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8" r:id="rId5"/>
  </p:sldMasterIdLst>
  <p:notesMasterIdLst>
    <p:notesMasterId r:id="rId31"/>
  </p:notesMasterIdLst>
  <p:sldIdLst>
    <p:sldId id="2147469846" r:id="rId6"/>
    <p:sldId id="2147469890" r:id="rId7"/>
    <p:sldId id="2147469859" r:id="rId8"/>
    <p:sldId id="2147469843" r:id="rId9"/>
    <p:sldId id="2147469862" r:id="rId10"/>
    <p:sldId id="2147469867" r:id="rId11"/>
    <p:sldId id="2147469865" r:id="rId12"/>
    <p:sldId id="2147469866" r:id="rId13"/>
    <p:sldId id="2147469896" r:id="rId14"/>
    <p:sldId id="2147469868" r:id="rId15"/>
    <p:sldId id="2147469869" r:id="rId16"/>
    <p:sldId id="2147469851" r:id="rId17"/>
    <p:sldId id="2147469849" r:id="rId18"/>
    <p:sldId id="2147469875" r:id="rId19"/>
    <p:sldId id="2147469877" r:id="rId20"/>
    <p:sldId id="2147469876" r:id="rId21"/>
    <p:sldId id="2147469881" r:id="rId22"/>
    <p:sldId id="2147469891" r:id="rId23"/>
    <p:sldId id="2147469885" r:id="rId24"/>
    <p:sldId id="2147469886" r:id="rId25"/>
    <p:sldId id="2147469887" r:id="rId26"/>
    <p:sldId id="2147469888" r:id="rId27"/>
    <p:sldId id="2147469878" r:id="rId28"/>
    <p:sldId id="2147469854" r:id="rId29"/>
    <p:sldId id="2147469894" r:id="rId30"/>
  </p:sldIdLst>
  <p:sldSz cx="11520488" cy="6480175"/>
  <p:notesSz cx="6797675" cy="9926638"/>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FE821-7C89-41B2-A2C3-D963C0714F74}" name="Krizan, Patrick (Allianz SE)" initials="KP(S" userId="S::patrick.krizan@allianz.com::0773bf83-3070-4d34-a73c-c09bfe8e55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zan, Patrick (Allianz SE)" initials="KP(S" lastIdx="1" clrIdx="0">
    <p:extLst>
      <p:ext uri="{19B8F6BF-5375-455C-9EA6-DF929625EA0E}">
        <p15:presenceInfo xmlns:p15="http://schemas.microsoft.com/office/powerpoint/2012/main" userId="S::patrick.krizan@allianz.com::0773bf83-3070-4d34-a73c-c09bfe8e55be" providerId="AD"/>
      </p:ext>
    </p:extLst>
  </p:cmAuthor>
  <p:cmAuthor id="2" name="Espinosa Uriel, Pablo (Allianz SE)" initials="EUP(S" lastIdx="4" clrIdx="1">
    <p:extLst>
      <p:ext uri="{19B8F6BF-5375-455C-9EA6-DF929625EA0E}">
        <p15:presenceInfo xmlns:p15="http://schemas.microsoft.com/office/powerpoint/2012/main" userId="S::pablo.espinosa-uriel@allianz.com::84e432d1-5bab-4aa7-9531-5e2e2855b263" providerId="AD"/>
      </p:ext>
    </p:extLst>
  </p:cmAuthor>
  <p:cmAuthor id="3" name="Jobst, Andreas (Allianz SE)" initials="JA(S" lastIdx="6" clrIdx="2">
    <p:extLst>
      <p:ext uri="{19B8F6BF-5375-455C-9EA6-DF929625EA0E}">
        <p15:presenceInfo xmlns:p15="http://schemas.microsoft.com/office/powerpoint/2012/main" userId="S-1-5-21-2006190760-3459553193-1651965558-5319149" providerId="AD"/>
      </p:ext>
    </p:extLst>
  </p:cmAuthor>
  <p:cmAuthor id="4" name="KUHANATHAN, Ano (Euler Hermes Services)" initials="KS" lastIdx="1" clrIdx="3">
    <p:extLst>
      <p:ext uri="{19B8F6BF-5375-455C-9EA6-DF929625EA0E}">
        <p15:presenceInfo xmlns:p15="http://schemas.microsoft.com/office/powerpoint/2012/main" userId="S::ano.kuhanathan@eulerhermes.com::219d4b3c-22d9-413c-b1e4-6f39bc56f0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1"/>
    <a:srgbClr val="F62459"/>
    <a:srgbClr val="FEDEE6"/>
    <a:srgbClr val="FCBCCD"/>
    <a:srgbClr val="FAB600"/>
    <a:srgbClr val="38C0FF"/>
    <a:srgbClr val="5FCD8A"/>
    <a:srgbClr val="6DCEFF"/>
    <a:srgbClr val="000000"/>
    <a:srgbClr val="25B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88CD3-B289-47E1-AECD-EDDBB25411DA}" v="1908" dt="2022-03-22T07:28:05.12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1" autoAdjust="0"/>
    <p:restoredTop sz="80192" autoAdjust="0"/>
  </p:normalViewPr>
  <p:slideViewPr>
    <p:cSldViewPr snapToGrid="0">
      <p:cViewPr>
        <p:scale>
          <a:sx n="50" d="100"/>
          <a:sy n="50" d="100"/>
        </p:scale>
        <p:origin x="1332" y="234"/>
      </p:cViewPr>
      <p:guideLst/>
    </p:cSldViewPr>
  </p:slideViewPr>
  <p:notesTextViewPr>
    <p:cViewPr>
      <p:scale>
        <a:sx n="100" d="100"/>
        <a:sy n="100" d="100"/>
      </p:scale>
      <p:origin x="0" y="0"/>
    </p:cViewPr>
  </p:notesTextViewPr>
  <p:notesViewPr>
    <p:cSldViewPr snapToGrid="0">
      <p:cViewPr>
        <p:scale>
          <a:sx n="86" d="100"/>
          <a:sy n="86" d="100"/>
        </p:scale>
        <p:origin x="2220" y="-10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10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gad.intra.net\fr\datas\Recherche\10_Personal%20Files\Dossier%20Fran&#231;oise\Scenarios\2022%20Q1\Trade%20v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118332\AppData\Local\Microsoft\Windows\INetCache\Content.Outlook\Z9HDCQM1\GPR%20INDEX_mar1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ad.intra.net\fr\datas\Recherche\7_Global%20Databases\Trade\Trade%20Monitoring\China%20por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ad.intra.net\fr\datas\Recherche\7_Global%20Databases\Trade\Trade%20Monitoring\Port%20congestion.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Book18"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125328083989497E-2"/>
          <c:y val="5.0925925925925923E-2"/>
          <c:w val="0.89727252843394578"/>
          <c:h val="0.85321558763487881"/>
        </c:manualLayout>
      </c:layout>
      <c:barChart>
        <c:barDir val="col"/>
        <c:grouping val="stacked"/>
        <c:varyColors val="0"/>
        <c:ser>
          <c:idx val="0"/>
          <c:order val="0"/>
          <c:tx>
            <c:strRef>
              <c:f>Feuil1!$Q$11</c:f>
              <c:strCache>
                <c:ptCount val="1"/>
                <c:pt idx="0">
                  <c:v>Oil</c:v>
                </c:pt>
              </c:strCache>
            </c:strRef>
          </c:tx>
          <c:spPr>
            <a:solidFill>
              <a:srgbClr val="13A0D3"/>
            </a:solidFill>
            <a:ln w="19050">
              <a:noFill/>
            </a:ln>
            <a:effectLst/>
          </c:spPr>
          <c:invertIfNegative val="0"/>
          <c:cat>
            <c:strRef>
              <c:f>Feuil1!$R$10:$S$10</c:f>
              <c:strCache>
                <c:ptCount val="2"/>
                <c:pt idx="0">
                  <c:v>Trade volume growth</c:v>
                </c:pt>
                <c:pt idx="1">
                  <c:v>Trade prices growth (rhs)</c:v>
                </c:pt>
              </c:strCache>
            </c:strRef>
          </c:cat>
          <c:val>
            <c:numRef>
              <c:f>Feuil1!$R$11:$S$11</c:f>
              <c:numCache>
                <c:formatCode>0.0</c:formatCode>
                <c:ptCount val="2"/>
                <c:pt idx="0">
                  <c:v>-0.48180058416429811</c:v>
                </c:pt>
                <c:pt idx="1">
                  <c:v>2.9350720596331796</c:v>
                </c:pt>
              </c:numCache>
            </c:numRef>
          </c:val>
          <c:extLst>
            <c:ext xmlns:c16="http://schemas.microsoft.com/office/drawing/2014/chart" uri="{C3380CC4-5D6E-409C-BE32-E72D297353CC}">
              <c16:uniqueId val="{00000000-8462-4DFB-A5DF-C526A0C861C8}"/>
            </c:ext>
          </c:extLst>
        </c:ser>
        <c:ser>
          <c:idx val="1"/>
          <c:order val="1"/>
          <c:tx>
            <c:strRef>
              <c:f>Feuil1!$Q$12</c:f>
              <c:strCache>
                <c:ptCount val="1"/>
                <c:pt idx="0">
                  <c:v>Supply-chains</c:v>
                </c:pt>
              </c:strCache>
            </c:strRef>
          </c:tx>
          <c:spPr>
            <a:solidFill>
              <a:srgbClr val="96DCFA"/>
            </a:solidFill>
            <a:ln>
              <a:noFill/>
            </a:ln>
            <a:effectLst/>
          </c:spPr>
          <c:invertIfNegative val="0"/>
          <c:cat>
            <c:strRef>
              <c:f>Feuil1!$R$10:$S$10</c:f>
              <c:strCache>
                <c:ptCount val="2"/>
                <c:pt idx="0">
                  <c:v>Trade volume growth</c:v>
                </c:pt>
                <c:pt idx="1">
                  <c:v>Trade prices growth (rhs)</c:v>
                </c:pt>
              </c:strCache>
            </c:strRef>
          </c:cat>
          <c:val>
            <c:numRef>
              <c:f>Feuil1!$R$12:$S$12</c:f>
              <c:numCache>
                <c:formatCode>0.0</c:formatCode>
                <c:ptCount val="2"/>
                <c:pt idx="0">
                  <c:v>-0.32763705038665214</c:v>
                </c:pt>
                <c:pt idx="1">
                  <c:v>3.0750802749609867</c:v>
                </c:pt>
              </c:numCache>
            </c:numRef>
          </c:val>
          <c:extLst>
            <c:ext xmlns:c16="http://schemas.microsoft.com/office/drawing/2014/chart" uri="{C3380CC4-5D6E-409C-BE32-E72D297353CC}">
              <c16:uniqueId val="{00000001-8462-4DFB-A5DF-C526A0C861C8}"/>
            </c:ext>
          </c:extLst>
        </c:ser>
        <c:ser>
          <c:idx val="2"/>
          <c:order val="2"/>
          <c:tx>
            <c:strRef>
              <c:f>Feuil1!$Q$13</c:f>
              <c:strCache>
                <c:ptCount val="1"/>
                <c:pt idx="0">
                  <c:v>Confidence and demand</c:v>
                </c:pt>
              </c:strCache>
            </c:strRef>
          </c:tx>
          <c:spPr>
            <a:solidFill>
              <a:srgbClr val="CCDD61"/>
            </a:solidFill>
            <a:ln>
              <a:noFill/>
            </a:ln>
            <a:effectLst/>
          </c:spPr>
          <c:invertIfNegative val="0"/>
          <c:cat>
            <c:strRef>
              <c:f>Feuil1!$R$10:$S$10</c:f>
              <c:strCache>
                <c:ptCount val="2"/>
                <c:pt idx="0">
                  <c:v>Trade volume growth</c:v>
                </c:pt>
                <c:pt idx="1">
                  <c:v>Trade prices growth (rhs)</c:v>
                </c:pt>
              </c:strCache>
            </c:strRef>
          </c:cat>
          <c:val>
            <c:numRef>
              <c:f>Feuil1!$R$13:$S$13</c:f>
              <c:numCache>
                <c:formatCode>0.0</c:formatCode>
                <c:ptCount val="2"/>
                <c:pt idx="0">
                  <c:v>-1.1905623654490498</c:v>
                </c:pt>
                <c:pt idx="1">
                  <c:v>-3.1601523345941667</c:v>
                </c:pt>
              </c:numCache>
            </c:numRef>
          </c:val>
          <c:extLst>
            <c:ext xmlns:c16="http://schemas.microsoft.com/office/drawing/2014/chart" uri="{C3380CC4-5D6E-409C-BE32-E72D297353CC}">
              <c16:uniqueId val="{00000002-8462-4DFB-A5DF-C526A0C861C8}"/>
            </c:ext>
          </c:extLst>
        </c:ser>
        <c:dLbls>
          <c:showLegendKey val="0"/>
          <c:showVal val="0"/>
          <c:showCatName val="0"/>
          <c:showSerName val="0"/>
          <c:showPercent val="0"/>
          <c:showBubbleSize val="0"/>
        </c:dLbls>
        <c:gapWidth val="150"/>
        <c:overlap val="100"/>
        <c:axId val="1167730664"/>
        <c:axId val="1167731320"/>
      </c:barChart>
      <c:lineChart>
        <c:grouping val="standard"/>
        <c:varyColors val="0"/>
        <c:ser>
          <c:idx val="3"/>
          <c:order val="3"/>
          <c:tx>
            <c:strRef>
              <c:f>Feuil1!$Q$15</c:f>
              <c:strCache>
                <c:ptCount val="1"/>
                <c:pt idx="0">
                  <c:v>TOTAL</c:v>
                </c:pt>
              </c:strCache>
            </c:strRef>
          </c:tx>
          <c:spPr>
            <a:ln w="28575" cap="rnd">
              <a:noFill/>
              <a:round/>
            </a:ln>
            <a:effectLst/>
          </c:spPr>
          <c:marker>
            <c:symbol val="diamond"/>
            <c:size val="5"/>
            <c:spPr>
              <a:solidFill>
                <a:sysClr val="windowText" lastClr="000000"/>
              </a:solidFill>
              <a:ln w="9525">
                <a:solidFill>
                  <a:sysClr val="windowText" lastClr="000000"/>
                </a:solidFill>
              </a:ln>
              <a:effectLst/>
            </c:spPr>
          </c:marker>
          <c:dLbls>
            <c:dLbl>
              <c:idx val="0"/>
              <c:layout/>
              <c:tx>
                <c:rich>
                  <a:bodyPr/>
                  <a:lstStyle/>
                  <a:p>
                    <a:fld id="{40F2600E-4C0D-4469-A188-8B5155A3FA90}" type="CELLRANGE">
                      <a:rPr lang="fr-FR"/>
                      <a:pPr/>
                      <a:t>[CELLRANGE]</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8462-4DFB-A5DF-C526A0C861C8}"/>
                </c:ext>
              </c:extLst>
            </c:dLbl>
            <c:dLbl>
              <c:idx val="1"/>
              <c:layout/>
              <c:tx>
                <c:rich>
                  <a:bodyPr/>
                  <a:lstStyle/>
                  <a:p>
                    <a:fld id="{206948BF-F3AC-40CF-9CAE-8427D4D4057E}" type="CELLRANGE">
                      <a:rPr lang="fr-FR"/>
                      <a:pPr/>
                      <a:t>[CELLRANGE]</a:t>
                    </a:fld>
                    <a:endParaRPr lang="fr-FR"/>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8462-4DFB-A5DF-C526A0C861C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3781"/>
                    </a:solidFill>
                    <a:latin typeface="Allianz Neo SemiBold" panose="020B0704020203020204" pitchFamily="34" charset="0"/>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Feuil1!$R$10:$S$10</c:f>
              <c:strCache>
                <c:ptCount val="2"/>
                <c:pt idx="0">
                  <c:v>Trade volume growth</c:v>
                </c:pt>
                <c:pt idx="1">
                  <c:v>Trade prices growth (rhs)</c:v>
                </c:pt>
              </c:strCache>
            </c:strRef>
          </c:cat>
          <c:val>
            <c:numRef>
              <c:f>Feuil1!$R$15:$S$15</c:f>
              <c:numCache>
                <c:formatCode>0.0</c:formatCode>
                <c:ptCount val="2"/>
                <c:pt idx="0">
                  <c:v>-4</c:v>
                </c:pt>
                <c:pt idx="1">
                  <c:v>5.7</c:v>
                </c:pt>
              </c:numCache>
            </c:numRef>
          </c:val>
          <c:smooth val="0"/>
          <c:extLst>
            <c:ext xmlns:c15="http://schemas.microsoft.com/office/drawing/2012/chart" uri="{02D57815-91ED-43cb-92C2-25804820EDAC}">
              <c15:datalabelsRange>
                <c15:f>Feuil1!$R$16:$S$16</c15:f>
                <c15:dlblRangeCache>
                  <c:ptCount val="2"/>
                  <c:pt idx="0">
                    <c:v>-2.0</c:v>
                  </c:pt>
                  <c:pt idx="1">
                    <c:v>5.7</c:v>
                  </c:pt>
                </c15:dlblRangeCache>
              </c15:datalabelsRange>
            </c:ext>
            <c:ext xmlns:c16="http://schemas.microsoft.com/office/drawing/2014/chart" uri="{C3380CC4-5D6E-409C-BE32-E72D297353CC}">
              <c16:uniqueId val="{00000005-8462-4DFB-A5DF-C526A0C861C8}"/>
            </c:ext>
          </c:extLst>
        </c:ser>
        <c:dLbls>
          <c:showLegendKey val="0"/>
          <c:showVal val="0"/>
          <c:showCatName val="0"/>
          <c:showSerName val="0"/>
          <c:showPercent val="0"/>
          <c:showBubbleSize val="0"/>
        </c:dLbls>
        <c:marker val="1"/>
        <c:smooth val="0"/>
        <c:axId val="946813776"/>
        <c:axId val="946812136"/>
      </c:lineChart>
      <c:catAx>
        <c:axId val="11677306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1167731320"/>
        <c:crosses val="autoZero"/>
        <c:auto val="1"/>
        <c:lblAlgn val="ctr"/>
        <c:lblOffset val="100"/>
        <c:noMultiLvlLbl val="0"/>
      </c:catAx>
      <c:valAx>
        <c:axId val="1167731320"/>
        <c:scaling>
          <c:orientation val="minMax"/>
          <c:max val="7"/>
          <c:min val="-4"/>
        </c:scaling>
        <c:delete val="0"/>
        <c:axPos val="l"/>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1167730664"/>
        <c:crosses val="autoZero"/>
        <c:crossBetween val="between"/>
        <c:majorUnit val="2"/>
      </c:valAx>
      <c:valAx>
        <c:axId val="946812136"/>
        <c:scaling>
          <c:orientation val="minMax"/>
          <c:max val="14"/>
          <c:min val="-8"/>
        </c:scaling>
        <c:delete val="0"/>
        <c:axPos val="r"/>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946813776"/>
        <c:crosses val="max"/>
        <c:crossBetween val="between"/>
        <c:majorUnit val="4"/>
      </c:valAx>
      <c:catAx>
        <c:axId val="946813776"/>
        <c:scaling>
          <c:orientation val="minMax"/>
        </c:scaling>
        <c:delete val="1"/>
        <c:axPos val="b"/>
        <c:numFmt formatCode="General" sourceLinked="1"/>
        <c:majorTickMark val="out"/>
        <c:minorTickMark val="none"/>
        <c:tickLblPos val="nextTo"/>
        <c:crossAx val="946812136"/>
        <c:crosses val="autoZero"/>
        <c:auto val="1"/>
        <c:lblAlgn val="ctr"/>
        <c:lblOffset val="100"/>
        <c:noMultiLvlLbl val="0"/>
      </c:catAx>
      <c:spPr>
        <a:noFill/>
        <a:ln>
          <a:noFill/>
        </a:ln>
        <a:effectLst/>
      </c:spPr>
    </c:plotArea>
    <c:legend>
      <c:legendPos val="r"/>
      <c:layout>
        <c:manualLayout>
          <c:xMode val="edge"/>
          <c:yMode val="edge"/>
          <c:x val="6.6293341213553986E-2"/>
          <c:y val="0.17849133811230586"/>
          <c:w val="0.51837962962962958"/>
          <c:h val="0.25138082437275988"/>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900">
          <a:solidFill>
            <a:srgbClr val="003781"/>
          </a:solidFill>
          <a:latin typeface="Allianz Neo SemiBold" panose="020B0704020203020204" pitchFamily="34"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25103682095443E-2"/>
          <c:y val="0.12684705174276353"/>
          <c:w val="0.9015788948601714"/>
          <c:h val="0.79169864193520678"/>
        </c:manualLayout>
      </c:layout>
      <c:lineChart>
        <c:grouping val="standard"/>
        <c:varyColors val="0"/>
        <c:ser>
          <c:idx val="0"/>
          <c:order val="0"/>
          <c:tx>
            <c:v>VIX</c:v>
          </c:tx>
          <c:spPr>
            <a:ln w="19050" cap="rnd">
              <a:solidFill>
                <a:schemeClr val="bg1"/>
              </a:solidFill>
              <a:round/>
            </a:ln>
            <a:effectLst/>
          </c:spPr>
          <c:marker>
            <c:symbol val="none"/>
          </c:marker>
          <c:cat>
            <c:numRef>
              <c:f>Sheet1!$M$10:$M$10000</c:f>
              <c:numCache>
                <c:formatCode>m/d/yyyy</c:formatCode>
                <c:ptCount val="9991"/>
                <c:pt idx="0">
                  <c:v>31048</c:v>
                </c:pt>
                <c:pt idx="1">
                  <c:v>31049</c:v>
                </c:pt>
                <c:pt idx="2">
                  <c:v>31050</c:v>
                </c:pt>
                <c:pt idx="3">
                  <c:v>31051</c:v>
                </c:pt>
                <c:pt idx="4">
                  <c:v>31054</c:v>
                </c:pt>
                <c:pt idx="5">
                  <c:v>31055</c:v>
                </c:pt>
                <c:pt idx="6">
                  <c:v>31056</c:v>
                </c:pt>
                <c:pt idx="7">
                  <c:v>31057</c:v>
                </c:pt>
                <c:pt idx="8">
                  <c:v>31058</c:v>
                </c:pt>
                <c:pt idx="9">
                  <c:v>31061</c:v>
                </c:pt>
                <c:pt idx="10">
                  <c:v>31062</c:v>
                </c:pt>
                <c:pt idx="11">
                  <c:v>31063</c:v>
                </c:pt>
                <c:pt idx="12">
                  <c:v>31064</c:v>
                </c:pt>
                <c:pt idx="13">
                  <c:v>31065</c:v>
                </c:pt>
                <c:pt idx="14">
                  <c:v>31068</c:v>
                </c:pt>
                <c:pt idx="15">
                  <c:v>31069</c:v>
                </c:pt>
                <c:pt idx="16">
                  <c:v>31070</c:v>
                </c:pt>
                <c:pt idx="17">
                  <c:v>31071</c:v>
                </c:pt>
                <c:pt idx="18">
                  <c:v>31072</c:v>
                </c:pt>
                <c:pt idx="19">
                  <c:v>31075</c:v>
                </c:pt>
                <c:pt idx="20">
                  <c:v>31076</c:v>
                </c:pt>
                <c:pt idx="21">
                  <c:v>31077</c:v>
                </c:pt>
                <c:pt idx="22">
                  <c:v>31078</c:v>
                </c:pt>
                <c:pt idx="23">
                  <c:v>31079</c:v>
                </c:pt>
                <c:pt idx="24">
                  <c:v>31082</c:v>
                </c:pt>
                <c:pt idx="25">
                  <c:v>31083</c:v>
                </c:pt>
                <c:pt idx="26">
                  <c:v>31084</c:v>
                </c:pt>
                <c:pt idx="27">
                  <c:v>31085</c:v>
                </c:pt>
                <c:pt idx="28">
                  <c:v>31086</c:v>
                </c:pt>
                <c:pt idx="29">
                  <c:v>31089</c:v>
                </c:pt>
                <c:pt idx="30">
                  <c:v>31090</c:v>
                </c:pt>
                <c:pt idx="31">
                  <c:v>31091</c:v>
                </c:pt>
                <c:pt idx="32">
                  <c:v>31092</c:v>
                </c:pt>
                <c:pt idx="33">
                  <c:v>31093</c:v>
                </c:pt>
                <c:pt idx="34">
                  <c:v>31096</c:v>
                </c:pt>
                <c:pt idx="35">
                  <c:v>31097</c:v>
                </c:pt>
                <c:pt idx="36">
                  <c:v>31098</c:v>
                </c:pt>
                <c:pt idx="37">
                  <c:v>31099</c:v>
                </c:pt>
                <c:pt idx="38">
                  <c:v>31100</c:v>
                </c:pt>
                <c:pt idx="39">
                  <c:v>31103</c:v>
                </c:pt>
                <c:pt idx="40">
                  <c:v>31104</c:v>
                </c:pt>
                <c:pt idx="41">
                  <c:v>31105</c:v>
                </c:pt>
                <c:pt idx="42">
                  <c:v>31106</c:v>
                </c:pt>
                <c:pt idx="43">
                  <c:v>31107</c:v>
                </c:pt>
                <c:pt idx="44">
                  <c:v>31110</c:v>
                </c:pt>
                <c:pt idx="45">
                  <c:v>31111</c:v>
                </c:pt>
                <c:pt idx="46">
                  <c:v>31112</c:v>
                </c:pt>
                <c:pt idx="47">
                  <c:v>31113</c:v>
                </c:pt>
                <c:pt idx="48">
                  <c:v>31114</c:v>
                </c:pt>
                <c:pt idx="49">
                  <c:v>31117</c:v>
                </c:pt>
                <c:pt idx="50">
                  <c:v>31118</c:v>
                </c:pt>
                <c:pt idx="51">
                  <c:v>31119</c:v>
                </c:pt>
                <c:pt idx="52">
                  <c:v>31120</c:v>
                </c:pt>
                <c:pt idx="53">
                  <c:v>31121</c:v>
                </c:pt>
                <c:pt idx="54">
                  <c:v>31124</c:v>
                </c:pt>
                <c:pt idx="55">
                  <c:v>31125</c:v>
                </c:pt>
                <c:pt idx="56">
                  <c:v>31126</c:v>
                </c:pt>
                <c:pt idx="57">
                  <c:v>31127</c:v>
                </c:pt>
                <c:pt idx="58">
                  <c:v>31128</c:v>
                </c:pt>
                <c:pt idx="59">
                  <c:v>31131</c:v>
                </c:pt>
                <c:pt idx="60">
                  <c:v>31132</c:v>
                </c:pt>
                <c:pt idx="61">
                  <c:v>31133</c:v>
                </c:pt>
                <c:pt idx="62">
                  <c:v>31134</c:v>
                </c:pt>
                <c:pt idx="63">
                  <c:v>31135</c:v>
                </c:pt>
                <c:pt idx="64">
                  <c:v>31138</c:v>
                </c:pt>
                <c:pt idx="65">
                  <c:v>31139</c:v>
                </c:pt>
                <c:pt idx="66">
                  <c:v>31140</c:v>
                </c:pt>
                <c:pt idx="67">
                  <c:v>31141</c:v>
                </c:pt>
                <c:pt idx="68">
                  <c:v>31142</c:v>
                </c:pt>
                <c:pt idx="69">
                  <c:v>31145</c:v>
                </c:pt>
                <c:pt idx="70">
                  <c:v>31146</c:v>
                </c:pt>
                <c:pt idx="71">
                  <c:v>31147</c:v>
                </c:pt>
                <c:pt idx="72">
                  <c:v>31148</c:v>
                </c:pt>
                <c:pt idx="73">
                  <c:v>31149</c:v>
                </c:pt>
                <c:pt idx="74">
                  <c:v>31152</c:v>
                </c:pt>
                <c:pt idx="75">
                  <c:v>31153</c:v>
                </c:pt>
                <c:pt idx="76">
                  <c:v>31154</c:v>
                </c:pt>
                <c:pt idx="77">
                  <c:v>31155</c:v>
                </c:pt>
                <c:pt idx="78">
                  <c:v>31156</c:v>
                </c:pt>
                <c:pt idx="79">
                  <c:v>31159</c:v>
                </c:pt>
                <c:pt idx="80">
                  <c:v>31160</c:v>
                </c:pt>
                <c:pt idx="81">
                  <c:v>31161</c:v>
                </c:pt>
                <c:pt idx="82">
                  <c:v>31162</c:v>
                </c:pt>
                <c:pt idx="83">
                  <c:v>31163</c:v>
                </c:pt>
                <c:pt idx="84">
                  <c:v>31166</c:v>
                </c:pt>
                <c:pt idx="85">
                  <c:v>31167</c:v>
                </c:pt>
                <c:pt idx="86">
                  <c:v>31168</c:v>
                </c:pt>
                <c:pt idx="87">
                  <c:v>31169</c:v>
                </c:pt>
                <c:pt idx="88">
                  <c:v>31170</c:v>
                </c:pt>
                <c:pt idx="89">
                  <c:v>31173</c:v>
                </c:pt>
                <c:pt idx="90">
                  <c:v>31174</c:v>
                </c:pt>
                <c:pt idx="91">
                  <c:v>31175</c:v>
                </c:pt>
                <c:pt idx="92">
                  <c:v>31176</c:v>
                </c:pt>
                <c:pt idx="93">
                  <c:v>31177</c:v>
                </c:pt>
                <c:pt idx="94">
                  <c:v>31180</c:v>
                </c:pt>
                <c:pt idx="95">
                  <c:v>31181</c:v>
                </c:pt>
                <c:pt idx="96">
                  <c:v>31182</c:v>
                </c:pt>
                <c:pt idx="97">
                  <c:v>31183</c:v>
                </c:pt>
                <c:pt idx="98">
                  <c:v>31184</c:v>
                </c:pt>
                <c:pt idx="99">
                  <c:v>31187</c:v>
                </c:pt>
                <c:pt idx="100">
                  <c:v>31188</c:v>
                </c:pt>
                <c:pt idx="101">
                  <c:v>31189</c:v>
                </c:pt>
                <c:pt idx="102">
                  <c:v>31190</c:v>
                </c:pt>
                <c:pt idx="103">
                  <c:v>31191</c:v>
                </c:pt>
                <c:pt idx="104">
                  <c:v>31194</c:v>
                </c:pt>
                <c:pt idx="105">
                  <c:v>31195</c:v>
                </c:pt>
                <c:pt idx="106">
                  <c:v>31196</c:v>
                </c:pt>
                <c:pt idx="107">
                  <c:v>31197</c:v>
                </c:pt>
                <c:pt idx="108">
                  <c:v>31198</c:v>
                </c:pt>
                <c:pt idx="109">
                  <c:v>31201</c:v>
                </c:pt>
                <c:pt idx="110">
                  <c:v>31202</c:v>
                </c:pt>
                <c:pt idx="111">
                  <c:v>31203</c:v>
                </c:pt>
                <c:pt idx="112">
                  <c:v>31204</c:v>
                </c:pt>
                <c:pt idx="113">
                  <c:v>31205</c:v>
                </c:pt>
                <c:pt idx="114">
                  <c:v>31208</c:v>
                </c:pt>
                <c:pt idx="115">
                  <c:v>31209</c:v>
                </c:pt>
                <c:pt idx="116">
                  <c:v>31210</c:v>
                </c:pt>
                <c:pt idx="117">
                  <c:v>31211</c:v>
                </c:pt>
                <c:pt idx="118">
                  <c:v>31212</c:v>
                </c:pt>
                <c:pt idx="119">
                  <c:v>31215</c:v>
                </c:pt>
                <c:pt idx="120">
                  <c:v>31216</c:v>
                </c:pt>
                <c:pt idx="121">
                  <c:v>31217</c:v>
                </c:pt>
                <c:pt idx="122">
                  <c:v>31218</c:v>
                </c:pt>
                <c:pt idx="123">
                  <c:v>31219</c:v>
                </c:pt>
                <c:pt idx="124">
                  <c:v>31222</c:v>
                </c:pt>
                <c:pt idx="125">
                  <c:v>31223</c:v>
                </c:pt>
                <c:pt idx="126">
                  <c:v>31224</c:v>
                </c:pt>
                <c:pt idx="127">
                  <c:v>31225</c:v>
                </c:pt>
                <c:pt idx="128">
                  <c:v>31226</c:v>
                </c:pt>
                <c:pt idx="129">
                  <c:v>31229</c:v>
                </c:pt>
                <c:pt idx="130">
                  <c:v>31230</c:v>
                </c:pt>
                <c:pt idx="131">
                  <c:v>31231</c:v>
                </c:pt>
                <c:pt idx="132">
                  <c:v>31232</c:v>
                </c:pt>
                <c:pt idx="133">
                  <c:v>31233</c:v>
                </c:pt>
                <c:pt idx="134">
                  <c:v>31236</c:v>
                </c:pt>
                <c:pt idx="135">
                  <c:v>31237</c:v>
                </c:pt>
                <c:pt idx="136">
                  <c:v>31238</c:v>
                </c:pt>
                <c:pt idx="137">
                  <c:v>31239</c:v>
                </c:pt>
                <c:pt idx="138">
                  <c:v>31240</c:v>
                </c:pt>
                <c:pt idx="139">
                  <c:v>31243</c:v>
                </c:pt>
                <c:pt idx="140">
                  <c:v>31244</c:v>
                </c:pt>
                <c:pt idx="141">
                  <c:v>31245</c:v>
                </c:pt>
                <c:pt idx="142">
                  <c:v>31246</c:v>
                </c:pt>
                <c:pt idx="143">
                  <c:v>31247</c:v>
                </c:pt>
                <c:pt idx="144">
                  <c:v>31250</c:v>
                </c:pt>
                <c:pt idx="145">
                  <c:v>31251</c:v>
                </c:pt>
                <c:pt idx="146">
                  <c:v>31252</c:v>
                </c:pt>
                <c:pt idx="147">
                  <c:v>31253</c:v>
                </c:pt>
                <c:pt idx="148">
                  <c:v>31254</c:v>
                </c:pt>
                <c:pt idx="149">
                  <c:v>31257</c:v>
                </c:pt>
                <c:pt idx="150">
                  <c:v>31258</c:v>
                </c:pt>
                <c:pt idx="151">
                  <c:v>31259</c:v>
                </c:pt>
                <c:pt idx="152">
                  <c:v>31260</c:v>
                </c:pt>
                <c:pt idx="153">
                  <c:v>31261</c:v>
                </c:pt>
                <c:pt idx="154">
                  <c:v>31264</c:v>
                </c:pt>
                <c:pt idx="155">
                  <c:v>31265</c:v>
                </c:pt>
                <c:pt idx="156">
                  <c:v>31266</c:v>
                </c:pt>
                <c:pt idx="157">
                  <c:v>31267</c:v>
                </c:pt>
                <c:pt idx="158">
                  <c:v>31268</c:v>
                </c:pt>
                <c:pt idx="159">
                  <c:v>31271</c:v>
                </c:pt>
                <c:pt idx="160">
                  <c:v>31272</c:v>
                </c:pt>
                <c:pt idx="161">
                  <c:v>31273</c:v>
                </c:pt>
                <c:pt idx="162">
                  <c:v>31274</c:v>
                </c:pt>
                <c:pt idx="163">
                  <c:v>31275</c:v>
                </c:pt>
                <c:pt idx="164">
                  <c:v>31278</c:v>
                </c:pt>
                <c:pt idx="165">
                  <c:v>31279</c:v>
                </c:pt>
                <c:pt idx="166">
                  <c:v>31280</c:v>
                </c:pt>
                <c:pt idx="167">
                  <c:v>31281</c:v>
                </c:pt>
                <c:pt idx="168">
                  <c:v>31282</c:v>
                </c:pt>
                <c:pt idx="169">
                  <c:v>31285</c:v>
                </c:pt>
                <c:pt idx="170">
                  <c:v>31286</c:v>
                </c:pt>
                <c:pt idx="171">
                  <c:v>31287</c:v>
                </c:pt>
                <c:pt idx="172">
                  <c:v>31288</c:v>
                </c:pt>
                <c:pt idx="173">
                  <c:v>31289</c:v>
                </c:pt>
                <c:pt idx="174">
                  <c:v>31292</c:v>
                </c:pt>
                <c:pt idx="175">
                  <c:v>31293</c:v>
                </c:pt>
                <c:pt idx="176">
                  <c:v>31294</c:v>
                </c:pt>
                <c:pt idx="177">
                  <c:v>31295</c:v>
                </c:pt>
                <c:pt idx="178">
                  <c:v>31296</c:v>
                </c:pt>
                <c:pt idx="179">
                  <c:v>31299</c:v>
                </c:pt>
                <c:pt idx="180">
                  <c:v>31300</c:v>
                </c:pt>
                <c:pt idx="181">
                  <c:v>31301</c:v>
                </c:pt>
                <c:pt idx="182">
                  <c:v>31302</c:v>
                </c:pt>
                <c:pt idx="183">
                  <c:v>31303</c:v>
                </c:pt>
                <c:pt idx="184">
                  <c:v>31306</c:v>
                </c:pt>
                <c:pt idx="185">
                  <c:v>31307</c:v>
                </c:pt>
                <c:pt idx="186">
                  <c:v>31308</c:v>
                </c:pt>
                <c:pt idx="187">
                  <c:v>31309</c:v>
                </c:pt>
                <c:pt idx="188">
                  <c:v>31310</c:v>
                </c:pt>
                <c:pt idx="189">
                  <c:v>31313</c:v>
                </c:pt>
                <c:pt idx="190">
                  <c:v>31314</c:v>
                </c:pt>
                <c:pt idx="191">
                  <c:v>31315</c:v>
                </c:pt>
                <c:pt idx="192">
                  <c:v>31316</c:v>
                </c:pt>
                <c:pt idx="193">
                  <c:v>31317</c:v>
                </c:pt>
                <c:pt idx="194">
                  <c:v>31320</c:v>
                </c:pt>
                <c:pt idx="195">
                  <c:v>31321</c:v>
                </c:pt>
                <c:pt idx="196">
                  <c:v>31322</c:v>
                </c:pt>
                <c:pt idx="197">
                  <c:v>31323</c:v>
                </c:pt>
                <c:pt idx="198">
                  <c:v>31324</c:v>
                </c:pt>
                <c:pt idx="199">
                  <c:v>31327</c:v>
                </c:pt>
                <c:pt idx="200">
                  <c:v>31328</c:v>
                </c:pt>
                <c:pt idx="201">
                  <c:v>31329</c:v>
                </c:pt>
                <c:pt idx="202">
                  <c:v>31330</c:v>
                </c:pt>
                <c:pt idx="203">
                  <c:v>31331</c:v>
                </c:pt>
                <c:pt idx="204">
                  <c:v>31334</c:v>
                </c:pt>
                <c:pt idx="205">
                  <c:v>31335</c:v>
                </c:pt>
                <c:pt idx="206">
                  <c:v>31336</c:v>
                </c:pt>
                <c:pt idx="207">
                  <c:v>31337</c:v>
                </c:pt>
                <c:pt idx="208">
                  <c:v>31338</c:v>
                </c:pt>
                <c:pt idx="209">
                  <c:v>31341</c:v>
                </c:pt>
                <c:pt idx="210">
                  <c:v>31342</c:v>
                </c:pt>
                <c:pt idx="211">
                  <c:v>31343</c:v>
                </c:pt>
                <c:pt idx="212">
                  <c:v>31344</c:v>
                </c:pt>
                <c:pt idx="213">
                  <c:v>31345</c:v>
                </c:pt>
                <c:pt idx="214">
                  <c:v>31348</c:v>
                </c:pt>
                <c:pt idx="215">
                  <c:v>31349</c:v>
                </c:pt>
                <c:pt idx="216">
                  <c:v>31350</c:v>
                </c:pt>
                <c:pt idx="217">
                  <c:v>31351</c:v>
                </c:pt>
                <c:pt idx="218">
                  <c:v>31352</c:v>
                </c:pt>
                <c:pt idx="219">
                  <c:v>31355</c:v>
                </c:pt>
                <c:pt idx="220">
                  <c:v>31356</c:v>
                </c:pt>
                <c:pt idx="221">
                  <c:v>31357</c:v>
                </c:pt>
                <c:pt idx="222">
                  <c:v>31358</c:v>
                </c:pt>
                <c:pt idx="223">
                  <c:v>31359</c:v>
                </c:pt>
                <c:pt idx="224">
                  <c:v>31362</c:v>
                </c:pt>
                <c:pt idx="225">
                  <c:v>31363</c:v>
                </c:pt>
                <c:pt idx="226">
                  <c:v>31364</c:v>
                </c:pt>
                <c:pt idx="227">
                  <c:v>31365</c:v>
                </c:pt>
                <c:pt idx="228">
                  <c:v>31366</c:v>
                </c:pt>
                <c:pt idx="229">
                  <c:v>31369</c:v>
                </c:pt>
                <c:pt idx="230">
                  <c:v>31370</c:v>
                </c:pt>
                <c:pt idx="231">
                  <c:v>31371</c:v>
                </c:pt>
                <c:pt idx="232">
                  <c:v>31372</c:v>
                </c:pt>
                <c:pt idx="233">
                  <c:v>31373</c:v>
                </c:pt>
                <c:pt idx="234">
                  <c:v>31376</c:v>
                </c:pt>
                <c:pt idx="235">
                  <c:v>31377</c:v>
                </c:pt>
                <c:pt idx="236">
                  <c:v>31378</c:v>
                </c:pt>
                <c:pt idx="237">
                  <c:v>31379</c:v>
                </c:pt>
                <c:pt idx="238">
                  <c:v>31380</c:v>
                </c:pt>
                <c:pt idx="239">
                  <c:v>31383</c:v>
                </c:pt>
                <c:pt idx="240">
                  <c:v>31384</c:v>
                </c:pt>
                <c:pt idx="241">
                  <c:v>31385</c:v>
                </c:pt>
                <c:pt idx="242">
                  <c:v>31386</c:v>
                </c:pt>
                <c:pt idx="243">
                  <c:v>31387</c:v>
                </c:pt>
                <c:pt idx="244">
                  <c:v>31390</c:v>
                </c:pt>
                <c:pt idx="245">
                  <c:v>31391</c:v>
                </c:pt>
                <c:pt idx="246">
                  <c:v>31392</c:v>
                </c:pt>
                <c:pt idx="247">
                  <c:v>31393</c:v>
                </c:pt>
                <c:pt idx="248">
                  <c:v>31394</c:v>
                </c:pt>
                <c:pt idx="249">
                  <c:v>31397</c:v>
                </c:pt>
                <c:pt idx="250">
                  <c:v>31398</c:v>
                </c:pt>
                <c:pt idx="251">
                  <c:v>31399</c:v>
                </c:pt>
                <c:pt idx="252">
                  <c:v>31400</c:v>
                </c:pt>
                <c:pt idx="253">
                  <c:v>31401</c:v>
                </c:pt>
                <c:pt idx="254">
                  <c:v>31404</c:v>
                </c:pt>
                <c:pt idx="255">
                  <c:v>31405</c:v>
                </c:pt>
                <c:pt idx="256">
                  <c:v>31406</c:v>
                </c:pt>
                <c:pt idx="257">
                  <c:v>31407</c:v>
                </c:pt>
                <c:pt idx="258">
                  <c:v>31408</c:v>
                </c:pt>
                <c:pt idx="259">
                  <c:v>31411</c:v>
                </c:pt>
                <c:pt idx="260">
                  <c:v>31412</c:v>
                </c:pt>
                <c:pt idx="261">
                  <c:v>31413</c:v>
                </c:pt>
                <c:pt idx="262">
                  <c:v>31414</c:v>
                </c:pt>
                <c:pt idx="263">
                  <c:v>31415</c:v>
                </c:pt>
                <c:pt idx="264">
                  <c:v>31418</c:v>
                </c:pt>
                <c:pt idx="265">
                  <c:v>31419</c:v>
                </c:pt>
                <c:pt idx="266">
                  <c:v>31420</c:v>
                </c:pt>
                <c:pt idx="267">
                  <c:v>31421</c:v>
                </c:pt>
                <c:pt idx="268">
                  <c:v>31422</c:v>
                </c:pt>
                <c:pt idx="269">
                  <c:v>31425</c:v>
                </c:pt>
                <c:pt idx="270">
                  <c:v>31426</c:v>
                </c:pt>
                <c:pt idx="271">
                  <c:v>31427</c:v>
                </c:pt>
                <c:pt idx="272">
                  <c:v>31428</c:v>
                </c:pt>
                <c:pt idx="273">
                  <c:v>31429</c:v>
                </c:pt>
                <c:pt idx="274">
                  <c:v>31432</c:v>
                </c:pt>
                <c:pt idx="275">
                  <c:v>31433</c:v>
                </c:pt>
                <c:pt idx="276">
                  <c:v>31434</c:v>
                </c:pt>
                <c:pt idx="277">
                  <c:v>31435</c:v>
                </c:pt>
                <c:pt idx="278">
                  <c:v>31436</c:v>
                </c:pt>
                <c:pt idx="279">
                  <c:v>31439</c:v>
                </c:pt>
                <c:pt idx="280">
                  <c:v>31440</c:v>
                </c:pt>
                <c:pt idx="281">
                  <c:v>31441</c:v>
                </c:pt>
                <c:pt idx="282">
                  <c:v>31442</c:v>
                </c:pt>
                <c:pt idx="283">
                  <c:v>31443</c:v>
                </c:pt>
                <c:pt idx="284">
                  <c:v>31446</c:v>
                </c:pt>
                <c:pt idx="285">
                  <c:v>31447</c:v>
                </c:pt>
                <c:pt idx="286">
                  <c:v>31448</c:v>
                </c:pt>
                <c:pt idx="287">
                  <c:v>31449</c:v>
                </c:pt>
                <c:pt idx="288">
                  <c:v>31450</c:v>
                </c:pt>
                <c:pt idx="289">
                  <c:v>31453</c:v>
                </c:pt>
                <c:pt idx="290">
                  <c:v>31454</c:v>
                </c:pt>
                <c:pt idx="291">
                  <c:v>31455</c:v>
                </c:pt>
                <c:pt idx="292">
                  <c:v>31456</c:v>
                </c:pt>
                <c:pt idx="293">
                  <c:v>31457</c:v>
                </c:pt>
                <c:pt idx="294">
                  <c:v>31460</c:v>
                </c:pt>
                <c:pt idx="295">
                  <c:v>31461</c:v>
                </c:pt>
                <c:pt idx="296">
                  <c:v>31462</c:v>
                </c:pt>
                <c:pt idx="297">
                  <c:v>31463</c:v>
                </c:pt>
                <c:pt idx="298">
                  <c:v>31464</c:v>
                </c:pt>
                <c:pt idx="299">
                  <c:v>31467</c:v>
                </c:pt>
                <c:pt idx="300">
                  <c:v>31468</c:v>
                </c:pt>
                <c:pt idx="301">
                  <c:v>31469</c:v>
                </c:pt>
                <c:pt idx="302">
                  <c:v>31470</c:v>
                </c:pt>
                <c:pt idx="303">
                  <c:v>31471</c:v>
                </c:pt>
                <c:pt idx="304">
                  <c:v>31474</c:v>
                </c:pt>
                <c:pt idx="305">
                  <c:v>31475</c:v>
                </c:pt>
                <c:pt idx="306">
                  <c:v>31476</c:v>
                </c:pt>
                <c:pt idx="307">
                  <c:v>31477</c:v>
                </c:pt>
                <c:pt idx="308">
                  <c:v>31478</c:v>
                </c:pt>
                <c:pt idx="309">
                  <c:v>31481</c:v>
                </c:pt>
                <c:pt idx="310">
                  <c:v>31482</c:v>
                </c:pt>
                <c:pt idx="311">
                  <c:v>31483</c:v>
                </c:pt>
                <c:pt idx="312">
                  <c:v>31484</c:v>
                </c:pt>
                <c:pt idx="313">
                  <c:v>31485</c:v>
                </c:pt>
                <c:pt idx="314">
                  <c:v>31488</c:v>
                </c:pt>
                <c:pt idx="315">
                  <c:v>31489</c:v>
                </c:pt>
                <c:pt idx="316">
                  <c:v>31490</c:v>
                </c:pt>
                <c:pt idx="317">
                  <c:v>31491</c:v>
                </c:pt>
                <c:pt idx="318">
                  <c:v>31492</c:v>
                </c:pt>
                <c:pt idx="319">
                  <c:v>31495</c:v>
                </c:pt>
                <c:pt idx="320">
                  <c:v>31496</c:v>
                </c:pt>
                <c:pt idx="321">
                  <c:v>31497</c:v>
                </c:pt>
                <c:pt idx="322">
                  <c:v>31498</c:v>
                </c:pt>
                <c:pt idx="323">
                  <c:v>31499</c:v>
                </c:pt>
                <c:pt idx="324">
                  <c:v>31502</c:v>
                </c:pt>
                <c:pt idx="325">
                  <c:v>31503</c:v>
                </c:pt>
                <c:pt idx="326">
                  <c:v>31504</c:v>
                </c:pt>
                <c:pt idx="327">
                  <c:v>31505</c:v>
                </c:pt>
                <c:pt idx="328">
                  <c:v>31506</c:v>
                </c:pt>
                <c:pt idx="329">
                  <c:v>31509</c:v>
                </c:pt>
                <c:pt idx="330">
                  <c:v>31510</c:v>
                </c:pt>
                <c:pt idx="331">
                  <c:v>31511</c:v>
                </c:pt>
                <c:pt idx="332">
                  <c:v>31512</c:v>
                </c:pt>
                <c:pt idx="333">
                  <c:v>31513</c:v>
                </c:pt>
                <c:pt idx="334">
                  <c:v>31516</c:v>
                </c:pt>
                <c:pt idx="335">
                  <c:v>31517</c:v>
                </c:pt>
                <c:pt idx="336">
                  <c:v>31518</c:v>
                </c:pt>
                <c:pt idx="337">
                  <c:v>31519</c:v>
                </c:pt>
                <c:pt idx="338">
                  <c:v>31520</c:v>
                </c:pt>
                <c:pt idx="339">
                  <c:v>31523</c:v>
                </c:pt>
                <c:pt idx="340">
                  <c:v>31524</c:v>
                </c:pt>
                <c:pt idx="341">
                  <c:v>31525</c:v>
                </c:pt>
                <c:pt idx="342">
                  <c:v>31526</c:v>
                </c:pt>
                <c:pt idx="343">
                  <c:v>31527</c:v>
                </c:pt>
                <c:pt idx="344">
                  <c:v>31530</c:v>
                </c:pt>
                <c:pt idx="345">
                  <c:v>31531</c:v>
                </c:pt>
                <c:pt idx="346">
                  <c:v>31532</c:v>
                </c:pt>
                <c:pt idx="347">
                  <c:v>31533</c:v>
                </c:pt>
                <c:pt idx="348">
                  <c:v>31534</c:v>
                </c:pt>
                <c:pt idx="349">
                  <c:v>31537</c:v>
                </c:pt>
                <c:pt idx="350">
                  <c:v>31538</c:v>
                </c:pt>
                <c:pt idx="351">
                  <c:v>31539</c:v>
                </c:pt>
                <c:pt idx="352">
                  <c:v>31540</c:v>
                </c:pt>
                <c:pt idx="353">
                  <c:v>31541</c:v>
                </c:pt>
                <c:pt idx="354">
                  <c:v>31544</c:v>
                </c:pt>
                <c:pt idx="355">
                  <c:v>31545</c:v>
                </c:pt>
                <c:pt idx="356">
                  <c:v>31546</c:v>
                </c:pt>
                <c:pt idx="357">
                  <c:v>31547</c:v>
                </c:pt>
                <c:pt idx="358">
                  <c:v>31548</c:v>
                </c:pt>
                <c:pt idx="359">
                  <c:v>31551</c:v>
                </c:pt>
                <c:pt idx="360">
                  <c:v>31552</c:v>
                </c:pt>
                <c:pt idx="361">
                  <c:v>31553</c:v>
                </c:pt>
                <c:pt idx="362">
                  <c:v>31554</c:v>
                </c:pt>
                <c:pt idx="363">
                  <c:v>31555</c:v>
                </c:pt>
                <c:pt idx="364">
                  <c:v>31558</c:v>
                </c:pt>
                <c:pt idx="365">
                  <c:v>31559</c:v>
                </c:pt>
                <c:pt idx="366">
                  <c:v>31560</c:v>
                </c:pt>
                <c:pt idx="367">
                  <c:v>31561</c:v>
                </c:pt>
                <c:pt idx="368">
                  <c:v>31562</c:v>
                </c:pt>
                <c:pt idx="369">
                  <c:v>31565</c:v>
                </c:pt>
                <c:pt idx="370">
                  <c:v>31566</c:v>
                </c:pt>
                <c:pt idx="371">
                  <c:v>31567</c:v>
                </c:pt>
                <c:pt idx="372">
                  <c:v>31568</c:v>
                </c:pt>
                <c:pt idx="373">
                  <c:v>31569</c:v>
                </c:pt>
                <c:pt idx="374">
                  <c:v>31572</c:v>
                </c:pt>
                <c:pt idx="375">
                  <c:v>31573</c:v>
                </c:pt>
                <c:pt idx="376">
                  <c:v>31574</c:v>
                </c:pt>
                <c:pt idx="377">
                  <c:v>31575</c:v>
                </c:pt>
                <c:pt idx="378">
                  <c:v>31576</c:v>
                </c:pt>
                <c:pt idx="379">
                  <c:v>31579</c:v>
                </c:pt>
                <c:pt idx="380">
                  <c:v>31580</c:v>
                </c:pt>
                <c:pt idx="381">
                  <c:v>31581</c:v>
                </c:pt>
                <c:pt idx="382">
                  <c:v>31582</c:v>
                </c:pt>
                <c:pt idx="383">
                  <c:v>31583</c:v>
                </c:pt>
                <c:pt idx="384">
                  <c:v>31586</c:v>
                </c:pt>
                <c:pt idx="385">
                  <c:v>31587</c:v>
                </c:pt>
                <c:pt idx="386">
                  <c:v>31588</c:v>
                </c:pt>
                <c:pt idx="387">
                  <c:v>31589</c:v>
                </c:pt>
                <c:pt idx="388">
                  <c:v>31590</c:v>
                </c:pt>
                <c:pt idx="389">
                  <c:v>31593</c:v>
                </c:pt>
                <c:pt idx="390">
                  <c:v>31594</c:v>
                </c:pt>
                <c:pt idx="391">
                  <c:v>31595</c:v>
                </c:pt>
                <c:pt idx="392">
                  <c:v>31596</c:v>
                </c:pt>
                <c:pt idx="393">
                  <c:v>31597</c:v>
                </c:pt>
                <c:pt idx="394">
                  <c:v>31600</c:v>
                </c:pt>
                <c:pt idx="395">
                  <c:v>31601</c:v>
                </c:pt>
                <c:pt idx="396">
                  <c:v>31602</c:v>
                </c:pt>
                <c:pt idx="397">
                  <c:v>31603</c:v>
                </c:pt>
                <c:pt idx="398">
                  <c:v>31604</c:v>
                </c:pt>
                <c:pt idx="399">
                  <c:v>31607</c:v>
                </c:pt>
                <c:pt idx="400">
                  <c:v>31608</c:v>
                </c:pt>
                <c:pt idx="401">
                  <c:v>31609</c:v>
                </c:pt>
                <c:pt idx="402">
                  <c:v>31610</c:v>
                </c:pt>
                <c:pt idx="403">
                  <c:v>31611</c:v>
                </c:pt>
                <c:pt idx="404">
                  <c:v>31614</c:v>
                </c:pt>
                <c:pt idx="405">
                  <c:v>31615</c:v>
                </c:pt>
                <c:pt idx="406">
                  <c:v>31616</c:v>
                </c:pt>
                <c:pt idx="407">
                  <c:v>31617</c:v>
                </c:pt>
                <c:pt idx="408">
                  <c:v>31618</c:v>
                </c:pt>
                <c:pt idx="409">
                  <c:v>31621</c:v>
                </c:pt>
                <c:pt idx="410">
                  <c:v>31622</c:v>
                </c:pt>
                <c:pt idx="411">
                  <c:v>31623</c:v>
                </c:pt>
                <c:pt idx="412">
                  <c:v>31624</c:v>
                </c:pt>
                <c:pt idx="413">
                  <c:v>31625</c:v>
                </c:pt>
                <c:pt idx="414">
                  <c:v>31628</c:v>
                </c:pt>
                <c:pt idx="415">
                  <c:v>31629</c:v>
                </c:pt>
                <c:pt idx="416">
                  <c:v>31630</c:v>
                </c:pt>
                <c:pt idx="417">
                  <c:v>31631</c:v>
                </c:pt>
                <c:pt idx="418">
                  <c:v>31632</c:v>
                </c:pt>
                <c:pt idx="419">
                  <c:v>31635</c:v>
                </c:pt>
                <c:pt idx="420">
                  <c:v>31636</c:v>
                </c:pt>
                <c:pt idx="421">
                  <c:v>31637</c:v>
                </c:pt>
                <c:pt idx="422">
                  <c:v>31638</c:v>
                </c:pt>
                <c:pt idx="423">
                  <c:v>31639</c:v>
                </c:pt>
                <c:pt idx="424">
                  <c:v>31642</c:v>
                </c:pt>
                <c:pt idx="425">
                  <c:v>31643</c:v>
                </c:pt>
                <c:pt idx="426">
                  <c:v>31644</c:v>
                </c:pt>
                <c:pt idx="427">
                  <c:v>31645</c:v>
                </c:pt>
                <c:pt idx="428">
                  <c:v>31646</c:v>
                </c:pt>
                <c:pt idx="429">
                  <c:v>31649</c:v>
                </c:pt>
                <c:pt idx="430">
                  <c:v>31650</c:v>
                </c:pt>
                <c:pt idx="431">
                  <c:v>31651</c:v>
                </c:pt>
                <c:pt idx="432">
                  <c:v>31652</c:v>
                </c:pt>
                <c:pt idx="433">
                  <c:v>31653</c:v>
                </c:pt>
                <c:pt idx="434">
                  <c:v>31656</c:v>
                </c:pt>
                <c:pt idx="435">
                  <c:v>31657</c:v>
                </c:pt>
                <c:pt idx="436">
                  <c:v>31658</c:v>
                </c:pt>
                <c:pt idx="437">
                  <c:v>31659</c:v>
                </c:pt>
                <c:pt idx="438">
                  <c:v>31660</c:v>
                </c:pt>
                <c:pt idx="439">
                  <c:v>31663</c:v>
                </c:pt>
                <c:pt idx="440">
                  <c:v>31664</c:v>
                </c:pt>
                <c:pt idx="441">
                  <c:v>31665</c:v>
                </c:pt>
                <c:pt idx="442">
                  <c:v>31666</c:v>
                </c:pt>
                <c:pt idx="443">
                  <c:v>31667</c:v>
                </c:pt>
                <c:pt idx="444">
                  <c:v>31670</c:v>
                </c:pt>
                <c:pt idx="445">
                  <c:v>31671</c:v>
                </c:pt>
                <c:pt idx="446">
                  <c:v>31672</c:v>
                </c:pt>
                <c:pt idx="447">
                  <c:v>31673</c:v>
                </c:pt>
                <c:pt idx="448">
                  <c:v>31674</c:v>
                </c:pt>
                <c:pt idx="449">
                  <c:v>31677</c:v>
                </c:pt>
                <c:pt idx="450">
                  <c:v>31678</c:v>
                </c:pt>
                <c:pt idx="451">
                  <c:v>31679</c:v>
                </c:pt>
                <c:pt idx="452">
                  <c:v>31680</c:v>
                </c:pt>
                <c:pt idx="453">
                  <c:v>31681</c:v>
                </c:pt>
                <c:pt idx="454">
                  <c:v>31684</c:v>
                </c:pt>
                <c:pt idx="455">
                  <c:v>31685</c:v>
                </c:pt>
                <c:pt idx="456">
                  <c:v>31686</c:v>
                </c:pt>
                <c:pt idx="457">
                  <c:v>31687</c:v>
                </c:pt>
                <c:pt idx="458">
                  <c:v>31688</c:v>
                </c:pt>
                <c:pt idx="459">
                  <c:v>31691</c:v>
                </c:pt>
                <c:pt idx="460">
                  <c:v>31692</c:v>
                </c:pt>
                <c:pt idx="461">
                  <c:v>31693</c:v>
                </c:pt>
                <c:pt idx="462">
                  <c:v>31694</c:v>
                </c:pt>
                <c:pt idx="463">
                  <c:v>31695</c:v>
                </c:pt>
                <c:pt idx="464">
                  <c:v>31698</c:v>
                </c:pt>
                <c:pt idx="465">
                  <c:v>31699</c:v>
                </c:pt>
                <c:pt idx="466">
                  <c:v>31700</c:v>
                </c:pt>
                <c:pt idx="467">
                  <c:v>31701</c:v>
                </c:pt>
                <c:pt idx="468">
                  <c:v>31702</c:v>
                </c:pt>
                <c:pt idx="469">
                  <c:v>31705</c:v>
                </c:pt>
                <c:pt idx="470">
                  <c:v>31706</c:v>
                </c:pt>
                <c:pt idx="471">
                  <c:v>31707</c:v>
                </c:pt>
                <c:pt idx="472">
                  <c:v>31708</c:v>
                </c:pt>
                <c:pt idx="473">
                  <c:v>31709</c:v>
                </c:pt>
                <c:pt idx="474">
                  <c:v>31712</c:v>
                </c:pt>
                <c:pt idx="475">
                  <c:v>31713</c:v>
                </c:pt>
                <c:pt idx="476">
                  <c:v>31714</c:v>
                </c:pt>
                <c:pt idx="477">
                  <c:v>31715</c:v>
                </c:pt>
                <c:pt idx="478">
                  <c:v>31716</c:v>
                </c:pt>
                <c:pt idx="479">
                  <c:v>31719</c:v>
                </c:pt>
                <c:pt idx="480">
                  <c:v>31720</c:v>
                </c:pt>
                <c:pt idx="481">
                  <c:v>31721</c:v>
                </c:pt>
                <c:pt idx="482">
                  <c:v>31722</c:v>
                </c:pt>
                <c:pt idx="483">
                  <c:v>31723</c:v>
                </c:pt>
                <c:pt idx="484">
                  <c:v>31726</c:v>
                </c:pt>
                <c:pt idx="485">
                  <c:v>31727</c:v>
                </c:pt>
                <c:pt idx="486">
                  <c:v>31728</c:v>
                </c:pt>
                <c:pt idx="487">
                  <c:v>31729</c:v>
                </c:pt>
                <c:pt idx="488">
                  <c:v>31730</c:v>
                </c:pt>
                <c:pt idx="489">
                  <c:v>31733</c:v>
                </c:pt>
                <c:pt idx="490">
                  <c:v>31734</c:v>
                </c:pt>
                <c:pt idx="491">
                  <c:v>31735</c:v>
                </c:pt>
                <c:pt idx="492">
                  <c:v>31736</c:v>
                </c:pt>
                <c:pt idx="493">
                  <c:v>31737</c:v>
                </c:pt>
                <c:pt idx="494">
                  <c:v>31740</c:v>
                </c:pt>
                <c:pt idx="495">
                  <c:v>31741</c:v>
                </c:pt>
                <c:pt idx="496">
                  <c:v>31742</c:v>
                </c:pt>
                <c:pt idx="497">
                  <c:v>31743</c:v>
                </c:pt>
                <c:pt idx="498">
                  <c:v>31744</c:v>
                </c:pt>
                <c:pt idx="499">
                  <c:v>31747</c:v>
                </c:pt>
                <c:pt idx="500">
                  <c:v>31748</c:v>
                </c:pt>
                <c:pt idx="501">
                  <c:v>31749</c:v>
                </c:pt>
                <c:pt idx="502">
                  <c:v>31750</c:v>
                </c:pt>
                <c:pt idx="503">
                  <c:v>31751</c:v>
                </c:pt>
                <c:pt idx="504">
                  <c:v>31754</c:v>
                </c:pt>
                <c:pt idx="505">
                  <c:v>31755</c:v>
                </c:pt>
                <c:pt idx="506">
                  <c:v>31756</c:v>
                </c:pt>
                <c:pt idx="507">
                  <c:v>31757</c:v>
                </c:pt>
                <c:pt idx="508">
                  <c:v>31758</c:v>
                </c:pt>
                <c:pt idx="509">
                  <c:v>31761</c:v>
                </c:pt>
                <c:pt idx="510">
                  <c:v>31762</c:v>
                </c:pt>
                <c:pt idx="511">
                  <c:v>31763</c:v>
                </c:pt>
                <c:pt idx="512">
                  <c:v>31764</c:v>
                </c:pt>
                <c:pt idx="513">
                  <c:v>31765</c:v>
                </c:pt>
                <c:pt idx="514">
                  <c:v>31768</c:v>
                </c:pt>
                <c:pt idx="515">
                  <c:v>31769</c:v>
                </c:pt>
                <c:pt idx="516">
                  <c:v>31770</c:v>
                </c:pt>
                <c:pt idx="517">
                  <c:v>31771</c:v>
                </c:pt>
                <c:pt idx="518">
                  <c:v>31772</c:v>
                </c:pt>
                <c:pt idx="519">
                  <c:v>31775</c:v>
                </c:pt>
                <c:pt idx="520">
                  <c:v>31776</c:v>
                </c:pt>
                <c:pt idx="521">
                  <c:v>31777</c:v>
                </c:pt>
                <c:pt idx="522">
                  <c:v>31778</c:v>
                </c:pt>
                <c:pt idx="523">
                  <c:v>31779</c:v>
                </c:pt>
                <c:pt idx="524">
                  <c:v>31782</c:v>
                </c:pt>
                <c:pt idx="525">
                  <c:v>31783</c:v>
                </c:pt>
                <c:pt idx="526">
                  <c:v>31784</c:v>
                </c:pt>
                <c:pt idx="527">
                  <c:v>31785</c:v>
                </c:pt>
                <c:pt idx="528">
                  <c:v>31786</c:v>
                </c:pt>
                <c:pt idx="529">
                  <c:v>31789</c:v>
                </c:pt>
                <c:pt idx="530">
                  <c:v>31790</c:v>
                </c:pt>
                <c:pt idx="531">
                  <c:v>31791</c:v>
                </c:pt>
                <c:pt idx="532">
                  <c:v>31792</c:v>
                </c:pt>
                <c:pt idx="533">
                  <c:v>31793</c:v>
                </c:pt>
                <c:pt idx="534">
                  <c:v>31796</c:v>
                </c:pt>
                <c:pt idx="535">
                  <c:v>31797</c:v>
                </c:pt>
                <c:pt idx="536">
                  <c:v>31798</c:v>
                </c:pt>
                <c:pt idx="537">
                  <c:v>31799</c:v>
                </c:pt>
                <c:pt idx="538">
                  <c:v>31800</c:v>
                </c:pt>
                <c:pt idx="539">
                  <c:v>31803</c:v>
                </c:pt>
                <c:pt idx="540">
                  <c:v>31804</c:v>
                </c:pt>
                <c:pt idx="541">
                  <c:v>31805</c:v>
                </c:pt>
                <c:pt idx="542">
                  <c:v>31806</c:v>
                </c:pt>
                <c:pt idx="543">
                  <c:v>31807</c:v>
                </c:pt>
                <c:pt idx="544">
                  <c:v>31810</c:v>
                </c:pt>
                <c:pt idx="545">
                  <c:v>31811</c:v>
                </c:pt>
                <c:pt idx="546">
                  <c:v>31812</c:v>
                </c:pt>
                <c:pt idx="547">
                  <c:v>31813</c:v>
                </c:pt>
                <c:pt idx="548">
                  <c:v>31814</c:v>
                </c:pt>
                <c:pt idx="549">
                  <c:v>31817</c:v>
                </c:pt>
                <c:pt idx="550">
                  <c:v>31818</c:v>
                </c:pt>
                <c:pt idx="551">
                  <c:v>31819</c:v>
                </c:pt>
                <c:pt idx="552">
                  <c:v>31820</c:v>
                </c:pt>
                <c:pt idx="553">
                  <c:v>31821</c:v>
                </c:pt>
                <c:pt idx="554">
                  <c:v>31824</c:v>
                </c:pt>
                <c:pt idx="555">
                  <c:v>31825</c:v>
                </c:pt>
                <c:pt idx="556">
                  <c:v>31826</c:v>
                </c:pt>
                <c:pt idx="557">
                  <c:v>31827</c:v>
                </c:pt>
                <c:pt idx="558">
                  <c:v>31828</c:v>
                </c:pt>
                <c:pt idx="559">
                  <c:v>31831</c:v>
                </c:pt>
                <c:pt idx="560">
                  <c:v>31832</c:v>
                </c:pt>
                <c:pt idx="561">
                  <c:v>31833</c:v>
                </c:pt>
                <c:pt idx="562">
                  <c:v>31834</c:v>
                </c:pt>
                <c:pt idx="563">
                  <c:v>31835</c:v>
                </c:pt>
                <c:pt idx="564">
                  <c:v>31838</c:v>
                </c:pt>
                <c:pt idx="565">
                  <c:v>31839</c:v>
                </c:pt>
                <c:pt idx="566">
                  <c:v>31840</c:v>
                </c:pt>
                <c:pt idx="567">
                  <c:v>31841</c:v>
                </c:pt>
                <c:pt idx="568">
                  <c:v>31842</c:v>
                </c:pt>
                <c:pt idx="569">
                  <c:v>31845</c:v>
                </c:pt>
                <c:pt idx="570">
                  <c:v>31846</c:v>
                </c:pt>
                <c:pt idx="571">
                  <c:v>31847</c:v>
                </c:pt>
                <c:pt idx="572">
                  <c:v>31848</c:v>
                </c:pt>
                <c:pt idx="573">
                  <c:v>31849</c:v>
                </c:pt>
                <c:pt idx="574">
                  <c:v>31852</c:v>
                </c:pt>
                <c:pt idx="575">
                  <c:v>31853</c:v>
                </c:pt>
                <c:pt idx="576">
                  <c:v>31854</c:v>
                </c:pt>
                <c:pt idx="577">
                  <c:v>31855</c:v>
                </c:pt>
                <c:pt idx="578">
                  <c:v>31856</c:v>
                </c:pt>
                <c:pt idx="579">
                  <c:v>31859</c:v>
                </c:pt>
                <c:pt idx="580">
                  <c:v>31860</c:v>
                </c:pt>
                <c:pt idx="581">
                  <c:v>31861</c:v>
                </c:pt>
                <c:pt idx="582">
                  <c:v>31862</c:v>
                </c:pt>
                <c:pt idx="583">
                  <c:v>31863</c:v>
                </c:pt>
                <c:pt idx="584">
                  <c:v>31866</c:v>
                </c:pt>
                <c:pt idx="585">
                  <c:v>31867</c:v>
                </c:pt>
                <c:pt idx="586">
                  <c:v>31868</c:v>
                </c:pt>
                <c:pt idx="587">
                  <c:v>31869</c:v>
                </c:pt>
                <c:pt idx="588">
                  <c:v>31870</c:v>
                </c:pt>
                <c:pt idx="589">
                  <c:v>31873</c:v>
                </c:pt>
                <c:pt idx="590">
                  <c:v>31874</c:v>
                </c:pt>
                <c:pt idx="591">
                  <c:v>31875</c:v>
                </c:pt>
                <c:pt idx="592">
                  <c:v>31876</c:v>
                </c:pt>
                <c:pt idx="593">
                  <c:v>31877</c:v>
                </c:pt>
                <c:pt idx="594">
                  <c:v>31880</c:v>
                </c:pt>
                <c:pt idx="595">
                  <c:v>31881</c:v>
                </c:pt>
                <c:pt idx="596">
                  <c:v>31882</c:v>
                </c:pt>
                <c:pt idx="597">
                  <c:v>31883</c:v>
                </c:pt>
                <c:pt idx="598">
                  <c:v>31884</c:v>
                </c:pt>
                <c:pt idx="599">
                  <c:v>31887</c:v>
                </c:pt>
                <c:pt idx="600">
                  <c:v>31888</c:v>
                </c:pt>
                <c:pt idx="601">
                  <c:v>31889</c:v>
                </c:pt>
                <c:pt idx="602">
                  <c:v>31890</c:v>
                </c:pt>
                <c:pt idx="603">
                  <c:v>31891</c:v>
                </c:pt>
                <c:pt idx="604">
                  <c:v>31894</c:v>
                </c:pt>
                <c:pt idx="605">
                  <c:v>31895</c:v>
                </c:pt>
                <c:pt idx="606">
                  <c:v>31896</c:v>
                </c:pt>
                <c:pt idx="607">
                  <c:v>31897</c:v>
                </c:pt>
                <c:pt idx="608">
                  <c:v>31898</c:v>
                </c:pt>
                <c:pt idx="609">
                  <c:v>31901</c:v>
                </c:pt>
                <c:pt idx="610">
                  <c:v>31902</c:v>
                </c:pt>
                <c:pt idx="611">
                  <c:v>31903</c:v>
                </c:pt>
                <c:pt idx="612">
                  <c:v>31904</c:v>
                </c:pt>
                <c:pt idx="613">
                  <c:v>31905</c:v>
                </c:pt>
                <c:pt idx="614">
                  <c:v>31908</c:v>
                </c:pt>
                <c:pt idx="615">
                  <c:v>31909</c:v>
                </c:pt>
                <c:pt idx="616">
                  <c:v>31910</c:v>
                </c:pt>
                <c:pt idx="617">
                  <c:v>31911</c:v>
                </c:pt>
                <c:pt idx="618">
                  <c:v>31912</c:v>
                </c:pt>
                <c:pt idx="619">
                  <c:v>31915</c:v>
                </c:pt>
                <c:pt idx="620">
                  <c:v>31916</c:v>
                </c:pt>
                <c:pt idx="621">
                  <c:v>31917</c:v>
                </c:pt>
                <c:pt idx="622">
                  <c:v>31918</c:v>
                </c:pt>
                <c:pt idx="623">
                  <c:v>31919</c:v>
                </c:pt>
                <c:pt idx="624">
                  <c:v>31922</c:v>
                </c:pt>
                <c:pt idx="625">
                  <c:v>31923</c:v>
                </c:pt>
                <c:pt idx="626">
                  <c:v>31924</c:v>
                </c:pt>
                <c:pt idx="627">
                  <c:v>31925</c:v>
                </c:pt>
                <c:pt idx="628">
                  <c:v>31926</c:v>
                </c:pt>
                <c:pt idx="629">
                  <c:v>31929</c:v>
                </c:pt>
                <c:pt idx="630">
                  <c:v>31930</c:v>
                </c:pt>
                <c:pt idx="631">
                  <c:v>31931</c:v>
                </c:pt>
                <c:pt idx="632">
                  <c:v>31932</c:v>
                </c:pt>
                <c:pt idx="633">
                  <c:v>31933</c:v>
                </c:pt>
                <c:pt idx="634">
                  <c:v>31936</c:v>
                </c:pt>
                <c:pt idx="635">
                  <c:v>31937</c:v>
                </c:pt>
                <c:pt idx="636">
                  <c:v>31938</c:v>
                </c:pt>
                <c:pt idx="637">
                  <c:v>31939</c:v>
                </c:pt>
                <c:pt idx="638">
                  <c:v>31940</c:v>
                </c:pt>
                <c:pt idx="639">
                  <c:v>31943</c:v>
                </c:pt>
                <c:pt idx="640">
                  <c:v>31944</c:v>
                </c:pt>
                <c:pt idx="641">
                  <c:v>31945</c:v>
                </c:pt>
                <c:pt idx="642">
                  <c:v>31946</c:v>
                </c:pt>
                <c:pt idx="643">
                  <c:v>31947</c:v>
                </c:pt>
                <c:pt idx="644">
                  <c:v>31950</c:v>
                </c:pt>
                <c:pt idx="645">
                  <c:v>31951</c:v>
                </c:pt>
                <c:pt idx="646">
                  <c:v>31952</c:v>
                </c:pt>
                <c:pt idx="647">
                  <c:v>31953</c:v>
                </c:pt>
                <c:pt idx="648">
                  <c:v>31954</c:v>
                </c:pt>
                <c:pt idx="649">
                  <c:v>31957</c:v>
                </c:pt>
                <c:pt idx="650">
                  <c:v>31958</c:v>
                </c:pt>
                <c:pt idx="651">
                  <c:v>31959</c:v>
                </c:pt>
                <c:pt idx="652">
                  <c:v>31960</c:v>
                </c:pt>
                <c:pt idx="653">
                  <c:v>31961</c:v>
                </c:pt>
                <c:pt idx="654">
                  <c:v>31964</c:v>
                </c:pt>
                <c:pt idx="655">
                  <c:v>31965</c:v>
                </c:pt>
                <c:pt idx="656">
                  <c:v>31966</c:v>
                </c:pt>
                <c:pt idx="657">
                  <c:v>31967</c:v>
                </c:pt>
                <c:pt idx="658">
                  <c:v>31968</c:v>
                </c:pt>
                <c:pt idx="659">
                  <c:v>31971</c:v>
                </c:pt>
                <c:pt idx="660">
                  <c:v>31972</c:v>
                </c:pt>
                <c:pt idx="661">
                  <c:v>31973</c:v>
                </c:pt>
                <c:pt idx="662">
                  <c:v>31974</c:v>
                </c:pt>
                <c:pt idx="663">
                  <c:v>31975</c:v>
                </c:pt>
                <c:pt idx="664">
                  <c:v>31978</c:v>
                </c:pt>
                <c:pt idx="665">
                  <c:v>31979</c:v>
                </c:pt>
                <c:pt idx="666">
                  <c:v>31980</c:v>
                </c:pt>
                <c:pt idx="667">
                  <c:v>31981</c:v>
                </c:pt>
                <c:pt idx="668">
                  <c:v>31982</c:v>
                </c:pt>
                <c:pt idx="669">
                  <c:v>31985</c:v>
                </c:pt>
                <c:pt idx="670">
                  <c:v>31986</c:v>
                </c:pt>
                <c:pt idx="671">
                  <c:v>31987</c:v>
                </c:pt>
                <c:pt idx="672">
                  <c:v>31988</c:v>
                </c:pt>
                <c:pt idx="673">
                  <c:v>31989</c:v>
                </c:pt>
                <c:pt idx="674">
                  <c:v>31992</c:v>
                </c:pt>
                <c:pt idx="675">
                  <c:v>31993</c:v>
                </c:pt>
                <c:pt idx="676">
                  <c:v>31994</c:v>
                </c:pt>
                <c:pt idx="677">
                  <c:v>31995</c:v>
                </c:pt>
                <c:pt idx="678">
                  <c:v>31996</c:v>
                </c:pt>
                <c:pt idx="679">
                  <c:v>31999</c:v>
                </c:pt>
                <c:pt idx="680">
                  <c:v>32000</c:v>
                </c:pt>
                <c:pt idx="681">
                  <c:v>32001</c:v>
                </c:pt>
                <c:pt idx="682">
                  <c:v>32002</c:v>
                </c:pt>
                <c:pt idx="683">
                  <c:v>32003</c:v>
                </c:pt>
                <c:pt idx="684">
                  <c:v>32006</c:v>
                </c:pt>
                <c:pt idx="685">
                  <c:v>32007</c:v>
                </c:pt>
                <c:pt idx="686">
                  <c:v>32008</c:v>
                </c:pt>
                <c:pt idx="687">
                  <c:v>32009</c:v>
                </c:pt>
                <c:pt idx="688">
                  <c:v>32010</c:v>
                </c:pt>
                <c:pt idx="689">
                  <c:v>32013</c:v>
                </c:pt>
                <c:pt idx="690">
                  <c:v>32014</c:v>
                </c:pt>
                <c:pt idx="691">
                  <c:v>32015</c:v>
                </c:pt>
                <c:pt idx="692">
                  <c:v>32016</c:v>
                </c:pt>
                <c:pt idx="693">
                  <c:v>32017</c:v>
                </c:pt>
                <c:pt idx="694">
                  <c:v>32020</c:v>
                </c:pt>
                <c:pt idx="695">
                  <c:v>32021</c:v>
                </c:pt>
                <c:pt idx="696">
                  <c:v>32022</c:v>
                </c:pt>
                <c:pt idx="697">
                  <c:v>32023</c:v>
                </c:pt>
                <c:pt idx="698">
                  <c:v>32024</c:v>
                </c:pt>
                <c:pt idx="699">
                  <c:v>32027</c:v>
                </c:pt>
                <c:pt idx="700">
                  <c:v>32028</c:v>
                </c:pt>
                <c:pt idx="701">
                  <c:v>32029</c:v>
                </c:pt>
                <c:pt idx="702">
                  <c:v>32030</c:v>
                </c:pt>
                <c:pt idx="703">
                  <c:v>32031</c:v>
                </c:pt>
                <c:pt idx="704">
                  <c:v>32034</c:v>
                </c:pt>
                <c:pt idx="705">
                  <c:v>32035</c:v>
                </c:pt>
                <c:pt idx="706">
                  <c:v>32036</c:v>
                </c:pt>
                <c:pt idx="707">
                  <c:v>32037</c:v>
                </c:pt>
                <c:pt idx="708">
                  <c:v>32038</c:v>
                </c:pt>
                <c:pt idx="709">
                  <c:v>32041</c:v>
                </c:pt>
                <c:pt idx="710">
                  <c:v>32042</c:v>
                </c:pt>
                <c:pt idx="711">
                  <c:v>32043</c:v>
                </c:pt>
                <c:pt idx="712">
                  <c:v>32044</c:v>
                </c:pt>
                <c:pt idx="713">
                  <c:v>32045</c:v>
                </c:pt>
                <c:pt idx="714">
                  <c:v>32048</c:v>
                </c:pt>
                <c:pt idx="715">
                  <c:v>32049</c:v>
                </c:pt>
                <c:pt idx="716">
                  <c:v>32050</c:v>
                </c:pt>
                <c:pt idx="717">
                  <c:v>32051</c:v>
                </c:pt>
                <c:pt idx="718">
                  <c:v>32052</c:v>
                </c:pt>
                <c:pt idx="719">
                  <c:v>32055</c:v>
                </c:pt>
                <c:pt idx="720">
                  <c:v>32056</c:v>
                </c:pt>
                <c:pt idx="721">
                  <c:v>32057</c:v>
                </c:pt>
                <c:pt idx="722">
                  <c:v>32058</c:v>
                </c:pt>
                <c:pt idx="723">
                  <c:v>32059</c:v>
                </c:pt>
                <c:pt idx="724">
                  <c:v>32062</c:v>
                </c:pt>
                <c:pt idx="725">
                  <c:v>32063</c:v>
                </c:pt>
                <c:pt idx="726">
                  <c:v>32064</c:v>
                </c:pt>
                <c:pt idx="727">
                  <c:v>32065</c:v>
                </c:pt>
                <c:pt idx="728">
                  <c:v>32066</c:v>
                </c:pt>
                <c:pt idx="729">
                  <c:v>32069</c:v>
                </c:pt>
                <c:pt idx="730">
                  <c:v>32070</c:v>
                </c:pt>
                <c:pt idx="731">
                  <c:v>32071</c:v>
                </c:pt>
                <c:pt idx="732">
                  <c:v>32072</c:v>
                </c:pt>
                <c:pt idx="733">
                  <c:v>32073</c:v>
                </c:pt>
                <c:pt idx="734">
                  <c:v>32076</c:v>
                </c:pt>
                <c:pt idx="735">
                  <c:v>32077</c:v>
                </c:pt>
                <c:pt idx="736">
                  <c:v>32078</c:v>
                </c:pt>
                <c:pt idx="737">
                  <c:v>32079</c:v>
                </c:pt>
                <c:pt idx="738">
                  <c:v>32080</c:v>
                </c:pt>
                <c:pt idx="739">
                  <c:v>32083</c:v>
                </c:pt>
                <c:pt idx="740">
                  <c:v>32084</c:v>
                </c:pt>
                <c:pt idx="741">
                  <c:v>32085</c:v>
                </c:pt>
                <c:pt idx="742">
                  <c:v>32086</c:v>
                </c:pt>
                <c:pt idx="743">
                  <c:v>32087</c:v>
                </c:pt>
                <c:pt idx="744">
                  <c:v>32090</c:v>
                </c:pt>
                <c:pt idx="745">
                  <c:v>32091</c:v>
                </c:pt>
                <c:pt idx="746">
                  <c:v>32092</c:v>
                </c:pt>
                <c:pt idx="747">
                  <c:v>32093</c:v>
                </c:pt>
                <c:pt idx="748">
                  <c:v>32094</c:v>
                </c:pt>
                <c:pt idx="749">
                  <c:v>32097</c:v>
                </c:pt>
                <c:pt idx="750">
                  <c:v>32098</c:v>
                </c:pt>
                <c:pt idx="751">
                  <c:v>32099</c:v>
                </c:pt>
                <c:pt idx="752">
                  <c:v>32100</c:v>
                </c:pt>
                <c:pt idx="753">
                  <c:v>32101</c:v>
                </c:pt>
                <c:pt idx="754">
                  <c:v>32104</c:v>
                </c:pt>
                <c:pt idx="755">
                  <c:v>32105</c:v>
                </c:pt>
                <c:pt idx="756">
                  <c:v>32106</c:v>
                </c:pt>
                <c:pt idx="757">
                  <c:v>32107</c:v>
                </c:pt>
                <c:pt idx="758">
                  <c:v>32108</c:v>
                </c:pt>
                <c:pt idx="759">
                  <c:v>32111</c:v>
                </c:pt>
                <c:pt idx="760">
                  <c:v>32112</c:v>
                </c:pt>
                <c:pt idx="761">
                  <c:v>32113</c:v>
                </c:pt>
                <c:pt idx="762">
                  <c:v>32114</c:v>
                </c:pt>
                <c:pt idx="763">
                  <c:v>32115</c:v>
                </c:pt>
                <c:pt idx="764">
                  <c:v>32118</c:v>
                </c:pt>
                <c:pt idx="765">
                  <c:v>32119</c:v>
                </c:pt>
                <c:pt idx="766">
                  <c:v>32120</c:v>
                </c:pt>
                <c:pt idx="767">
                  <c:v>32121</c:v>
                </c:pt>
                <c:pt idx="768">
                  <c:v>32122</c:v>
                </c:pt>
                <c:pt idx="769">
                  <c:v>32125</c:v>
                </c:pt>
                <c:pt idx="770">
                  <c:v>32126</c:v>
                </c:pt>
                <c:pt idx="771">
                  <c:v>32127</c:v>
                </c:pt>
                <c:pt idx="772">
                  <c:v>32128</c:v>
                </c:pt>
                <c:pt idx="773">
                  <c:v>32129</c:v>
                </c:pt>
                <c:pt idx="774">
                  <c:v>32132</c:v>
                </c:pt>
                <c:pt idx="775">
                  <c:v>32133</c:v>
                </c:pt>
                <c:pt idx="776">
                  <c:v>32134</c:v>
                </c:pt>
                <c:pt idx="777">
                  <c:v>32135</c:v>
                </c:pt>
                <c:pt idx="778">
                  <c:v>32136</c:v>
                </c:pt>
                <c:pt idx="779">
                  <c:v>32139</c:v>
                </c:pt>
                <c:pt idx="780">
                  <c:v>32140</c:v>
                </c:pt>
                <c:pt idx="781">
                  <c:v>32141</c:v>
                </c:pt>
                <c:pt idx="782">
                  <c:v>32142</c:v>
                </c:pt>
                <c:pt idx="783">
                  <c:v>32143</c:v>
                </c:pt>
                <c:pt idx="784">
                  <c:v>32146</c:v>
                </c:pt>
                <c:pt idx="785">
                  <c:v>32147</c:v>
                </c:pt>
                <c:pt idx="786">
                  <c:v>32148</c:v>
                </c:pt>
                <c:pt idx="787">
                  <c:v>32149</c:v>
                </c:pt>
                <c:pt idx="788">
                  <c:v>32150</c:v>
                </c:pt>
                <c:pt idx="789">
                  <c:v>32153</c:v>
                </c:pt>
                <c:pt idx="790">
                  <c:v>32154</c:v>
                </c:pt>
                <c:pt idx="791">
                  <c:v>32155</c:v>
                </c:pt>
                <c:pt idx="792">
                  <c:v>32156</c:v>
                </c:pt>
                <c:pt idx="793">
                  <c:v>32157</c:v>
                </c:pt>
                <c:pt idx="794">
                  <c:v>32160</c:v>
                </c:pt>
                <c:pt idx="795">
                  <c:v>32161</c:v>
                </c:pt>
                <c:pt idx="796">
                  <c:v>32162</c:v>
                </c:pt>
                <c:pt idx="797">
                  <c:v>32163</c:v>
                </c:pt>
                <c:pt idx="798">
                  <c:v>32164</c:v>
                </c:pt>
                <c:pt idx="799">
                  <c:v>32167</c:v>
                </c:pt>
                <c:pt idx="800">
                  <c:v>32168</c:v>
                </c:pt>
                <c:pt idx="801">
                  <c:v>32169</c:v>
                </c:pt>
                <c:pt idx="802">
                  <c:v>32170</c:v>
                </c:pt>
                <c:pt idx="803">
                  <c:v>32171</c:v>
                </c:pt>
                <c:pt idx="804">
                  <c:v>32174</c:v>
                </c:pt>
                <c:pt idx="805">
                  <c:v>32175</c:v>
                </c:pt>
                <c:pt idx="806">
                  <c:v>32176</c:v>
                </c:pt>
                <c:pt idx="807">
                  <c:v>32177</c:v>
                </c:pt>
                <c:pt idx="808">
                  <c:v>32178</c:v>
                </c:pt>
                <c:pt idx="809">
                  <c:v>32181</c:v>
                </c:pt>
                <c:pt idx="810">
                  <c:v>32182</c:v>
                </c:pt>
                <c:pt idx="811">
                  <c:v>32183</c:v>
                </c:pt>
                <c:pt idx="812">
                  <c:v>32184</c:v>
                </c:pt>
                <c:pt idx="813">
                  <c:v>32185</c:v>
                </c:pt>
                <c:pt idx="814">
                  <c:v>32188</c:v>
                </c:pt>
                <c:pt idx="815">
                  <c:v>32189</c:v>
                </c:pt>
                <c:pt idx="816">
                  <c:v>32190</c:v>
                </c:pt>
                <c:pt idx="817">
                  <c:v>32191</c:v>
                </c:pt>
                <c:pt idx="818">
                  <c:v>32192</c:v>
                </c:pt>
                <c:pt idx="819">
                  <c:v>32195</c:v>
                </c:pt>
                <c:pt idx="820">
                  <c:v>32196</c:v>
                </c:pt>
                <c:pt idx="821">
                  <c:v>32197</c:v>
                </c:pt>
                <c:pt idx="822">
                  <c:v>32198</c:v>
                </c:pt>
                <c:pt idx="823">
                  <c:v>32199</c:v>
                </c:pt>
                <c:pt idx="824">
                  <c:v>32202</c:v>
                </c:pt>
                <c:pt idx="825">
                  <c:v>32203</c:v>
                </c:pt>
                <c:pt idx="826">
                  <c:v>32204</c:v>
                </c:pt>
                <c:pt idx="827">
                  <c:v>32205</c:v>
                </c:pt>
                <c:pt idx="828">
                  <c:v>32206</c:v>
                </c:pt>
                <c:pt idx="829">
                  <c:v>32209</c:v>
                </c:pt>
                <c:pt idx="830">
                  <c:v>32210</c:v>
                </c:pt>
                <c:pt idx="831">
                  <c:v>32211</c:v>
                </c:pt>
                <c:pt idx="832">
                  <c:v>32212</c:v>
                </c:pt>
                <c:pt idx="833">
                  <c:v>32213</c:v>
                </c:pt>
                <c:pt idx="834">
                  <c:v>32216</c:v>
                </c:pt>
                <c:pt idx="835">
                  <c:v>32217</c:v>
                </c:pt>
                <c:pt idx="836">
                  <c:v>32218</c:v>
                </c:pt>
                <c:pt idx="837">
                  <c:v>32219</c:v>
                </c:pt>
                <c:pt idx="838">
                  <c:v>32220</c:v>
                </c:pt>
                <c:pt idx="839">
                  <c:v>32223</c:v>
                </c:pt>
                <c:pt idx="840">
                  <c:v>32224</c:v>
                </c:pt>
                <c:pt idx="841">
                  <c:v>32225</c:v>
                </c:pt>
                <c:pt idx="842">
                  <c:v>32226</c:v>
                </c:pt>
                <c:pt idx="843">
                  <c:v>32227</c:v>
                </c:pt>
                <c:pt idx="844">
                  <c:v>32230</c:v>
                </c:pt>
                <c:pt idx="845">
                  <c:v>32231</c:v>
                </c:pt>
                <c:pt idx="846">
                  <c:v>32232</c:v>
                </c:pt>
                <c:pt idx="847">
                  <c:v>32233</c:v>
                </c:pt>
                <c:pt idx="848">
                  <c:v>32234</c:v>
                </c:pt>
                <c:pt idx="849">
                  <c:v>32237</c:v>
                </c:pt>
                <c:pt idx="850">
                  <c:v>32238</c:v>
                </c:pt>
                <c:pt idx="851">
                  <c:v>32239</c:v>
                </c:pt>
                <c:pt idx="852">
                  <c:v>32240</c:v>
                </c:pt>
                <c:pt idx="853">
                  <c:v>32241</c:v>
                </c:pt>
                <c:pt idx="854">
                  <c:v>32244</c:v>
                </c:pt>
                <c:pt idx="855">
                  <c:v>32245</c:v>
                </c:pt>
                <c:pt idx="856">
                  <c:v>32246</c:v>
                </c:pt>
                <c:pt idx="857">
                  <c:v>32247</c:v>
                </c:pt>
                <c:pt idx="858">
                  <c:v>32248</c:v>
                </c:pt>
                <c:pt idx="859">
                  <c:v>32251</c:v>
                </c:pt>
                <c:pt idx="860">
                  <c:v>32252</c:v>
                </c:pt>
                <c:pt idx="861">
                  <c:v>32253</c:v>
                </c:pt>
                <c:pt idx="862">
                  <c:v>32254</c:v>
                </c:pt>
                <c:pt idx="863">
                  <c:v>32255</c:v>
                </c:pt>
                <c:pt idx="864">
                  <c:v>32258</c:v>
                </c:pt>
                <c:pt idx="865">
                  <c:v>32259</c:v>
                </c:pt>
                <c:pt idx="866">
                  <c:v>32260</c:v>
                </c:pt>
                <c:pt idx="867">
                  <c:v>32261</c:v>
                </c:pt>
                <c:pt idx="868">
                  <c:v>32262</c:v>
                </c:pt>
                <c:pt idx="869">
                  <c:v>32265</c:v>
                </c:pt>
                <c:pt idx="870">
                  <c:v>32266</c:v>
                </c:pt>
                <c:pt idx="871">
                  <c:v>32267</c:v>
                </c:pt>
                <c:pt idx="872">
                  <c:v>32268</c:v>
                </c:pt>
                <c:pt idx="873">
                  <c:v>32269</c:v>
                </c:pt>
                <c:pt idx="874">
                  <c:v>32272</c:v>
                </c:pt>
                <c:pt idx="875">
                  <c:v>32273</c:v>
                </c:pt>
                <c:pt idx="876">
                  <c:v>32274</c:v>
                </c:pt>
                <c:pt idx="877">
                  <c:v>32275</c:v>
                </c:pt>
                <c:pt idx="878">
                  <c:v>32276</c:v>
                </c:pt>
                <c:pt idx="879">
                  <c:v>32279</c:v>
                </c:pt>
                <c:pt idx="880">
                  <c:v>32280</c:v>
                </c:pt>
                <c:pt idx="881">
                  <c:v>32281</c:v>
                </c:pt>
                <c:pt idx="882">
                  <c:v>32282</c:v>
                </c:pt>
                <c:pt idx="883">
                  <c:v>32283</c:v>
                </c:pt>
                <c:pt idx="884">
                  <c:v>32286</c:v>
                </c:pt>
                <c:pt idx="885">
                  <c:v>32287</c:v>
                </c:pt>
                <c:pt idx="886">
                  <c:v>32288</c:v>
                </c:pt>
                <c:pt idx="887">
                  <c:v>32289</c:v>
                </c:pt>
                <c:pt idx="888">
                  <c:v>32290</c:v>
                </c:pt>
                <c:pt idx="889">
                  <c:v>32293</c:v>
                </c:pt>
                <c:pt idx="890">
                  <c:v>32294</c:v>
                </c:pt>
                <c:pt idx="891">
                  <c:v>32295</c:v>
                </c:pt>
                <c:pt idx="892">
                  <c:v>32296</c:v>
                </c:pt>
                <c:pt idx="893">
                  <c:v>32297</c:v>
                </c:pt>
                <c:pt idx="894">
                  <c:v>32300</c:v>
                </c:pt>
                <c:pt idx="895">
                  <c:v>32301</c:v>
                </c:pt>
                <c:pt idx="896">
                  <c:v>32302</c:v>
                </c:pt>
                <c:pt idx="897">
                  <c:v>32303</c:v>
                </c:pt>
                <c:pt idx="898">
                  <c:v>32304</c:v>
                </c:pt>
                <c:pt idx="899">
                  <c:v>32307</c:v>
                </c:pt>
                <c:pt idx="900">
                  <c:v>32308</c:v>
                </c:pt>
                <c:pt idx="901">
                  <c:v>32309</c:v>
                </c:pt>
                <c:pt idx="902">
                  <c:v>32310</c:v>
                </c:pt>
                <c:pt idx="903">
                  <c:v>32311</c:v>
                </c:pt>
                <c:pt idx="904">
                  <c:v>32314</c:v>
                </c:pt>
                <c:pt idx="905">
                  <c:v>32315</c:v>
                </c:pt>
                <c:pt idx="906">
                  <c:v>32316</c:v>
                </c:pt>
                <c:pt idx="907">
                  <c:v>32317</c:v>
                </c:pt>
                <c:pt idx="908">
                  <c:v>32318</c:v>
                </c:pt>
                <c:pt idx="909">
                  <c:v>32321</c:v>
                </c:pt>
                <c:pt idx="910">
                  <c:v>32322</c:v>
                </c:pt>
                <c:pt idx="911">
                  <c:v>32323</c:v>
                </c:pt>
                <c:pt idx="912">
                  <c:v>32324</c:v>
                </c:pt>
                <c:pt idx="913">
                  <c:v>32325</c:v>
                </c:pt>
                <c:pt idx="914">
                  <c:v>32328</c:v>
                </c:pt>
                <c:pt idx="915">
                  <c:v>32329</c:v>
                </c:pt>
                <c:pt idx="916">
                  <c:v>32330</c:v>
                </c:pt>
                <c:pt idx="917">
                  <c:v>32331</c:v>
                </c:pt>
                <c:pt idx="918">
                  <c:v>32332</c:v>
                </c:pt>
                <c:pt idx="919">
                  <c:v>32335</c:v>
                </c:pt>
                <c:pt idx="920">
                  <c:v>32336</c:v>
                </c:pt>
                <c:pt idx="921">
                  <c:v>32337</c:v>
                </c:pt>
                <c:pt idx="922">
                  <c:v>32338</c:v>
                </c:pt>
                <c:pt idx="923">
                  <c:v>32339</c:v>
                </c:pt>
                <c:pt idx="924">
                  <c:v>32342</c:v>
                </c:pt>
                <c:pt idx="925">
                  <c:v>32343</c:v>
                </c:pt>
                <c:pt idx="926">
                  <c:v>32344</c:v>
                </c:pt>
                <c:pt idx="927">
                  <c:v>32345</c:v>
                </c:pt>
                <c:pt idx="928">
                  <c:v>32346</c:v>
                </c:pt>
                <c:pt idx="929">
                  <c:v>32349</c:v>
                </c:pt>
                <c:pt idx="930">
                  <c:v>32350</c:v>
                </c:pt>
                <c:pt idx="931">
                  <c:v>32351</c:v>
                </c:pt>
                <c:pt idx="932">
                  <c:v>32352</c:v>
                </c:pt>
                <c:pt idx="933">
                  <c:v>32353</c:v>
                </c:pt>
                <c:pt idx="934">
                  <c:v>32356</c:v>
                </c:pt>
                <c:pt idx="935">
                  <c:v>32357</c:v>
                </c:pt>
                <c:pt idx="936">
                  <c:v>32358</c:v>
                </c:pt>
                <c:pt idx="937">
                  <c:v>32359</c:v>
                </c:pt>
                <c:pt idx="938">
                  <c:v>32360</c:v>
                </c:pt>
                <c:pt idx="939">
                  <c:v>32363</c:v>
                </c:pt>
                <c:pt idx="940">
                  <c:v>32364</c:v>
                </c:pt>
                <c:pt idx="941">
                  <c:v>32365</c:v>
                </c:pt>
                <c:pt idx="942">
                  <c:v>32366</c:v>
                </c:pt>
                <c:pt idx="943">
                  <c:v>32367</c:v>
                </c:pt>
                <c:pt idx="944">
                  <c:v>32370</c:v>
                </c:pt>
                <c:pt idx="945">
                  <c:v>32371</c:v>
                </c:pt>
                <c:pt idx="946">
                  <c:v>32372</c:v>
                </c:pt>
                <c:pt idx="947">
                  <c:v>32373</c:v>
                </c:pt>
                <c:pt idx="948">
                  <c:v>32374</c:v>
                </c:pt>
                <c:pt idx="949">
                  <c:v>32377</c:v>
                </c:pt>
                <c:pt idx="950">
                  <c:v>32378</c:v>
                </c:pt>
                <c:pt idx="951">
                  <c:v>32379</c:v>
                </c:pt>
                <c:pt idx="952">
                  <c:v>32380</c:v>
                </c:pt>
                <c:pt idx="953">
                  <c:v>32381</c:v>
                </c:pt>
                <c:pt idx="954">
                  <c:v>32384</c:v>
                </c:pt>
                <c:pt idx="955">
                  <c:v>32385</c:v>
                </c:pt>
                <c:pt idx="956">
                  <c:v>32386</c:v>
                </c:pt>
                <c:pt idx="957">
                  <c:v>32387</c:v>
                </c:pt>
                <c:pt idx="958">
                  <c:v>32388</c:v>
                </c:pt>
                <c:pt idx="959">
                  <c:v>32391</c:v>
                </c:pt>
                <c:pt idx="960">
                  <c:v>32392</c:v>
                </c:pt>
                <c:pt idx="961">
                  <c:v>32393</c:v>
                </c:pt>
                <c:pt idx="962">
                  <c:v>32394</c:v>
                </c:pt>
                <c:pt idx="963">
                  <c:v>32395</c:v>
                </c:pt>
                <c:pt idx="964">
                  <c:v>32398</c:v>
                </c:pt>
                <c:pt idx="965">
                  <c:v>32399</c:v>
                </c:pt>
                <c:pt idx="966">
                  <c:v>32400</c:v>
                </c:pt>
                <c:pt idx="967">
                  <c:v>32401</c:v>
                </c:pt>
                <c:pt idx="968">
                  <c:v>32402</c:v>
                </c:pt>
                <c:pt idx="969">
                  <c:v>32405</c:v>
                </c:pt>
                <c:pt idx="970">
                  <c:v>32406</c:v>
                </c:pt>
                <c:pt idx="971">
                  <c:v>32407</c:v>
                </c:pt>
                <c:pt idx="972">
                  <c:v>32408</c:v>
                </c:pt>
                <c:pt idx="973">
                  <c:v>32409</c:v>
                </c:pt>
                <c:pt idx="974">
                  <c:v>32412</c:v>
                </c:pt>
                <c:pt idx="975">
                  <c:v>32413</c:v>
                </c:pt>
                <c:pt idx="976">
                  <c:v>32414</c:v>
                </c:pt>
                <c:pt idx="977">
                  <c:v>32415</c:v>
                </c:pt>
                <c:pt idx="978">
                  <c:v>32416</c:v>
                </c:pt>
                <c:pt idx="979">
                  <c:v>32419</c:v>
                </c:pt>
                <c:pt idx="980">
                  <c:v>32420</c:v>
                </c:pt>
                <c:pt idx="981">
                  <c:v>32421</c:v>
                </c:pt>
                <c:pt idx="982">
                  <c:v>32422</c:v>
                </c:pt>
                <c:pt idx="983">
                  <c:v>32423</c:v>
                </c:pt>
                <c:pt idx="984">
                  <c:v>32426</c:v>
                </c:pt>
                <c:pt idx="985">
                  <c:v>32427</c:v>
                </c:pt>
                <c:pt idx="986">
                  <c:v>32428</c:v>
                </c:pt>
                <c:pt idx="987">
                  <c:v>32429</c:v>
                </c:pt>
                <c:pt idx="988">
                  <c:v>32430</c:v>
                </c:pt>
                <c:pt idx="989">
                  <c:v>32433</c:v>
                </c:pt>
                <c:pt idx="990">
                  <c:v>32434</c:v>
                </c:pt>
                <c:pt idx="991">
                  <c:v>32435</c:v>
                </c:pt>
                <c:pt idx="992">
                  <c:v>32436</c:v>
                </c:pt>
                <c:pt idx="993">
                  <c:v>32437</c:v>
                </c:pt>
                <c:pt idx="994">
                  <c:v>32440</c:v>
                </c:pt>
                <c:pt idx="995">
                  <c:v>32441</c:v>
                </c:pt>
                <c:pt idx="996">
                  <c:v>32442</c:v>
                </c:pt>
                <c:pt idx="997">
                  <c:v>32443</c:v>
                </c:pt>
                <c:pt idx="998">
                  <c:v>32444</c:v>
                </c:pt>
                <c:pt idx="999">
                  <c:v>32447</c:v>
                </c:pt>
                <c:pt idx="1000">
                  <c:v>32448</c:v>
                </c:pt>
                <c:pt idx="1001">
                  <c:v>32449</c:v>
                </c:pt>
                <c:pt idx="1002">
                  <c:v>32450</c:v>
                </c:pt>
                <c:pt idx="1003">
                  <c:v>32451</c:v>
                </c:pt>
                <c:pt idx="1004">
                  <c:v>32454</c:v>
                </c:pt>
                <c:pt idx="1005">
                  <c:v>32455</c:v>
                </c:pt>
                <c:pt idx="1006">
                  <c:v>32456</c:v>
                </c:pt>
                <c:pt idx="1007">
                  <c:v>32457</c:v>
                </c:pt>
                <c:pt idx="1008">
                  <c:v>32458</c:v>
                </c:pt>
                <c:pt idx="1009">
                  <c:v>32461</c:v>
                </c:pt>
                <c:pt idx="1010">
                  <c:v>32462</c:v>
                </c:pt>
                <c:pt idx="1011">
                  <c:v>32463</c:v>
                </c:pt>
                <c:pt idx="1012">
                  <c:v>32464</c:v>
                </c:pt>
                <c:pt idx="1013">
                  <c:v>32465</c:v>
                </c:pt>
                <c:pt idx="1014">
                  <c:v>32468</c:v>
                </c:pt>
                <c:pt idx="1015">
                  <c:v>32469</c:v>
                </c:pt>
                <c:pt idx="1016">
                  <c:v>32470</c:v>
                </c:pt>
                <c:pt idx="1017">
                  <c:v>32471</c:v>
                </c:pt>
                <c:pt idx="1018">
                  <c:v>32472</c:v>
                </c:pt>
                <c:pt idx="1019">
                  <c:v>32475</c:v>
                </c:pt>
                <c:pt idx="1020">
                  <c:v>32476</c:v>
                </c:pt>
                <c:pt idx="1021">
                  <c:v>32477</c:v>
                </c:pt>
                <c:pt idx="1022">
                  <c:v>32478</c:v>
                </c:pt>
                <c:pt idx="1023">
                  <c:v>32479</c:v>
                </c:pt>
                <c:pt idx="1024">
                  <c:v>32482</c:v>
                </c:pt>
                <c:pt idx="1025">
                  <c:v>32483</c:v>
                </c:pt>
                <c:pt idx="1026">
                  <c:v>32484</c:v>
                </c:pt>
                <c:pt idx="1027">
                  <c:v>32485</c:v>
                </c:pt>
                <c:pt idx="1028">
                  <c:v>32486</c:v>
                </c:pt>
                <c:pt idx="1029">
                  <c:v>32489</c:v>
                </c:pt>
                <c:pt idx="1030">
                  <c:v>32490</c:v>
                </c:pt>
                <c:pt idx="1031">
                  <c:v>32491</c:v>
                </c:pt>
                <c:pt idx="1032">
                  <c:v>32492</c:v>
                </c:pt>
                <c:pt idx="1033">
                  <c:v>32493</c:v>
                </c:pt>
                <c:pt idx="1034">
                  <c:v>32496</c:v>
                </c:pt>
                <c:pt idx="1035">
                  <c:v>32497</c:v>
                </c:pt>
                <c:pt idx="1036">
                  <c:v>32498</c:v>
                </c:pt>
                <c:pt idx="1037">
                  <c:v>32499</c:v>
                </c:pt>
                <c:pt idx="1038">
                  <c:v>32500</c:v>
                </c:pt>
                <c:pt idx="1039">
                  <c:v>32503</c:v>
                </c:pt>
                <c:pt idx="1040">
                  <c:v>32504</c:v>
                </c:pt>
                <c:pt idx="1041">
                  <c:v>32505</c:v>
                </c:pt>
                <c:pt idx="1042">
                  <c:v>32506</c:v>
                </c:pt>
                <c:pt idx="1043">
                  <c:v>32507</c:v>
                </c:pt>
                <c:pt idx="1044">
                  <c:v>32510</c:v>
                </c:pt>
                <c:pt idx="1045">
                  <c:v>32511</c:v>
                </c:pt>
                <c:pt idx="1046">
                  <c:v>32512</c:v>
                </c:pt>
                <c:pt idx="1047">
                  <c:v>32513</c:v>
                </c:pt>
                <c:pt idx="1048">
                  <c:v>32514</c:v>
                </c:pt>
                <c:pt idx="1049">
                  <c:v>32517</c:v>
                </c:pt>
                <c:pt idx="1050">
                  <c:v>32518</c:v>
                </c:pt>
                <c:pt idx="1051">
                  <c:v>32519</c:v>
                </c:pt>
                <c:pt idx="1052">
                  <c:v>32520</c:v>
                </c:pt>
                <c:pt idx="1053">
                  <c:v>32521</c:v>
                </c:pt>
                <c:pt idx="1054">
                  <c:v>32524</c:v>
                </c:pt>
                <c:pt idx="1055">
                  <c:v>32525</c:v>
                </c:pt>
                <c:pt idx="1056">
                  <c:v>32526</c:v>
                </c:pt>
                <c:pt idx="1057">
                  <c:v>32527</c:v>
                </c:pt>
                <c:pt idx="1058">
                  <c:v>32528</c:v>
                </c:pt>
                <c:pt idx="1059">
                  <c:v>32531</c:v>
                </c:pt>
                <c:pt idx="1060">
                  <c:v>32532</c:v>
                </c:pt>
                <c:pt idx="1061">
                  <c:v>32533</c:v>
                </c:pt>
                <c:pt idx="1062">
                  <c:v>32534</c:v>
                </c:pt>
                <c:pt idx="1063">
                  <c:v>32535</c:v>
                </c:pt>
                <c:pt idx="1064">
                  <c:v>32538</c:v>
                </c:pt>
                <c:pt idx="1065">
                  <c:v>32539</c:v>
                </c:pt>
                <c:pt idx="1066">
                  <c:v>32540</c:v>
                </c:pt>
                <c:pt idx="1067">
                  <c:v>32541</c:v>
                </c:pt>
                <c:pt idx="1068">
                  <c:v>32542</c:v>
                </c:pt>
                <c:pt idx="1069">
                  <c:v>32545</c:v>
                </c:pt>
                <c:pt idx="1070">
                  <c:v>32546</c:v>
                </c:pt>
                <c:pt idx="1071">
                  <c:v>32547</c:v>
                </c:pt>
                <c:pt idx="1072">
                  <c:v>32548</c:v>
                </c:pt>
                <c:pt idx="1073">
                  <c:v>32549</c:v>
                </c:pt>
                <c:pt idx="1074">
                  <c:v>32552</c:v>
                </c:pt>
                <c:pt idx="1075">
                  <c:v>32553</c:v>
                </c:pt>
                <c:pt idx="1076">
                  <c:v>32554</c:v>
                </c:pt>
                <c:pt idx="1077">
                  <c:v>32555</c:v>
                </c:pt>
                <c:pt idx="1078">
                  <c:v>32556</c:v>
                </c:pt>
                <c:pt idx="1079">
                  <c:v>32559</c:v>
                </c:pt>
                <c:pt idx="1080">
                  <c:v>32560</c:v>
                </c:pt>
                <c:pt idx="1081">
                  <c:v>32561</c:v>
                </c:pt>
                <c:pt idx="1082">
                  <c:v>32562</c:v>
                </c:pt>
                <c:pt idx="1083">
                  <c:v>32563</c:v>
                </c:pt>
                <c:pt idx="1084">
                  <c:v>32566</c:v>
                </c:pt>
                <c:pt idx="1085">
                  <c:v>32567</c:v>
                </c:pt>
                <c:pt idx="1086">
                  <c:v>32568</c:v>
                </c:pt>
                <c:pt idx="1087">
                  <c:v>32569</c:v>
                </c:pt>
                <c:pt idx="1088">
                  <c:v>32570</c:v>
                </c:pt>
                <c:pt idx="1089">
                  <c:v>32573</c:v>
                </c:pt>
                <c:pt idx="1090">
                  <c:v>32574</c:v>
                </c:pt>
                <c:pt idx="1091">
                  <c:v>32575</c:v>
                </c:pt>
                <c:pt idx="1092">
                  <c:v>32576</c:v>
                </c:pt>
                <c:pt idx="1093">
                  <c:v>32577</c:v>
                </c:pt>
                <c:pt idx="1094">
                  <c:v>32580</c:v>
                </c:pt>
                <c:pt idx="1095">
                  <c:v>32581</c:v>
                </c:pt>
                <c:pt idx="1096">
                  <c:v>32582</c:v>
                </c:pt>
                <c:pt idx="1097">
                  <c:v>32583</c:v>
                </c:pt>
                <c:pt idx="1098">
                  <c:v>32584</c:v>
                </c:pt>
                <c:pt idx="1099">
                  <c:v>32587</c:v>
                </c:pt>
                <c:pt idx="1100">
                  <c:v>32588</c:v>
                </c:pt>
                <c:pt idx="1101">
                  <c:v>32589</c:v>
                </c:pt>
                <c:pt idx="1102">
                  <c:v>32590</c:v>
                </c:pt>
                <c:pt idx="1103">
                  <c:v>32591</c:v>
                </c:pt>
                <c:pt idx="1104">
                  <c:v>32594</c:v>
                </c:pt>
                <c:pt idx="1105">
                  <c:v>32595</c:v>
                </c:pt>
                <c:pt idx="1106">
                  <c:v>32596</c:v>
                </c:pt>
                <c:pt idx="1107">
                  <c:v>32597</c:v>
                </c:pt>
                <c:pt idx="1108">
                  <c:v>32598</c:v>
                </c:pt>
                <c:pt idx="1109">
                  <c:v>32601</c:v>
                </c:pt>
                <c:pt idx="1110">
                  <c:v>32602</c:v>
                </c:pt>
                <c:pt idx="1111">
                  <c:v>32603</c:v>
                </c:pt>
                <c:pt idx="1112">
                  <c:v>32604</c:v>
                </c:pt>
                <c:pt idx="1113">
                  <c:v>32605</c:v>
                </c:pt>
                <c:pt idx="1114">
                  <c:v>32608</c:v>
                </c:pt>
                <c:pt idx="1115">
                  <c:v>32609</c:v>
                </c:pt>
                <c:pt idx="1116">
                  <c:v>32610</c:v>
                </c:pt>
                <c:pt idx="1117">
                  <c:v>32611</c:v>
                </c:pt>
                <c:pt idx="1118">
                  <c:v>32612</c:v>
                </c:pt>
                <c:pt idx="1119">
                  <c:v>32615</c:v>
                </c:pt>
                <c:pt idx="1120">
                  <c:v>32616</c:v>
                </c:pt>
                <c:pt idx="1121">
                  <c:v>32617</c:v>
                </c:pt>
                <c:pt idx="1122">
                  <c:v>32618</c:v>
                </c:pt>
                <c:pt idx="1123">
                  <c:v>32619</c:v>
                </c:pt>
                <c:pt idx="1124">
                  <c:v>32622</c:v>
                </c:pt>
                <c:pt idx="1125">
                  <c:v>32623</c:v>
                </c:pt>
                <c:pt idx="1126">
                  <c:v>32624</c:v>
                </c:pt>
                <c:pt idx="1127">
                  <c:v>32625</c:v>
                </c:pt>
                <c:pt idx="1128">
                  <c:v>32626</c:v>
                </c:pt>
                <c:pt idx="1129">
                  <c:v>32629</c:v>
                </c:pt>
                <c:pt idx="1130">
                  <c:v>32630</c:v>
                </c:pt>
                <c:pt idx="1131">
                  <c:v>32631</c:v>
                </c:pt>
                <c:pt idx="1132">
                  <c:v>32632</c:v>
                </c:pt>
                <c:pt idx="1133">
                  <c:v>32633</c:v>
                </c:pt>
                <c:pt idx="1134">
                  <c:v>32636</c:v>
                </c:pt>
                <c:pt idx="1135">
                  <c:v>32637</c:v>
                </c:pt>
                <c:pt idx="1136">
                  <c:v>32638</c:v>
                </c:pt>
                <c:pt idx="1137">
                  <c:v>32639</c:v>
                </c:pt>
                <c:pt idx="1138">
                  <c:v>32640</c:v>
                </c:pt>
                <c:pt idx="1139">
                  <c:v>32643</c:v>
                </c:pt>
                <c:pt idx="1140">
                  <c:v>32644</c:v>
                </c:pt>
                <c:pt idx="1141">
                  <c:v>32645</c:v>
                </c:pt>
                <c:pt idx="1142">
                  <c:v>32646</c:v>
                </c:pt>
                <c:pt idx="1143">
                  <c:v>32647</c:v>
                </c:pt>
                <c:pt idx="1144">
                  <c:v>32650</c:v>
                </c:pt>
                <c:pt idx="1145">
                  <c:v>32651</c:v>
                </c:pt>
                <c:pt idx="1146">
                  <c:v>32652</c:v>
                </c:pt>
                <c:pt idx="1147">
                  <c:v>32653</c:v>
                </c:pt>
                <c:pt idx="1148">
                  <c:v>32654</c:v>
                </c:pt>
                <c:pt idx="1149">
                  <c:v>32657</c:v>
                </c:pt>
                <c:pt idx="1150">
                  <c:v>32658</c:v>
                </c:pt>
                <c:pt idx="1151">
                  <c:v>32659</c:v>
                </c:pt>
                <c:pt idx="1152">
                  <c:v>32660</c:v>
                </c:pt>
                <c:pt idx="1153">
                  <c:v>32661</c:v>
                </c:pt>
                <c:pt idx="1154">
                  <c:v>32664</c:v>
                </c:pt>
                <c:pt idx="1155">
                  <c:v>32665</c:v>
                </c:pt>
                <c:pt idx="1156">
                  <c:v>32666</c:v>
                </c:pt>
                <c:pt idx="1157">
                  <c:v>32667</c:v>
                </c:pt>
                <c:pt idx="1158">
                  <c:v>32668</c:v>
                </c:pt>
                <c:pt idx="1159">
                  <c:v>32671</c:v>
                </c:pt>
                <c:pt idx="1160">
                  <c:v>32672</c:v>
                </c:pt>
                <c:pt idx="1161">
                  <c:v>32673</c:v>
                </c:pt>
                <c:pt idx="1162">
                  <c:v>32674</c:v>
                </c:pt>
                <c:pt idx="1163">
                  <c:v>32675</c:v>
                </c:pt>
                <c:pt idx="1164">
                  <c:v>32678</c:v>
                </c:pt>
                <c:pt idx="1165">
                  <c:v>32679</c:v>
                </c:pt>
                <c:pt idx="1166">
                  <c:v>32680</c:v>
                </c:pt>
                <c:pt idx="1167">
                  <c:v>32681</c:v>
                </c:pt>
                <c:pt idx="1168">
                  <c:v>32682</c:v>
                </c:pt>
                <c:pt idx="1169">
                  <c:v>32685</c:v>
                </c:pt>
                <c:pt idx="1170">
                  <c:v>32686</c:v>
                </c:pt>
                <c:pt idx="1171">
                  <c:v>32687</c:v>
                </c:pt>
                <c:pt idx="1172">
                  <c:v>32688</c:v>
                </c:pt>
                <c:pt idx="1173">
                  <c:v>32689</c:v>
                </c:pt>
                <c:pt idx="1174">
                  <c:v>32692</c:v>
                </c:pt>
                <c:pt idx="1175">
                  <c:v>32693</c:v>
                </c:pt>
                <c:pt idx="1176">
                  <c:v>32694</c:v>
                </c:pt>
                <c:pt idx="1177">
                  <c:v>32695</c:v>
                </c:pt>
                <c:pt idx="1178">
                  <c:v>32696</c:v>
                </c:pt>
                <c:pt idx="1179">
                  <c:v>32699</c:v>
                </c:pt>
                <c:pt idx="1180">
                  <c:v>32700</c:v>
                </c:pt>
                <c:pt idx="1181">
                  <c:v>32701</c:v>
                </c:pt>
                <c:pt idx="1182">
                  <c:v>32702</c:v>
                </c:pt>
                <c:pt idx="1183">
                  <c:v>32703</c:v>
                </c:pt>
                <c:pt idx="1184">
                  <c:v>32706</c:v>
                </c:pt>
                <c:pt idx="1185">
                  <c:v>32707</c:v>
                </c:pt>
                <c:pt idx="1186">
                  <c:v>32708</c:v>
                </c:pt>
                <c:pt idx="1187">
                  <c:v>32709</c:v>
                </c:pt>
                <c:pt idx="1188">
                  <c:v>32710</c:v>
                </c:pt>
                <c:pt idx="1189">
                  <c:v>32713</c:v>
                </c:pt>
                <c:pt idx="1190">
                  <c:v>32714</c:v>
                </c:pt>
                <c:pt idx="1191">
                  <c:v>32715</c:v>
                </c:pt>
                <c:pt idx="1192">
                  <c:v>32716</c:v>
                </c:pt>
                <c:pt idx="1193">
                  <c:v>32717</c:v>
                </c:pt>
                <c:pt idx="1194">
                  <c:v>32720</c:v>
                </c:pt>
                <c:pt idx="1195">
                  <c:v>32721</c:v>
                </c:pt>
                <c:pt idx="1196">
                  <c:v>32722</c:v>
                </c:pt>
                <c:pt idx="1197">
                  <c:v>32723</c:v>
                </c:pt>
                <c:pt idx="1198">
                  <c:v>32724</c:v>
                </c:pt>
                <c:pt idx="1199">
                  <c:v>32727</c:v>
                </c:pt>
                <c:pt idx="1200">
                  <c:v>32728</c:v>
                </c:pt>
                <c:pt idx="1201">
                  <c:v>32729</c:v>
                </c:pt>
                <c:pt idx="1202">
                  <c:v>32730</c:v>
                </c:pt>
                <c:pt idx="1203">
                  <c:v>32731</c:v>
                </c:pt>
                <c:pt idx="1204">
                  <c:v>32734</c:v>
                </c:pt>
                <c:pt idx="1205">
                  <c:v>32735</c:v>
                </c:pt>
                <c:pt idx="1206">
                  <c:v>32736</c:v>
                </c:pt>
                <c:pt idx="1207">
                  <c:v>32737</c:v>
                </c:pt>
                <c:pt idx="1208">
                  <c:v>32738</c:v>
                </c:pt>
                <c:pt idx="1209">
                  <c:v>32741</c:v>
                </c:pt>
                <c:pt idx="1210">
                  <c:v>32742</c:v>
                </c:pt>
                <c:pt idx="1211">
                  <c:v>32743</c:v>
                </c:pt>
                <c:pt idx="1212">
                  <c:v>32744</c:v>
                </c:pt>
                <c:pt idx="1213">
                  <c:v>32745</c:v>
                </c:pt>
                <c:pt idx="1214">
                  <c:v>32748</c:v>
                </c:pt>
                <c:pt idx="1215">
                  <c:v>32749</c:v>
                </c:pt>
                <c:pt idx="1216">
                  <c:v>32750</c:v>
                </c:pt>
                <c:pt idx="1217">
                  <c:v>32751</c:v>
                </c:pt>
                <c:pt idx="1218">
                  <c:v>32752</c:v>
                </c:pt>
                <c:pt idx="1219">
                  <c:v>32755</c:v>
                </c:pt>
                <c:pt idx="1220">
                  <c:v>32756</c:v>
                </c:pt>
                <c:pt idx="1221">
                  <c:v>32757</c:v>
                </c:pt>
                <c:pt idx="1222">
                  <c:v>32758</c:v>
                </c:pt>
                <c:pt idx="1223">
                  <c:v>32759</c:v>
                </c:pt>
                <c:pt idx="1224">
                  <c:v>32762</c:v>
                </c:pt>
                <c:pt idx="1225">
                  <c:v>32763</c:v>
                </c:pt>
                <c:pt idx="1226">
                  <c:v>32764</c:v>
                </c:pt>
                <c:pt idx="1227">
                  <c:v>32765</c:v>
                </c:pt>
                <c:pt idx="1228">
                  <c:v>32766</c:v>
                </c:pt>
                <c:pt idx="1229">
                  <c:v>32769</c:v>
                </c:pt>
                <c:pt idx="1230">
                  <c:v>32770</c:v>
                </c:pt>
                <c:pt idx="1231">
                  <c:v>32771</c:v>
                </c:pt>
                <c:pt idx="1232">
                  <c:v>32772</c:v>
                </c:pt>
                <c:pt idx="1233">
                  <c:v>32773</c:v>
                </c:pt>
                <c:pt idx="1234">
                  <c:v>32776</c:v>
                </c:pt>
                <c:pt idx="1235">
                  <c:v>32777</c:v>
                </c:pt>
                <c:pt idx="1236">
                  <c:v>32778</c:v>
                </c:pt>
                <c:pt idx="1237">
                  <c:v>32779</c:v>
                </c:pt>
                <c:pt idx="1238">
                  <c:v>32780</c:v>
                </c:pt>
                <c:pt idx="1239">
                  <c:v>32783</c:v>
                </c:pt>
                <c:pt idx="1240">
                  <c:v>32784</c:v>
                </c:pt>
                <c:pt idx="1241">
                  <c:v>32785</c:v>
                </c:pt>
                <c:pt idx="1242">
                  <c:v>32786</c:v>
                </c:pt>
                <c:pt idx="1243">
                  <c:v>32787</c:v>
                </c:pt>
                <c:pt idx="1244">
                  <c:v>32790</c:v>
                </c:pt>
                <c:pt idx="1245">
                  <c:v>32791</c:v>
                </c:pt>
                <c:pt idx="1246">
                  <c:v>32792</c:v>
                </c:pt>
                <c:pt idx="1247">
                  <c:v>32793</c:v>
                </c:pt>
                <c:pt idx="1248">
                  <c:v>32794</c:v>
                </c:pt>
                <c:pt idx="1249">
                  <c:v>32797</c:v>
                </c:pt>
                <c:pt idx="1250">
                  <c:v>32798</c:v>
                </c:pt>
                <c:pt idx="1251">
                  <c:v>32799</c:v>
                </c:pt>
                <c:pt idx="1252">
                  <c:v>32800</c:v>
                </c:pt>
                <c:pt idx="1253">
                  <c:v>32801</c:v>
                </c:pt>
                <c:pt idx="1254">
                  <c:v>32804</c:v>
                </c:pt>
                <c:pt idx="1255">
                  <c:v>32805</c:v>
                </c:pt>
                <c:pt idx="1256">
                  <c:v>32806</c:v>
                </c:pt>
                <c:pt idx="1257">
                  <c:v>32807</c:v>
                </c:pt>
                <c:pt idx="1258">
                  <c:v>32808</c:v>
                </c:pt>
                <c:pt idx="1259">
                  <c:v>32811</c:v>
                </c:pt>
                <c:pt idx="1260">
                  <c:v>32812</c:v>
                </c:pt>
                <c:pt idx="1261">
                  <c:v>32813</c:v>
                </c:pt>
                <c:pt idx="1262">
                  <c:v>32814</c:v>
                </c:pt>
                <c:pt idx="1263">
                  <c:v>32815</c:v>
                </c:pt>
                <c:pt idx="1264">
                  <c:v>32818</c:v>
                </c:pt>
                <c:pt idx="1265">
                  <c:v>32819</c:v>
                </c:pt>
                <c:pt idx="1266">
                  <c:v>32820</c:v>
                </c:pt>
                <c:pt idx="1267">
                  <c:v>32821</c:v>
                </c:pt>
                <c:pt idx="1268">
                  <c:v>32822</c:v>
                </c:pt>
                <c:pt idx="1269">
                  <c:v>32825</c:v>
                </c:pt>
                <c:pt idx="1270">
                  <c:v>32826</c:v>
                </c:pt>
                <c:pt idx="1271">
                  <c:v>32827</c:v>
                </c:pt>
                <c:pt idx="1272">
                  <c:v>32828</c:v>
                </c:pt>
                <c:pt idx="1273">
                  <c:v>32829</c:v>
                </c:pt>
                <c:pt idx="1274">
                  <c:v>32832</c:v>
                </c:pt>
                <c:pt idx="1275">
                  <c:v>32833</c:v>
                </c:pt>
                <c:pt idx="1276">
                  <c:v>32834</c:v>
                </c:pt>
                <c:pt idx="1277">
                  <c:v>32835</c:v>
                </c:pt>
                <c:pt idx="1278">
                  <c:v>32836</c:v>
                </c:pt>
                <c:pt idx="1279">
                  <c:v>32839</c:v>
                </c:pt>
                <c:pt idx="1280">
                  <c:v>32840</c:v>
                </c:pt>
                <c:pt idx="1281">
                  <c:v>32841</c:v>
                </c:pt>
                <c:pt idx="1282">
                  <c:v>32842</c:v>
                </c:pt>
                <c:pt idx="1283">
                  <c:v>32843</c:v>
                </c:pt>
                <c:pt idx="1284">
                  <c:v>32846</c:v>
                </c:pt>
                <c:pt idx="1285">
                  <c:v>32847</c:v>
                </c:pt>
                <c:pt idx="1286">
                  <c:v>32848</c:v>
                </c:pt>
                <c:pt idx="1287">
                  <c:v>32849</c:v>
                </c:pt>
                <c:pt idx="1288">
                  <c:v>32850</c:v>
                </c:pt>
                <c:pt idx="1289">
                  <c:v>32853</c:v>
                </c:pt>
                <c:pt idx="1290">
                  <c:v>32854</c:v>
                </c:pt>
                <c:pt idx="1291">
                  <c:v>32855</c:v>
                </c:pt>
                <c:pt idx="1292">
                  <c:v>32856</c:v>
                </c:pt>
                <c:pt idx="1293">
                  <c:v>32857</c:v>
                </c:pt>
                <c:pt idx="1294">
                  <c:v>32860</c:v>
                </c:pt>
                <c:pt idx="1295">
                  <c:v>32861</c:v>
                </c:pt>
                <c:pt idx="1296">
                  <c:v>32862</c:v>
                </c:pt>
                <c:pt idx="1297">
                  <c:v>32863</c:v>
                </c:pt>
                <c:pt idx="1298">
                  <c:v>32864</c:v>
                </c:pt>
                <c:pt idx="1299">
                  <c:v>32867</c:v>
                </c:pt>
                <c:pt idx="1300">
                  <c:v>32868</c:v>
                </c:pt>
                <c:pt idx="1301">
                  <c:v>32869</c:v>
                </c:pt>
                <c:pt idx="1302">
                  <c:v>32870</c:v>
                </c:pt>
                <c:pt idx="1303">
                  <c:v>32871</c:v>
                </c:pt>
                <c:pt idx="1304">
                  <c:v>32874</c:v>
                </c:pt>
                <c:pt idx="1305">
                  <c:v>32875</c:v>
                </c:pt>
                <c:pt idx="1306">
                  <c:v>32876</c:v>
                </c:pt>
                <c:pt idx="1307">
                  <c:v>32877</c:v>
                </c:pt>
                <c:pt idx="1308">
                  <c:v>32878</c:v>
                </c:pt>
                <c:pt idx="1309">
                  <c:v>32881</c:v>
                </c:pt>
                <c:pt idx="1310">
                  <c:v>32882</c:v>
                </c:pt>
                <c:pt idx="1311">
                  <c:v>32883</c:v>
                </c:pt>
                <c:pt idx="1312">
                  <c:v>32884</c:v>
                </c:pt>
                <c:pt idx="1313">
                  <c:v>32885</c:v>
                </c:pt>
                <c:pt idx="1314">
                  <c:v>32888</c:v>
                </c:pt>
                <c:pt idx="1315">
                  <c:v>32889</c:v>
                </c:pt>
                <c:pt idx="1316">
                  <c:v>32890</c:v>
                </c:pt>
                <c:pt idx="1317">
                  <c:v>32891</c:v>
                </c:pt>
                <c:pt idx="1318">
                  <c:v>32892</c:v>
                </c:pt>
                <c:pt idx="1319">
                  <c:v>32895</c:v>
                </c:pt>
                <c:pt idx="1320">
                  <c:v>32896</c:v>
                </c:pt>
                <c:pt idx="1321">
                  <c:v>32897</c:v>
                </c:pt>
                <c:pt idx="1322">
                  <c:v>32898</c:v>
                </c:pt>
                <c:pt idx="1323">
                  <c:v>32899</c:v>
                </c:pt>
                <c:pt idx="1324">
                  <c:v>32902</c:v>
                </c:pt>
                <c:pt idx="1325">
                  <c:v>32903</c:v>
                </c:pt>
                <c:pt idx="1326">
                  <c:v>32904</c:v>
                </c:pt>
                <c:pt idx="1327">
                  <c:v>32905</c:v>
                </c:pt>
                <c:pt idx="1328">
                  <c:v>32906</c:v>
                </c:pt>
                <c:pt idx="1329">
                  <c:v>32909</c:v>
                </c:pt>
                <c:pt idx="1330">
                  <c:v>32910</c:v>
                </c:pt>
                <c:pt idx="1331">
                  <c:v>32911</c:v>
                </c:pt>
                <c:pt idx="1332">
                  <c:v>32912</c:v>
                </c:pt>
                <c:pt idx="1333">
                  <c:v>32913</c:v>
                </c:pt>
                <c:pt idx="1334">
                  <c:v>32916</c:v>
                </c:pt>
                <c:pt idx="1335">
                  <c:v>32917</c:v>
                </c:pt>
                <c:pt idx="1336">
                  <c:v>32918</c:v>
                </c:pt>
                <c:pt idx="1337">
                  <c:v>32919</c:v>
                </c:pt>
                <c:pt idx="1338">
                  <c:v>32920</c:v>
                </c:pt>
                <c:pt idx="1339">
                  <c:v>32923</c:v>
                </c:pt>
                <c:pt idx="1340">
                  <c:v>32924</c:v>
                </c:pt>
                <c:pt idx="1341">
                  <c:v>32925</c:v>
                </c:pt>
                <c:pt idx="1342">
                  <c:v>32926</c:v>
                </c:pt>
                <c:pt idx="1343">
                  <c:v>32927</c:v>
                </c:pt>
                <c:pt idx="1344">
                  <c:v>32930</c:v>
                </c:pt>
                <c:pt idx="1345">
                  <c:v>32931</c:v>
                </c:pt>
                <c:pt idx="1346">
                  <c:v>32932</c:v>
                </c:pt>
                <c:pt idx="1347">
                  <c:v>32933</c:v>
                </c:pt>
                <c:pt idx="1348">
                  <c:v>32934</c:v>
                </c:pt>
                <c:pt idx="1349">
                  <c:v>32937</c:v>
                </c:pt>
                <c:pt idx="1350">
                  <c:v>32938</c:v>
                </c:pt>
                <c:pt idx="1351">
                  <c:v>32939</c:v>
                </c:pt>
                <c:pt idx="1352">
                  <c:v>32940</c:v>
                </c:pt>
                <c:pt idx="1353">
                  <c:v>32941</c:v>
                </c:pt>
                <c:pt idx="1354">
                  <c:v>32944</c:v>
                </c:pt>
                <c:pt idx="1355">
                  <c:v>32945</c:v>
                </c:pt>
                <c:pt idx="1356">
                  <c:v>32946</c:v>
                </c:pt>
                <c:pt idx="1357">
                  <c:v>32947</c:v>
                </c:pt>
                <c:pt idx="1358">
                  <c:v>32948</c:v>
                </c:pt>
                <c:pt idx="1359">
                  <c:v>32951</c:v>
                </c:pt>
                <c:pt idx="1360">
                  <c:v>32952</c:v>
                </c:pt>
                <c:pt idx="1361">
                  <c:v>32953</c:v>
                </c:pt>
                <c:pt idx="1362">
                  <c:v>32954</c:v>
                </c:pt>
                <c:pt idx="1363">
                  <c:v>32955</c:v>
                </c:pt>
                <c:pt idx="1364">
                  <c:v>32958</c:v>
                </c:pt>
                <c:pt idx="1365">
                  <c:v>32959</c:v>
                </c:pt>
                <c:pt idx="1366">
                  <c:v>32960</c:v>
                </c:pt>
                <c:pt idx="1367">
                  <c:v>32961</c:v>
                </c:pt>
                <c:pt idx="1368">
                  <c:v>32962</c:v>
                </c:pt>
                <c:pt idx="1369">
                  <c:v>32965</c:v>
                </c:pt>
                <c:pt idx="1370">
                  <c:v>32966</c:v>
                </c:pt>
                <c:pt idx="1371">
                  <c:v>32967</c:v>
                </c:pt>
                <c:pt idx="1372">
                  <c:v>32968</c:v>
                </c:pt>
                <c:pt idx="1373">
                  <c:v>32969</c:v>
                </c:pt>
                <c:pt idx="1374">
                  <c:v>32972</c:v>
                </c:pt>
                <c:pt idx="1375">
                  <c:v>32973</c:v>
                </c:pt>
                <c:pt idx="1376">
                  <c:v>32974</c:v>
                </c:pt>
                <c:pt idx="1377">
                  <c:v>32975</c:v>
                </c:pt>
                <c:pt idx="1378">
                  <c:v>32976</c:v>
                </c:pt>
                <c:pt idx="1379">
                  <c:v>32979</c:v>
                </c:pt>
                <c:pt idx="1380">
                  <c:v>32980</c:v>
                </c:pt>
                <c:pt idx="1381">
                  <c:v>32981</c:v>
                </c:pt>
                <c:pt idx="1382">
                  <c:v>32982</c:v>
                </c:pt>
                <c:pt idx="1383">
                  <c:v>32983</c:v>
                </c:pt>
                <c:pt idx="1384">
                  <c:v>32986</c:v>
                </c:pt>
                <c:pt idx="1385">
                  <c:v>32987</c:v>
                </c:pt>
                <c:pt idx="1386">
                  <c:v>32988</c:v>
                </c:pt>
                <c:pt idx="1387">
                  <c:v>32989</c:v>
                </c:pt>
                <c:pt idx="1388">
                  <c:v>32990</c:v>
                </c:pt>
                <c:pt idx="1389">
                  <c:v>32993</c:v>
                </c:pt>
                <c:pt idx="1390">
                  <c:v>32994</c:v>
                </c:pt>
                <c:pt idx="1391">
                  <c:v>32995</c:v>
                </c:pt>
                <c:pt idx="1392">
                  <c:v>32996</c:v>
                </c:pt>
                <c:pt idx="1393">
                  <c:v>32997</c:v>
                </c:pt>
                <c:pt idx="1394">
                  <c:v>33000</c:v>
                </c:pt>
                <c:pt idx="1395">
                  <c:v>33001</c:v>
                </c:pt>
                <c:pt idx="1396">
                  <c:v>33002</c:v>
                </c:pt>
                <c:pt idx="1397">
                  <c:v>33003</c:v>
                </c:pt>
                <c:pt idx="1398">
                  <c:v>33004</c:v>
                </c:pt>
                <c:pt idx="1399">
                  <c:v>33007</c:v>
                </c:pt>
                <c:pt idx="1400">
                  <c:v>33008</c:v>
                </c:pt>
                <c:pt idx="1401">
                  <c:v>33009</c:v>
                </c:pt>
                <c:pt idx="1402">
                  <c:v>33010</c:v>
                </c:pt>
                <c:pt idx="1403">
                  <c:v>33011</c:v>
                </c:pt>
                <c:pt idx="1404">
                  <c:v>33014</c:v>
                </c:pt>
                <c:pt idx="1405">
                  <c:v>33015</c:v>
                </c:pt>
                <c:pt idx="1406">
                  <c:v>33016</c:v>
                </c:pt>
                <c:pt idx="1407">
                  <c:v>33017</c:v>
                </c:pt>
                <c:pt idx="1408">
                  <c:v>33018</c:v>
                </c:pt>
                <c:pt idx="1409">
                  <c:v>33021</c:v>
                </c:pt>
                <c:pt idx="1410">
                  <c:v>33022</c:v>
                </c:pt>
                <c:pt idx="1411">
                  <c:v>33023</c:v>
                </c:pt>
                <c:pt idx="1412">
                  <c:v>33024</c:v>
                </c:pt>
                <c:pt idx="1413">
                  <c:v>33025</c:v>
                </c:pt>
                <c:pt idx="1414">
                  <c:v>33028</c:v>
                </c:pt>
                <c:pt idx="1415">
                  <c:v>33029</c:v>
                </c:pt>
                <c:pt idx="1416">
                  <c:v>33030</c:v>
                </c:pt>
                <c:pt idx="1417">
                  <c:v>33031</c:v>
                </c:pt>
                <c:pt idx="1418">
                  <c:v>33032</c:v>
                </c:pt>
                <c:pt idx="1419">
                  <c:v>33035</c:v>
                </c:pt>
                <c:pt idx="1420">
                  <c:v>33036</c:v>
                </c:pt>
                <c:pt idx="1421">
                  <c:v>33037</c:v>
                </c:pt>
                <c:pt idx="1422">
                  <c:v>33038</c:v>
                </c:pt>
                <c:pt idx="1423">
                  <c:v>33039</c:v>
                </c:pt>
                <c:pt idx="1424">
                  <c:v>33042</c:v>
                </c:pt>
                <c:pt idx="1425">
                  <c:v>33043</c:v>
                </c:pt>
                <c:pt idx="1426">
                  <c:v>33044</c:v>
                </c:pt>
                <c:pt idx="1427">
                  <c:v>33045</c:v>
                </c:pt>
                <c:pt idx="1428">
                  <c:v>33046</c:v>
                </c:pt>
                <c:pt idx="1429">
                  <c:v>33049</c:v>
                </c:pt>
                <c:pt idx="1430">
                  <c:v>33050</c:v>
                </c:pt>
                <c:pt idx="1431">
                  <c:v>33051</c:v>
                </c:pt>
                <c:pt idx="1432">
                  <c:v>33052</c:v>
                </c:pt>
                <c:pt idx="1433">
                  <c:v>33053</c:v>
                </c:pt>
                <c:pt idx="1434">
                  <c:v>33056</c:v>
                </c:pt>
                <c:pt idx="1435">
                  <c:v>33057</c:v>
                </c:pt>
                <c:pt idx="1436">
                  <c:v>33058</c:v>
                </c:pt>
                <c:pt idx="1437">
                  <c:v>33059</c:v>
                </c:pt>
                <c:pt idx="1438">
                  <c:v>33060</c:v>
                </c:pt>
                <c:pt idx="1439">
                  <c:v>33063</c:v>
                </c:pt>
                <c:pt idx="1440">
                  <c:v>33064</c:v>
                </c:pt>
                <c:pt idx="1441">
                  <c:v>33065</c:v>
                </c:pt>
                <c:pt idx="1442">
                  <c:v>33066</c:v>
                </c:pt>
                <c:pt idx="1443">
                  <c:v>33067</c:v>
                </c:pt>
                <c:pt idx="1444">
                  <c:v>33070</c:v>
                </c:pt>
                <c:pt idx="1445">
                  <c:v>33071</c:v>
                </c:pt>
                <c:pt idx="1446">
                  <c:v>33072</c:v>
                </c:pt>
                <c:pt idx="1447">
                  <c:v>33073</c:v>
                </c:pt>
                <c:pt idx="1448">
                  <c:v>33074</c:v>
                </c:pt>
                <c:pt idx="1449">
                  <c:v>33077</c:v>
                </c:pt>
                <c:pt idx="1450">
                  <c:v>33078</c:v>
                </c:pt>
                <c:pt idx="1451">
                  <c:v>33079</c:v>
                </c:pt>
                <c:pt idx="1452">
                  <c:v>33080</c:v>
                </c:pt>
                <c:pt idx="1453">
                  <c:v>33081</c:v>
                </c:pt>
                <c:pt idx="1454">
                  <c:v>33084</c:v>
                </c:pt>
                <c:pt idx="1455">
                  <c:v>33085</c:v>
                </c:pt>
                <c:pt idx="1456">
                  <c:v>33086</c:v>
                </c:pt>
                <c:pt idx="1457">
                  <c:v>33087</c:v>
                </c:pt>
                <c:pt idx="1458">
                  <c:v>33088</c:v>
                </c:pt>
                <c:pt idx="1459">
                  <c:v>33091</c:v>
                </c:pt>
                <c:pt idx="1460">
                  <c:v>33092</c:v>
                </c:pt>
                <c:pt idx="1461">
                  <c:v>33093</c:v>
                </c:pt>
                <c:pt idx="1462">
                  <c:v>33094</c:v>
                </c:pt>
                <c:pt idx="1463">
                  <c:v>33095</c:v>
                </c:pt>
                <c:pt idx="1464">
                  <c:v>33098</c:v>
                </c:pt>
                <c:pt idx="1465">
                  <c:v>33099</c:v>
                </c:pt>
                <c:pt idx="1466">
                  <c:v>33100</c:v>
                </c:pt>
                <c:pt idx="1467">
                  <c:v>33101</c:v>
                </c:pt>
                <c:pt idx="1468">
                  <c:v>33102</c:v>
                </c:pt>
                <c:pt idx="1469">
                  <c:v>33105</c:v>
                </c:pt>
                <c:pt idx="1470">
                  <c:v>33106</c:v>
                </c:pt>
                <c:pt idx="1471">
                  <c:v>33107</c:v>
                </c:pt>
                <c:pt idx="1472">
                  <c:v>33108</c:v>
                </c:pt>
                <c:pt idx="1473">
                  <c:v>33109</c:v>
                </c:pt>
                <c:pt idx="1474">
                  <c:v>33112</c:v>
                </c:pt>
                <c:pt idx="1475">
                  <c:v>33113</c:v>
                </c:pt>
                <c:pt idx="1476">
                  <c:v>33114</c:v>
                </c:pt>
                <c:pt idx="1477">
                  <c:v>33115</c:v>
                </c:pt>
                <c:pt idx="1478">
                  <c:v>33116</c:v>
                </c:pt>
                <c:pt idx="1479">
                  <c:v>33119</c:v>
                </c:pt>
                <c:pt idx="1480">
                  <c:v>33120</c:v>
                </c:pt>
                <c:pt idx="1481">
                  <c:v>33121</c:v>
                </c:pt>
                <c:pt idx="1482">
                  <c:v>33122</c:v>
                </c:pt>
                <c:pt idx="1483">
                  <c:v>33123</c:v>
                </c:pt>
                <c:pt idx="1484">
                  <c:v>33126</c:v>
                </c:pt>
                <c:pt idx="1485">
                  <c:v>33127</c:v>
                </c:pt>
                <c:pt idx="1486">
                  <c:v>33128</c:v>
                </c:pt>
                <c:pt idx="1487">
                  <c:v>33129</c:v>
                </c:pt>
                <c:pt idx="1488">
                  <c:v>33130</c:v>
                </c:pt>
                <c:pt idx="1489">
                  <c:v>33133</c:v>
                </c:pt>
                <c:pt idx="1490">
                  <c:v>33134</c:v>
                </c:pt>
                <c:pt idx="1491">
                  <c:v>33135</c:v>
                </c:pt>
                <c:pt idx="1492">
                  <c:v>33136</c:v>
                </c:pt>
                <c:pt idx="1493">
                  <c:v>33137</c:v>
                </c:pt>
                <c:pt idx="1494">
                  <c:v>33140</c:v>
                </c:pt>
                <c:pt idx="1495">
                  <c:v>33141</c:v>
                </c:pt>
                <c:pt idx="1496">
                  <c:v>33142</c:v>
                </c:pt>
                <c:pt idx="1497">
                  <c:v>33143</c:v>
                </c:pt>
                <c:pt idx="1498">
                  <c:v>33144</c:v>
                </c:pt>
                <c:pt idx="1499">
                  <c:v>33147</c:v>
                </c:pt>
                <c:pt idx="1500">
                  <c:v>33148</c:v>
                </c:pt>
                <c:pt idx="1501">
                  <c:v>33149</c:v>
                </c:pt>
                <c:pt idx="1502">
                  <c:v>33150</c:v>
                </c:pt>
                <c:pt idx="1503">
                  <c:v>33151</c:v>
                </c:pt>
                <c:pt idx="1504">
                  <c:v>33154</c:v>
                </c:pt>
                <c:pt idx="1505">
                  <c:v>33155</c:v>
                </c:pt>
                <c:pt idx="1506">
                  <c:v>33156</c:v>
                </c:pt>
                <c:pt idx="1507">
                  <c:v>33157</c:v>
                </c:pt>
                <c:pt idx="1508">
                  <c:v>33158</c:v>
                </c:pt>
                <c:pt idx="1509">
                  <c:v>33161</c:v>
                </c:pt>
                <c:pt idx="1510">
                  <c:v>33162</c:v>
                </c:pt>
                <c:pt idx="1511">
                  <c:v>33163</c:v>
                </c:pt>
                <c:pt idx="1512">
                  <c:v>33164</c:v>
                </c:pt>
                <c:pt idx="1513">
                  <c:v>33165</c:v>
                </c:pt>
                <c:pt idx="1514">
                  <c:v>33168</c:v>
                </c:pt>
                <c:pt idx="1515">
                  <c:v>33169</c:v>
                </c:pt>
                <c:pt idx="1516">
                  <c:v>33170</c:v>
                </c:pt>
                <c:pt idx="1517">
                  <c:v>33171</c:v>
                </c:pt>
                <c:pt idx="1518">
                  <c:v>33172</c:v>
                </c:pt>
                <c:pt idx="1519">
                  <c:v>33175</c:v>
                </c:pt>
                <c:pt idx="1520">
                  <c:v>33176</c:v>
                </c:pt>
                <c:pt idx="1521">
                  <c:v>33177</c:v>
                </c:pt>
                <c:pt idx="1522">
                  <c:v>33178</c:v>
                </c:pt>
                <c:pt idx="1523">
                  <c:v>33179</c:v>
                </c:pt>
                <c:pt idx="1524">
                  <c:v>33182</c:v>
                </c:pt>
                <c:pt idx="1525">
                  <c:v>33183</c:v>
                </c:pt>
                <c:pt idx="1526">
                  <c:v>33184</c:v>
                </c:pt>
                <c:pt idx="1527">
                  <c:v>33185</c:v>
                </c:pt>
                <c:pt idx="1528">
                  <c:v>33186</c:v>
                </c:pt>
                <c:pt idx="1529">
                  <c:v>33189</c:v>
                </c:pt>
                <c:pt idx="1530">
                  <c:v>33190</c:v>
                </c:pt>
                <c:pt idx="1531">
                  <c:v>33191</c:v>
                </c:pt>
                <c:pt idx="1532">
                  <c:v>33192</c:v>
                </c:pt>
                <c:pt idx="1533">
                  <c:v>33193</c:v>
                </c:pt>
                <c:pt idx="1534">
                  <c:v>33196</c:v>
                </c:pt>
                <c:pt idx="1535">
                  <c:v>33197</c:v>
                </c:pt>
                <c:pt idx="1536">
                  <c:v>33198</c:v>
                </c:pt>
                <c:pt idx="1537">
                  <c:v>33199</c:v>
                </c:pt>
                <c:pt idx="1538">
                  <c:v>33200</c:v>
                </c:pt>
                <c:pt idx="1539">
                  <c:v>33203</c:v>
                </c:pt>
                <c:pt idx="1540">
                  <c:v>33204</c:v>
                </c:pt>
                <c:pt idx="1541">
                  <c:v>33205</c:v>
                </c:pt>
                <c:pt idx="1542">
                  <c:v>33206</c:v>
                </c:pt>
                <c:pt idx="1543">
                  <c:v>33207</c:v>
                </c:pt>
                <c:pt idx="1544">
                  <c:v>33210</c:v>
                </c:pt>
                <c:pt idx="1545">
                  <c:v>33211</c:v>
                </c:pt>
                <c:pt idx="1546">
                  <c:v>33212</c:v>
                </c:pt>
                <c:pt idx="1547">
                  <c:v>33213</c:v>
                </c:pt>
                <c:pt idx="1548">
                  <c:v>33214</c:v>
                </c:pt>
                <c:pt idx="1549">
                  <c:v>33217</c:v>
                </c:pt>
                <c:pt idx="1550">
                  <c:v>33218</c:v>
                </c:pt>
                <c:pt idx="1551">
                  <c:v>33219</c:v>
                </c:pt>
                <c:pt idx="1552">
                  <c:v>33220</c:v>
                </c:pt>
                <c:pt idx="1553">
                  <c:v>33221</c:v>
                </c:pt>
                <c:pt idx="1554">
                  <c:v>33224</c:v>
                </c:pt>
                <c:pt idx="1555">
                  <c:v>33225</c:v>
                </c:pt>
                <c:pt idx="1556">
                  <c:v>33226</c:v>
                </c:pt>
                <c:pt idx="1557">
                  <c:v>33227</c:v>
                </c:pt>
                <c:pt idx="1558">
                  <c:v>33228</c:v>
                </c:pt>
                <c:pt idx="1559">
                  <c:v>33231</c:v>
                </c:pt>
                <c:pt idx="1560">
                  <c:v>33232</c:v>
                </c:pt>
                <c:pt idx="1561">
                  <c:v>33233</c:v>
                </c:pt>
                <c:pt idx="1562">
                  <c:v>33234</c:v>
                </c:pt>
                <c:pt idx="1563">
                  <c:v>33235</c:v>
                </c:pt>
                <c:pt idx="1564">
                  <c:v>33238</c:v>
                </c:pt>
                <c:pt idx="1565">
                  <c:v>33239</c:v>
                </c:pt>
                <c:pt idx="1566">
                  <c:v>33240</c:v>
                </c:pt>
                <c:pt idx="1567">
                  <c:v>33241</c:v>
                </c:pt>
                <c:pt idx="1568">
                  <c:v>33242</c:v>
                </c:pt>
                <c:pt idx="1569">
                  <c:v>33245</c:v>
                </c:pt>
                <c:pt idx="1570">
                  <c:v>33246</c:v>
                </c:pt>
                <c:pt idx="1571">
                  <c:v>33247</c:v>
                </c:pt>
                <c:pt idx="1572">
                  <c:v>33248</c:v>
                </c:pt>
                <c:pt idx="1573">
                  <c:v>33249</c:v>
                </c:pt>
                <c:pt idx="1574">
                  <c:v>33252</c:v>
                </c:pt>
                <c:pt idx="1575">
                  <c:v>33253</c:v>
                </c:pt>
                <c:pt idx="1576">
                  <c:v>33254</c:v>
                </c:pt>
                <c:pt idx="1577">
                  <c:v>33255</c:v>
                </c:pt>
                <c:pt idx="1578">
                  <c:v>33256</c:v>
                </c:pt>
                <c:pt idx="1579">
                  <c:v>33259</c:v>
                </c:pt>
                <c:pt idx="1580">
                  <c:v>33260</c:v>
                </c:pt>
                <c:pt idx="1581">
                  <c:v>33261</c:v>
                </c:pt>
                <c:pt idx="1582">
                  <c:v>33262</c:v>
                </c:pt>
                <c:pt idx="1583">
                  <c:v>33263</c:v>
                </c:pt>
                <c:pt idx="1584">
                  <c:v>33266</c:v>
                </c:pt>
                <c:pt idx="1585">
                  <c:v>33267</c:v>
                </c:pt>
                <c:pt idx="1586">
                  <c:v>33268</c:v>
                </c:pt>
                <c:pt idx="1587">
                  <c:v>33269</c:v>
                </c:pt>
                <c:pt idx="1588">
                  <c:v>33270</c:v>
                </c:pt>
                <c:pt idx="1589">
                  <c:v>33273</c:v>
                </c:pt>
                <c:pt idx="1590">
                  <c:v>33274</c:v>
                </c:pt>
                <c:pt idx="1591">
                  <c:v>33275</c:v>
                </c:pt>
                <c:pt idx="1592">
                  <c:v>33276</c:v>
                </c:pt>
                <c:pt idx="1593">
                  <c:v>33277</c:v>
                </c:pt>
                <c:pt idx="1594">
                  <c:v>33280</c:v>
                </c:pt>
                <c:pt idx="1595">
                  <c:v>33281</c:v>
                </c:pt>
                <c:pt idx="1596">
                  <c:v>33282</c:v>
                </c:pt>
                <c:pt idx="1597">
                  <c:v>33283</c:v>
                </c:pt>
                <c:pt idx="1598">
                  <c:v>33284</c:v>
                </c:pt>
                <c:pt idx="1599">
                  <c:v>33287</c:v>
                </c:pt>
                <c:pt idx="1600">
                  <c:v>33288</c:v>
                </c:pt>
                <c:pt idx="1601">
                  <c:v>33289</c:v>
                </c:pt>
                <c:pt idx="1602">
                  <c:v>33290</c:v>
                </c:pt>
                <c:pt idx="1603">
                  <c:v>33291</c:v>
                </c:pt>
                <c:pt idx="1604">
                  <c:v>33294</c:v>
                </c:pt>
                <c:pt idx="1605">
                  <c:v>33295</c:v>
                </c:pt>
                <c:pt idx="1606">
                  <c:v>33296</c:v>
                </c:pt>
                <c:pt idx="1607">
                  <c:v>33297</c:v>
                </c:pt>
                <c:pt idx="1608">
                  <c:v>33298</c:v>
                </c:pt>
                <c:pt idx="1609">
                  <c:v>33301</c:v>
                </c:pt>
                <c:pt idx="1610">
                  <c:v>33302</c:v>
                </c:pt>
                <c:pt idx="1611">
                  <c:v>33303</c:v>
                </c:pt>
                <c:pt idx="1612">
                  <c:v>33304</c:v>
                </c:pt>
                <c:pt idx="1613">
                  <c:v>33305</c:v>
                </c:pt>
                <c:pt idx="1614">
                  <c:v>33308</c:v>
                </c:pt>
                <c:pt idx="1615">
                  <c:v>33309</c:v>
                </c:pt>
                <c:pt idx="1616">
                  <c:v>33310</c:v>
                </c:pt>
                <c:pt idx="1617">
                  <c:v>33311</c:v>
                </c:pt>
                <c:pt idx="1618">
                  <c:v>33312</c:v>
                </c:pt>
                <c:pt idx="1619">
                  <c:v>33315</c:v>
                </c:pt>
                <c:pt idx="1620">
                  <c:v>33316</c:v>
                </c:pt>
                <c:pt idx="1621">
                  <c:v>33317</c:v>
                </c:pt>
                <c:pt idx="1622">
                  <c:v>33318</c:v>
                </c:pt>
                <c:pt idx="1623">
                  <c:v>33319</c:v>
                </c:pt>
                <c:pt idx="1624">
                  <c:v>33322</c:v>
                </c:pt>
                <c:pt idx="1625">
                  <c:v>33323</c:v>
                </c:pt>
                <c:pt idx="1626">
                  <c:v>33324</c:v>
                </c:pt>
                <c:pt idx="1627">
                  <c:v>33325</c:v>
                </c:pt>
                <c:pt idx="1628">
                  <c:v>33326</c:v>
                </c:pt>
                <c:pt idx="1629">
                  <c:v>33329</c:v>
                </c:pt>
                <c:pt idx="1630">
                  <c:v>33330</c:v>
                </c:pt>
                <c:pt idx="1631">
                  <c:v>33331</c:v>
                </c:pt>
                <c:pt idx="1632">
                  <c:v>33332</c:v>
                </c:pt>
                <c:pt idx="1633">
                  <c:v>33333</c:v>
                </c:pt>
                <c:pt idx="1634">
                  <c:v>33336</c:v>
                </c:pt>
                <c:pt idx="1635">
                  <c:v>33337</c:v>
                </c:pt>
                <c:pt idx="1636">
                  <c:v>33338</c:v>
                </c:pt>
                <c:pt idx="1637">
                  <c:v>33339</c:v>
                </c:pt>
                <c:pt idx="1638">
                  <c:v>33340</c:v>
                </c:pt>
                <c:pt idx="1639">
                  <c:v>33343</c:v>
                </c:pt>
                <c:pt idx="1640">
                  <c:v>33344</c:v>
                </c:pt>
                <c:pt idx="1641">
                  <c:v>33345</c:v>
                </c:pt>
                <c:pt idx="1642">
                  <c:v>33346</c:v>
                </c:pt>
                <c:pt idx="1643">
                  <c:v>33347</c:v>
                </c:pt>
                <c:pt idx="1644">
                  <c:v>33350</c:v>
                </c:pt>
                <c:pt idx="1645">
                  <c:v>33351</c:v>
                </c:pt>
                <c:pt idx="1646">
                  <c:v>33352</c:v>
                </c:pt>
                <c:pt idx="1647">
                  <c:v>33353</c:v>
                </c:pt>
                <c:pt idx="1648">
                  <c:v>33354</c:v>
                </c:pt>
                <c:pt idx="1649">
                  <c:v>33357</c:v>
                </c:pt>
                <c:pt idx="1650">
                  <c:v>33358</c:v>
                </c:pt>
                <c:pt idx="1651">
                  <c:v>33359</c:v>
                </c:pt>
                <c:pt idx="1652">
                  <c:v>33360</c:v>
                </c:pt>
                <c:pt idx="1653">
                  <c:v>33361</c:v>
                </c:pt>
                <c:pt idx="1654">
                  <c:v>33364</c:v>
                </c:pt>
                <c:pt idx="1655">
                  <c:v>33365</c:v>
                </c:pt>
                <c:pt idx="1656">
                  <c:v>33366</c:v>
                </c:pt>
                <c:pt idx="1657">
                  <c:v>33367</c:v>
                </c:pt>
                <c:pt idx="1658">
                  <c:v>33368</c:v>
                </c:pt>
                <c:pt idx="1659">
                  <c:v>33371</c:v>
                </c:pt>
                <c:pt idx="1660">
                  <c:v>33372</c:v>
                </c:pt>
                <c:pt idx="1661">
                  <c:v>33373</c:v>
                </c:pt>
                <c:pt idx="1662">
                  <c:v>33374</c:v>
                </c:pt>
                <c:pt idx="1663">
                  <c:v>33375</c:v>
                </c:pt>
                <c:pt idx="1664">
                  <c:v>33378</c:v>
                </c:pt>
                <c:pt idx="1665">
                  <c:v>33379</c:v>
                </c:pt>
                <c:pt idx="1666">
                  <c:v>33380</c:v>
                </c:pt>
                <c:pt idx="1667">
                  <c:v>33381</c:v>
                </c:pt>
                <c:pt idx="1668">
                  <c:v>33382</c:v>
                </c:pt>
                <c:pt idx="1669">
                  <c:v>33385</c:v>
                </c:pt>
                <c:pt idx="1670">
                  <c:v>33386</c:v>
                </c:pt>
                <c:pt idx="1671">
                  <c:v>33387</c:v>
                </c:pt>
                <c:pt idx="1672">
                  <c:v>33388</c:v>
                </c:pt>
                <c:pt idx="1673">
                  <c:v>33389</c:v>
                </c:pt>
                <c:pt idx="1674">
                  <c:v>33392</c:v>
                </c:pt>
                <c:pt idx="1675">
                  <c:v>33393</c:v>
                </c:pt>
                <c:pt idx="1676">
                  <c:v>33394</c:v>
                </c:pt>
                <c:pt idx="1677">
                  <c:v>33395</c:v>
                </c:pt>
                <c:pt idx="1678">
                  <c:v>33396</c:v>
                </c:pt>
                <c:pt idx="1679">
                  <c:v>33399</c:v>
                </c:pt>
                <c:pt idx="1680">
                  <c:v>33400</c:v>
                </c:pt>
                <c:pt idx="1681">
                  <c:v>33401</c:v>
                </c:pt>
                <c:pt idx="1682">
                  <c:v>33402</c:v>
                </c:pt>
                <c:pt idx="1683">
                  <c:v>33403</c:v>
                </c:pt>
                <c:pt idx="1684">
                  <c:v>33406</c:v>
                </c:pt>
                <c:pt idx="1685">
                  <c:v>33407</c:v>
                </c:pt>
                <c:pt idx="1686">
                  <c:v>33408</c:v>
                </c:pt>
                <c:pt idx="1687">
                  <c:v>33409</c:v>
                </c:pt>
                <c:pt idx="1688">
                  <c:v>33410</c:v>
                </c:pt>
                <c:pt idx="1689">
                  <c:v>33413</c:v>
                </c:pt>
                <c:pt idx="1690">
                  <c:v>33414</c:v>
                </c:pt>
                <c:pt idx="1691">
                  <c:v>33415</c:v>
                </c:pt>
                <c:pt idx="1692">
                  <c:v>33416</c:v>
                </c:pt>
                <c:pt idx="1693">
                  <c:v>33417</c:v>
                </c:pt>
                <c:pt idx="1694">
                  <c:v>33420</c:v>
                </c:pt>
                <c:pt idx="1695">
                  <c:v>33421</c:v>
                </c:pt>
                <c:pt idx="1696">
                  <c:v>33422</c:v>
                </c:pt>
                <c:pt idx="1697">
                  <c:v>33423</c:v>
                </c:pt>
                <c:pt idx="1698">
                  <c:v>33424</c:v>
                </c:pt>
                <c:pt idx="1699">
                  <c:v>33427</c:v>
                </c:pt>
                <c:pt idx="1700">
                  <c:v>33428</c:v>
                </c:pt>
                <c:pt idx="1701">
                  <c:v>33429</c:v>
                </c:pt>
                <c:pt idx="1702">
                  <c:v>33430</c:v>
                </c:pt>
                <c:pt idx="1703">
                  <c:v>33431</c:v>
                </c:pt>
                <c:pt idx="1704">
                  <c:v>33434</c:v>
                </c:pt>
                <c:pt idx="1705">
                  <c:v>33435</c:v>
                </c:pt>
                <c:pt idx="1706">
                  <c:v>33436</c:v>
                </c:pt>
                <c:pt idx="1707">
                  <c:v>33437</c:v>
                </c:pt>
                <c:pt idx="1708">
                  <c:v>33438</c:v>
                </c:pt>
                <c:pt idx="1709">
                  <c:v>33441</c:v>
                </c:pt>
                <c:pt idx="1710">
                  <c:v>33442</c:v>
                </c:pt>
                <c:pt idx="1711">
                  <c:v>33443</c:v>
                </c:pt>
                <c:pt idx="1712">
                  <c:v>33444</c:v>
                </c:pt>
                <c:pt idx="1713">
                  <c:v>33445</c:v>
                </c:pt>
                <c:pt idx="1714">
                  <c:v>33448</c:v>
                </c:pt>
                <c:pt idx="1715">
                  <c:v>33449</c:v>
                </c:pt>
                <c:pt idx="1716">
                  <c:v>33450</c:v>
                </c:pt>
                <c:pt idx="1717">
                  <c:v>33451</c:v>
                </c:pt>
                <c:pt idx="1718">
                  <c:v>33452</c:v>
                </c:pt>
                <c:pt idx="1719">
                  <c:v>33455</c:v>
                </c:pt>
                <c:pt idx="1720">
                  <c:v>33456</c:v>
                </c:pt>
                <c:pt idx="1721">
                  <c:v>33457</c:v>
                </c:pt>
                <c:pt idx="1722">
                  <c:v>33458</c:v>
                </c:pt>
                <c:pt idx="1723">
                  <c:v>33459</c:v>
                </c:pt>
                <c:pt idx="1724">
                  <c:v>33462</c:v>
                </c:pt>
                <c:pt idx="1725">
                  <c:v>33463</c:v>
                </c:pt>
                <c:pt idx="1726">
                  <c:v>33464</c:v>
                </c:pt>
                <c:pt idx="1727">
                  <c:v>33465</c:v>
                </c:pt>
                <c:pt idx="1728">
                  <c:v>33466</c:v>
                </c:pt>
                <c:pt idx="1729">
                  <c:v>33469</c:v>
                </c:pt>
                <c:pt idx="1730">
                  <c:v>33470</c:v>
                </c:pt>
                <c:pt idx="1731">
                  <c:v>33471</c:v>
                </c:pt>
                <c:pt idx="1732">
                  <c:v>33472</c:v>
                </c:pt>
                <c:pt idx="1733">
                  <c:v>33473</c:v>
                </c:pt>
                <c:pt idx="1734">
                  <c:v>33476</c:v>
                </c:pt>
                <c:pt idx="1735">
                  <c:v>33477</c:v>
                </c:pt>
                <c:pt idx="1736">
                  <c:v>33478</c:v>
                </c:pt>
                <c:pt idx="1737">
                  <c:v>33479</c:v>
                </c:pt>
                <c:pt idx="1738">
                  <c:v>33480</c:v>
                </c:pt>
                <c:pt idx="1739">
                  <c:v>33483</c:v>
                </c:pt>
                <c:pt idx="1740">
                  <c:v>33484</c:v>
                </c:pt>
                <c:pt idx="1741">
                  <c:v>33485</c:v>
                </c:pt>
                <c:pt idx="1742">
                  <c:v>33486</c:v>
                </c:pt>
                <c:pt idx="1743">
                  <c:v>33487</c:v>
                </c:pt>
                <c:pt idx="1744">
                  <c:v>33490</c:v>
                </c:pt>
                <c:pt idx="1745">
                  <c:v>33491</c:v>
                </c:pt>
                <c:pt idx="1746">
                  <c:v>33492</c:v>
                </c:pt>
                <c:pt idx="1747">
                  <c:v>33493</c:v>
                </c:pt>
                <c:pt idx="1748">
                  <c:v>33494</c:v>
                </c:pt>
                <c:pt idx="1749">
                  <c:v>33497</c:v>
                </c:pt>
                <c:pt idx="1750">
                  <c:v>33498</c:v>
                </c:pt>
                <c:pt idx="1751">
                  <c:v>33499</c:v>
                </c:pt>
                <c:pt idx="1752">
                  <c:v>33500</c:v>
                </c:pt>
                <c:pt idx="1753">
                  <c:v>33501</c:v>
                </c:pt>
                <c:pt idx="1754">
                  <c:v>33504</c:v>
                </c:pt>
                <c:pt idx="1755">
                  <c:v>33505</c:v>
                </c:pt>
                <c:pt idx="1756">
                  <c:v>33506</c:v>
                </c:pt>
                <c:pt idx="1757">
                  <c:v>33507</c:v>
                </c:pt>
                <c:pt idx="1758">
                  <c:v>33508</c:v>
                </c:pt>
                <c:pt idx="1759">
                  <c:v>33511</c:v>
                </c:pt>
                <c:pt idx="1760">
                  <c:v>33512</c:v>
                </c:pt>
                <c:pt idx="1761">
                  <c:v>33513</c:v>
                </c:pt>
                <c:pt idx="1762">
                  <c:v>33514</c:v>
                </c:pt>
                <c:pt idx="1763">
                  <c:v>33515</c:v>
                </c:pt>
                <c:pt idx="1764">
                  <c:v>33518</c:v>
                </c:pt>
                <c:pt idx="1765">
                  <c:v>33519</c:v>
                </c:pt>
                <c:pt idx="1766">
                  <c:v>33520</c:v>
                </c:pt>
                <c:pt idx="1767">
                  <c:v>33521</c:v>
                </c:pt>
                <c:pt idx="1768">
                  <c:v>33522</c:v>
                </c:pt>
                <c:pt idx="1769">
                  <c:v>33525</c:v>
                </c:pt>
                <c:pt idx="1770">
                  <c:v>33526</c:v>
                </c:pt>
                <c:pt idx="1771">
                  <c:v>33527</c:v>
                </c:pt>
                <c:pt idx="1772">
                  <c:v>33528</c:v>
                </c:pt>
                <c:pt idx="1773">
                  <c:v>33529</c:v>
                </c:pt>
                <c:pt idx="1774">
                  <c:v>33532</c:v>
                </c:pt>
                <c:pt idx="1775">
                  <c:v>33533</c:v>
                </c:pt>
                <c:pt idx="1776">
                  <c:v>33534</c:v>
                </c:pt>
                <c:pt idx="1777">
                  <c:v>33535</c:v>
                </c:pt>
                <c:pt idx="1778">
                  <c:v>33536</c:v>
                </c:pt>
                <c:pt idx="1779">
                  <c:v>33539</c:v>
                </c:pt>
                <c:pt idx="1780">
                  <c:v>33540</c:v>
                </c:pt>
                <c:pt idx="1781">
                  <c:v>33541</c:v>
                </c:pt>
                <c:pt idx="1782">
                  <c:v>33542</c:v>
                </c:pt>
                <c:pt idx="1783">
                  <c:v>33543</c:v>
                </c:pt>
                <c:pt idx="1784">
                  <c:v>33546</c:v>
                </c:pt>
                <c:pt idx="1785">
                  <c:v>33547</c:v>
                </c:pt>
                <c:pt idx="1786">
                  <c:v>33548</c:v>
                </c:pt>
                <c:pt idx="1787">
                  <c:v>33549</c:v>
                </c:pt>
                <c:pt idx="1788">
                  <c:v>33550</c:v>
                </c:pt>
                <c:pt idx="1789">
                  <c:v>33553</c:v>
                </c:pt>
                <c:pt idx="1790">
                  <c:v>33554</c:v>
                </c:pt>
                <c:pt idx="1791">
                  <c:v>33555</c:v>
                </c:pt>
                <c:pt idx="1792">
                  <c:v>33556</c:v>
                </c:pt>
                <c:pt idx="1793">
                  <c:v>33557</c:v>
                </c:pt>
                <c:pt idx="1794">
                  <c:v>33560</c:v>
                </c:pt>
                <c:pt idx="1795">
                  <c:v>33561</c:v>
                </c:pt>
                <c:pt idx="1796">
                  <c:v>33562</c:v>
                </c:pt>
                <c:pt idx="1797">
                  <c:v>33563</c:v>
                </c:pt>
                <c:pt idx="1798">
                  <c:v>33564</c:v>
                </c:pt>
                <c:pt idx="1799">
                  <c:v>33567</c:v>
                </c:pt>
                <c:pt idx="1800">
                  <c:v>33568</c:v>
                </c:pt>
                <c:pt idx="1801">
                  <c:v>33569</c:v>
                </c:pt>
                <c:pt idx="1802">
                  <c:v>33570</c:v>
                </c:pt>
                <c:pt idx="1803">
                  <c:v>33571</c:v>
                </c:pt>
                <c:pt idx="1804">
                  <c:v>33574</c:v>
                </c:pt>
                <c:pt idx="1805">
                  <c:v>33575</c:v>
                </c:pt>
                <c:pt idx="1806">
                  <c:v>33576</c:v>
                </c:pt>
                <c:pt idx="1807">
                  <c:v>33577</c:v>
                </c:pt>
                <c:pt idx="1808">
                  <c:v>33578</c:v>
                </c:pt>
                <c:pt idx="1809">
                  <c:v>33581</c:v>
                </c:pt>
                <c:pt idx="1810">
                  <c:v>33582</c:v>
                </c:pt>
                <c:pt idx="1811">
                  <c:v>33583</c:v>
                </c:pt>
                <c:pt idx="1812">
                  <c:v>33584</c:v>
                </c:pt>
                <c:pt idx="1813">
                  <c:v>33585</c:v>
                </c:pt>
                <c:pt idx="1814">
                  <c:v>33588</c:v>
                </c:pt>
                <c:pt idx="1815">
                  <c:v>33589</c:v>
                </c:pt>
                <c:pt idx="1816">
                  <c:v>33590</c:v>
                </c:pt>
                <c:pt idx="1817">
                  <c:v>33591</c:v>
                </c:pt>
                <c:pt idx="1818">
                  <c:v>33592</c:v>
                </c:pt>
                <c:pt idx="1819">
                  <c:v>33595</c:v>
                </c:pt>
                <c:pt idx="1820">
                  <c:v>33596</c:v>
                </c:pt>
                <c:pt idx="1821">
                  <c:v>33597</c:v>
                </c:pt>
                <c:pt idx="1822">
                  <c:v>33598</c:v>
                </c:pt>
                <c:pt idx="1823">
                  <c:v>33599</c:v>
                </c:pt>
                <c:pt idx="1824">
                  <c:v>33602</c:v>
                </c:pt>
                <c:pt idx="1825">
                  <c:v>33603</c:v>
                </c:pt>
                <c:pt idx="1826">
                  <c:v>33604</c:v>
                </c:pt>
                <c:pt idx="1827">
                  <c:v>33605</c:v>
                </c:pt>
                <c:pt idx="1828">
                  <c:v>33606</c:v>
                </c:pt>
                <c:pt idx="1829">
                  <c:v>33609</c:v>
                </c:pt>
                <c:pt idx="1830">
                  <c:v>33610</c:v>
                </c:pt>
                <c:pt idx="1831">
                  <c:v>33611</c:v>
                </c:pt>
                <c:pt idx="1832">
                  <c:v>33612</c:v>
                </c:pt>
                <c:pt idx="1833">
                  <c:v>33613</c:v>
                </c:pt>
                <c:pt idx="1834">
                  <c:v>33616</c:v>
                </c:pt>
                <c:pt idx="1835">
                  <c:v>33617</c:v>
                </c:pt>
                <c:pt idx="1836">
                  <c:v>33618</c:v>
                </c:pt>
                <c:pt idx="1837">
                  <c:v>33619</c:v>
                </c:pt>
                <c:pt idx="1838">
                  <c:v>33620</c:v>
                </c:pt>
                <c:pt idx="1839">
                  <c:v>33623</c:v>
                </c:pt>
                <c:pt idx="1840">
                  <c:v>33624</c:v>
                </c:pt>
                <c:pt idx="1841">
                  <c:v>33625</c:v>
                </c:pt>
                <c:pt idx="1842">
                  <c:v>33626</c:v>
                </c:pt>
                <c:pt idx="1843">
                  <c:v>33627</c:v>
                </c:pt>
                <c:pt idx="1844">
                  <c:v>33630</c:v>
                </c:pt>
                <c:pt idx="1845">
                  <c:v>33631</c:v>
                </c:pt>
                <c:pt idx="1846">
                  <c:v>33632</c:v>
                </c:pt>
                <c:pt idx="1847">
                  <c:v>33633</c:v>
                </c:pt>
                <c:pt idx="1848">
                  <c:v>33634</c:v>
                </c:pt>
                <c:pt idx="1849">
                  <c:v>33637</c:v>
                </c:pt>
                <c:pt idx="1850">
                  <c:v>33638</c:v>
                </c:pt>
                <c:pt idx="1851">
                  <c:v>33639</c:v>
                </c:pt>
                <c:pt idx="1852">
                  <c:v>33640</c:v>
                </c:pt>
                <c:pt idx="1853">
                  <c:v>33641</c:v>
                </c:pt>
                <c:pt idx="1854">
                  <c:v>33644</c:v>
                </c:pt>
                <c:pt idx="1855">
                  <c:v>33645</c:v>
                </c:pt>
                <c:pt idx="1856">
                  <c:v>33646</c:v>
                </c:pt>
                <c:pt idx="1857">
                  <c:v>33647</c:v>
                </c:pt>
                <c:pt idx="1858">
                  <c:v>33648</c:v>
                </c:pt>
                <c:pt idx="1859">
                  <c:v>33651</c:v>
                </c:pt>
                <c:pt idx="1860">
                  <c:v>33652</c:v>
                </c:pt>
                <c:pt idx="1861">
                  <c:v>33653</c:v>
                </c:pt>
                <c:pt idx="1862">
                  <c:v>33654</c:v>
                </c:pt>
                <c:pt idx="1863">
                  <c:v>33655</c:v>
                </c:pt>
                <c:pt idx="1864">
                  <c:v>33658</c:v>
                </c:pt>
                <c:pt idx="1865">
                  <c:v>33659</c:v>
                </c:pt>
                <c:pt idx="1866">
                  <c:v>33660</c:v>
                </c:pt>
                <c:pt idx="1867">
                  <c:v>33661</c:v>
                </c:pt>
                <c:pt idx="1868">
                  <c:v>33662</c:v>
                </c:pt>
                <c:pt idx="1869">
                  <c:v>33665</c:v>
                </c:pt>
                <c:pt idx="1870">
                  <c:v>33666</c:v>
                </c:pt>
                <c:pt idx="1871">
                  <c:v>33667</c:v>
                </c:pt>
                <c:pt idx="1872">
                  <c:v>33668</c:v>
                </c:pt>
                <c:pt idx="1873">
                  <c:v>33669</c:v>
                </c:pt>
                <c:pt idx="1874">
                  <c:v>33672</c:v>
                </c:pt>
                <c:pt idx="1875">
                  <c:v>33673</c:v>
                </c:pt>
                <c:pt idx="1876">
                  <c:v>33674</c:v>
                </c:pt>
                <c:pt idx="1877">
                  <c:v>33675</c:v>
                </c:pt>
                <c:pt idx="1878">
                  <c:v>33676</c:v>
                </c:pt>
                <c:pt idx="1879">
                  <c:v>33679</c:v>
                </c:pt>
                <c:pt idx="1880">
                  <c:v>33680</c:v>
                </c:pt>
                <c:pt idx="1881">
                  <c:v>33681</c:v>
                </c:pt>
                <c:pt idx="1882">
                  <c:v>33682</c:v>
                </c:pt>
                <c:pt idx="1883">
                  <c:v>33683</c:v>
                </c:pt>
                <c:pt idx="1884">
                  <c:v>33686</c:v>
                </c:pt>
                <c:pt idx="1885">
                  <c:v>33687</c:v>
                </c:pt>
                <c:pt idx="1886">
                  <c:v>33688</c:v>
                </c:pt>
                <c:pt idx="1887">
                  <c:v>33689</c:v>
                </c:pt>
                <c:pt idx="1888">
                  <c:v>33690</c:v>
                </c:pt>
                <c:pt idx="1889">
                  <c:v>33693</c:v>
                </c:pt>
                <c:pt idx="1890">
                  <c:v>33694</c:v>
                </c:pt>
                <c:pt idx="1891">
                  <c:v>33695</c:v>
                </c:pt>
                <c:pt idx="1892">
                  <c:v>33696</c:v>
                </c:pt>
                <c:pt idx="1893">
                  <c:v>33697</c:v>
                </c:pt>
                <c:pt idx="1894">
                  <c:v>33700</c:v>
                </c:pt>
                <c:pt idx="1895">
                  <c:v>33701</c:v>
                </c:pt>
                <c:pt idx="1896">
                  <c:v>33702</c:v>
                </c:pt>
                <c:pt idx="1897">
                  <c:v>33703</c:v>
                </c:pt>
                <c:pt idx="1898">
                  <c:v>33704</c:v>
                </c:pt>
                <c:pt idx="1899">
                  <c:v>33707</c:v>
                </c:pt>
                <c:pt idx="1900">
                  <c:v>33708</c:v>
                </c:pt>
                <c:pt idx="1901">
                  <c:v>33709</c:v>
                </c:pt>
                <c:pt idx="1902">
                  <c:v>33710</c:v>
                </c:pt>
                <c:pt idx="1903">
                  <c:v>33711</c:v>
                </c:pt>
                <c:pt idx="1904">
                  <c:v>33714</c:v>
                </c:pt>
                <c:pt idx="1905">
                  <c:v>33715</c:v>
                </c:pt>
                <c:pt idx="1906">
                  <c:v>33716</c:v>
                </c:pt>
                <c:pt idx="1907">
                  <c:v>33717</c:v>
                </c:pt>
                <c:pt idx="1908">
                  <c:v>33718</c:v>
                </c:pt>
                <c:pt idx="1909">
                  <c:v>33721</c:v>
                </c:pt>
                <c:pt idx="1910">
                  <c:v>33722</c:v>
                </c:pt>
                <c:pt idx="1911">
                  <c:v>33723</c:v>
                </c:pt>
                <c:pt idx="1912">
                  <c:v>33724</c:v>
                </c:pt>
                <c:pt idx="1913">
                  <c:v>33725</c:v>
                </c:pt>
                <c:pt idx="1914">
                  <c:v>33728</c:v>
                </c:pt>
                <c:pt idx="1915">
                  <c:v>33729</c:v>
                </c:pt>
                <c:pt idx="1916">
                  <c:v>33730</c:v>
                </c:pt>
                <c:pt idx="1917">
                  <c:v>33731</c:v>
                </c:pt>
                <c:pt idx="1918">
                  <c:v>33732</c:v>
                </c:pt>
                <c:pt idx="1919">
                  <c:v>33735</c:v>
                </c:pt>
                <c:pt idx="1920">
                  <c:v>33736</c:v>
                </c:pt>
                <c:pt idx="1921">
                  <c:v>33737</c:v>
                </c:pt>
                <c:pt idx="1922">
                  <c:v>33738</c:v>
                </c:pt>
                <c:pt idx="1923">
                  <c:v>33739</c:v>
                </c:pt>
                <c:pt idx="1924">
                  <c:v>33742</c:v>
                </c:pt>
                <c:pt idx="1925">
                  <c:v>33743</c:v>
                </c:pt>
                <c:pt idx="1926">
                  <c:v>33744</c:v>
                </c:pt>
                <c:pt idx="1927">
                  <c:v>33745</c:v>
                </c:pt>
                <c:pt idx="1928">
                  <c:v>33746</c:v>
                </c:pt>
                <c:pt idx="1929">
                  <c:v>33749</c:v>
                </c:pt>
                <c:pt idx="1930">
                  <c:v>33750</c:v>
                </c:pt>
                <c:pt idx="1931">
                  <c:v>33751</c:v>
                </c:pt>
                <c:pt idx="1932">
                  <c:v>33752</c:v>
                </c:pt>
                <c:pt idx="1933">
                  <c:v>33753</c:v>
                </c:pt>
                <c:pt idx="1934">
                  <c:v>33756</c:v>
                </c:pt>
                <c:pt idx="1935">
                  <c:v>33757</c:v>
                </c:pt>
                <c:pt idx="1936">
                  <c:v>33758</c:v>
                </c:pt>
                <c:pt idx="1937">
                  <c:v>33759</c:v>
                </c:pt>
                <c:pt idx="1938">
                  <c:v>33760</c:v>
                </c:pt>
                <c:pt idx="1939">
                  <c:v>33763</c:v>
                </c:pt>
                <c:pt idx="1940">
                  <c:v>33764</c:v>
                </c:pt>
                <c:pt idx="1941">
                  <c:v>33765</c:v>
                </c:pt>
                <c:pt idx="1942">
                  <c:v>33766</c:v>
                </c:pt>
                <c:pt idx="1943">
                  <c:v>33767</c:v>
                </c:pt>
                <c:pt idx="1944">
                  <c:v>33770</c:v>
                </c:pt>
                <c:pt idx="1945">
                  <c:v>33771</c:v>
                </c:pt>
                <c:pt idx="1946">
                  <c:v>33772</c:v>
                </c:pt>
                <c:pt idx="1947">
                  <c:v>33773</c:v>
                </c:pt>
                <c:pt idx="1948">
                  <c:v>33774</c:v>
                </c:pt>
                <c:pt idx="1949">
                  <c:v>33777</c:v>
                </c:pt>
                <c:pt idx="1950">
                  <c:v>33778</c:v>
                </c:pt>
                <c:pt idx="1951">
                  <c:v>33779</c:v>
                </c:pt>
                <c:pt idx="1952">
                  <c:v>33780</c:v>
                </c:pt>
                <c:pt idx="1953">
                  <c:v>33781</c:v>
                </c:pt>
                <c:pt idx="1954">
                  <c:v>33784</c:v>
                </c:pt>
                <c:pt idx="1955">
                  <c:v>33785</c:v>
                </c:pt>
                <c:pt idx="1956">
                  <c:v>33786</c:v>
                </c:pt>
                <c:pt idx="1957">
                  <c:v>33787</c:v>
                </c:pt>
                <c:pt idx="1958">
                  <c:v>33788</c:v>
                </c:pt>
                <c:pt idx="1959">
                  <c:v>33791</c:v>
                </c:pt>
                <c:pt idx="1960">
                  <c:v>33792</c:v>
                </c:pt>
                <c:pt idx="1961">
                  <c:v>33793</c:v>
                </c:pt>
                <c:pt idx="1962">
                  <c:v>33794</c:v>
                </c:pt>
                <c:pt idx="1963">
                  <c:v>33795</c:v>
                </c:pt>
                <c:pt idx="1964">
                  <c:v>33798</c:v>
                </c:pt>
                <c:pt idx="1965">
                  <c:v>33799</c:v>
                </c:pt>
                <c:pt idx="1966">
                  <c:v>33800</c:v>
                </c:pt>
                <c:pt idx="1967">
                  <c:v>33801</c:v>
                </c:pt>
                <c:pt idx="1968">
                  <c:v>33802</c:v>
                </c:pt>
                <c:pt idx="1969">
                  <c:v>33805</c:v>
                </c:pt>
                <c:pt idx="1970">
                  <c:v>33806</c:v>
                </c:pt>
                <c:pt idx="1971">
                  <c:v>33807</c:v>
                </c:pt>
                <c:pt idx="1972">
                  <c:v>33808</c:v>
                </c:pt>
                <c:pt idx="1973">
                  <c:v>33809</c:v>
                </c:pt>
                <c:pt idx="1974">
                  <c:v>33812</c:v>
                </c:pt>
                <c:pt idx="1975">
                  <c:v>33813</c:v>
                </c:pt>
                <c:pt idx="1976">
                  <c:v>33814</c:v>
                </c:pt>
                <c:pt idx="1977">
                  <c:v>33815</c:v>
                </c:pt>
                <c:pt idx="1978">
                  <c:v>33816</c:v>
                </c:pt>
                <c:pt idx="1979">
                  <c:v>33819</c:v>
                </c:pt>
                <c:pt idx="1980">
                  <c:v>33820</c:v>
                </c:pt>
                <c:pt idx="1981">
                  <c:v>33821</c:v>
                </c:pt>
                <c:pt idx="1982">
                  <c:v>33822</c:v>
                </c:pt>
                <c:pt idx="1983">
                  <c:v>33823</c:v>
                </c:pt>
                <c:pt idx="1984">
                  <c:v>33826</c:v>
                </c:pt>
                <c:pt idx="1985">
                  <c:v>33827</c:v>
                </c:pt>
                <c:pt idx="1986">
                  <c:v>33828</c:v>
                </c:pt>
                <c:pt idx="1987">
                  <c:v>33829</c:v>
                </c:pt>
                <c:pt idx="1988">
                  <c:v>33830</c:v>
                </c:pt>
                <c:pt idx="1989">
                  <c:v>33833</c:v>
                </c:pt>
                <c:pt idx="1990">
                  <c:v>33834</c:v>
                </c:pt>
                <c:pt idx="1991">
                  <c:v>33835</c:v>
                </c:pt>
                <c:pt idx="1992">
                  <c:v>33836</c:v>
                </c:pt>
                <c:pt idx="1993">
                  <c:v>33837</c:v>
                </c:pt>
                <c:pt idx="1994">
                  <c:v>33840</c:v>
                </c:pt>
                <c:pt idx="1995">
                  <c:v>33841</c:v>
                </c:pt>
                <c:pt idx="1996">
                  <c:v>33842</c:v>
                </c:pt>
                <c:pt idx="1997">
                  <c:v>33843</c:v>
                </c:pt>
                <c:pt idx="1998">
                  <c:v>33844</c:v>
                </c:pt>
                <c:pt idx="1999">
                  <c:v>33847</c:v>
                </c:pt>
                <c:pt idx="2000">
                  <c:v>33848</c:v>
                </c:pt>
                <c:pt idx="2001">
                  <c:v>33849</c:v>
                </c:pt>
                <c:pt idx="2002">
                  <c:v>33850</c:v>
                </c:pt>
                <c:pt idx="2003">
                  <c:v>33851</c:v>
                </c:pt>
                <c:pt idx="2004">
                  <c:v>33854</c:v>
                </c:pt>
                <c:pt idx="2005">
                  <c:v>33855</c:v>
                </c:pt>
                <c:pt idx="2006">
                  <c:v>33856</c:v>
                </c:pt>
                <c:pt idx="2007">
                  <c:v>33857</c:v>
                </c:pt>
                <c:pt idx="2008">
                  <c:v>33858</c:v>
                </c:pt>
                <c:pt idx="2009">
                  <c:v>33861</c:v>
                </c:pt>
                <c:pt idx="2010">
                  <c:v>33862</c:v>
                </c:pt>
                <c:pt idx="2011">
                  <c:v>33863</c:v>
                </c:pt>
                <c:pt idx="2012">
                  <c:v>33864</c:v>
                </c:pt>
                <c:pt idx="2013">
                  <c:v>33865</c:v>
                </c:pt>
                <c:pt idx="2014">
                  <c:v>33868</c:v>
                </c:pt>
                <c:pt idx="2015">
                  <c:v>33869</c:v>
                </c:pt>
                <c:pt idx="2016">
                  <c:v>33870</c:v>
                </c:pt>
                <c:pt idx="2017">
                  <c:v>33871</c:v>
                </c:pt>
                <c:pt idx="2018">
                  <c:v>33872</c:v>
                </c:pt>
                <c:pt idx="2019">
                  <c:v>33875</c:v>
                </c:pt>
                <c:pt idx="2020">
                  <c:v>33876</c:v>
                </c:pt>
                <c:pt idx="2021">
                  <c:v>33877</c:v>
                </c:pt>
                <c:pt idx="2022">
                  <c:v>33878</c:v>
                </c:pt>
                <c:pt idx="2023">
                  <c:v>33879</c:v>
                </c:pt>
                <c:pt idx="2024">
                  <c:v>33882</c:v>
                </c:pt>
                <c:pt idx="2025">
                  <c:v>33883</c:v>
                </c:pt>
                <c:pt idx="2026">
                  <c:v>33884</c:v>
                </c:pt>
                <c:pt idx="2027">
                  <c:v>33885</c:v>
                </c:pt>
                <c:pt idx="2028">
                  <c:v>33886</c:v>
                </c:pt>
                <c:pt idx="2029">
                  <c:v>33889</c:v>
                </c:pt>
                <c:pt idx="2030">
                  <c:v>33890</c:v>
                </c:pt>
                <c:pt idx="2031">
                  <c:v>33891</c:v>
                </c:pt>
                <c:pt idx="2032">
                  <c:v>33892</c:v>
                </c:pt>
                <c:pt idx="2033">
                  <c:v>33893</c:v>
                </c:pt>
                <c:pt idx="2034">
                  <c:v>33896</c:v>
                </c:pt>
                <c:pt idx="2035">
                  <c:v>33897</c:v>
                </c:pt>
                <c:pt idx="2036">
                  <c:v>33898</c:v>
                </c:pt>
                <c:pt idx="2037">
                  <c:v>33899</c:v>
                </c:pt>
                <c:pt idx="2038">
                  <c:v>33900</c:v>
                </c:pt>
                <c:pt idx="2039">
                  <c:v>33903</c:v>
                </c:pt>
                <c:pt idx="2040">
                  <c:v>33904</c:v>
                </c:pt>
                <c:pt idx="2041">
                  <c:v>33905</c:v>
                </c:pt>
                <c:pt idx="2042">
                  <c:v>33906</c:v>
                </c:pt>
                <c:pt idx="2043">
                  <c:v>33907</c:v>
                </c:pt>
                <c:pt idx="2044">
                  <c:v>33910</c:v>
                </c:pt>
                <c:pt idx="2045">
                  <c:v>33911</c:v>
                </c:pt>
                <c:pt idx="2046">
                  <c:v>33912</c:v>
                </c:pt>
                <c:pt idx="2047">
                  <c:v>33913</c:v>
                </c:pt>
                <c:pt idx="2048">
                  <c:v>33914</c:v>
                </c:pt>
                <c:pt idx="2049">
                  <c:v>33917</c:v>
                </c:pt>
                <c:pt idx="2050">
                  <c:v>33918</c:v>
                </c:pt>
                <c:pt idx="2051">
                  <c:v>33919</c:v>
                </c:pt>
                <c:pt idx="2052">
                  <c:v>33920</c:v>
                </c:pt>
                <c:pt idx="2053">
                  <c:v>33921</c:v>
                </c:pt>
                <c:pt idx="2054">
                  <c:v>33924</c:v>
                </c:pt>
                <c:pt idx="2055">
                  <c:v>33925</c:v>
                </c:pt>
                <c:pt idx="2056">
                  <c:v>33926</c:v>
                </c:pt>
                <c:pt idx="2057">
                  <c:v>33927</c:v>
                </c:pt>
                <c:pt idx="2058">
                  <c:v>33928</c:v>
                </c:pt>
                <c:pt idx="2059">
                  <c:v>33931</c:v>
                </c:pt>
                <c:pt idx="2060">
                  <c:v>33932</c:v>
                </c:pt>
                <c:pt idx="2061">
                  <c:v>33933</c:v>
                </c:pt>
                <c:pt idx="2062">
                  <c:v>33934</c:v>
                </c:pt>
                <c:pt idx="2063">
                  <c:v>33935</c:v>
                </c:pt>
                <c:pt idx="2064">
                  <c:v>33938</c:v>
                </c:pt>
                <c:pt idx="2065">
                  <c:v>33939</c:v>
                </c:pt>
                <c:pt idx="2066">
                  <c:v>33940</c:v>
                </c:pt>
                <c:pt idx="2067">
                  <c:v>33941</c:v>
                </c:pt>
                <c:pt idx="2068">
                  <c:v>33942</c:v>
                </c:pt>
                <c:pt idx="2069">
                  <c:v>33945</c:v>
                </c:pt>
                <c:pt idx="2070">
                  <c:v>33946</c:v>
                </c:pt>
                <c:pt idx="2071">
                  <c:v>33947</c:v>
                </c:pt>
                <c:pt idx="2072">
                  <c:v>33948</c:v>
                </c:pt>
                <c:pt idx="2073">
                  <c:v>33949</c:v>
                </c:pt>
                <c:pt idx="2074">
                  <c:v>33952</c:v>
                </c:pt>
                <c:pt idx="2075">
                  <c:v>33953</c:v>
                </c:pt>
                <c:pt idx="2076">
                  <c:v>33954</c:v>
                </c:pt>
                <c:pt idx="2077">
                  <c:v>33955</c:v>
                </c:pt>
                <c:pt idx="2078">
                  <c:v>33956</c:v>
                </c:pt>
                <c:pt idx="2079">
                  <c:v>33959</c:v>
                </c:pt>
                <c:pt idx="2080">
                  <c:v>33960</c:v>
                </c:pt>
                <c:pt idx="2081">
                  <c:v>33961</c:v>
                </c:pt>
                <c:pt idx="2082">
                  <c:v>33962</c:v>
                </c:pt>
                <c:pt idx="2083">
                  <c:v>33963</c:v>
                </c:pt>
                <c:pt idx="2084">
                  <c:v>33966</c:v>
                </c:pt>
                <c:pt idx="2085">
                  <c:v>33967</c:v>
                </c:pt>
                <c:pt idx="2086">
                  <c:v>33968</c:v>
                </c:pt>
                <c:pt idx="2087">
                  <c:v>33969</c:v>
                </c:pt>
                <c:pt idx="2088">
                  <c:v>33970</c:v>
                </c:pt>
                <c:pt idx="2089">
                  <c:v>33973</c:v>
                </c:pt>
                <c:pt idx="2090">
                  <c:v>33974</c:v>
                </c:pt>
                <c:pt idx="2091">
                  <c:v>33975</c:v>
                </c:pt>
                <c:pt idx="2092">
                  <c:v>33976</c:v>
                </c:pt>
                <c:pt idx="2093">
                  <c:v>33977</c:v>
                </c:pt>
                <c:pt idx="2094">
                  <c:v>33980</c:v>
                </c:pt>
                <c:pt idx="2095">
                  <c:v>33981</c:v>
                </c:pt>
                <c:pt idx="2096">
                  <c:v>33982</c:v>
                </c:pt>
                <c:pt idx="2097">
                  <c:v>33983</c:v>
                </c:pt>
                <c:pt idx="2098">
                  <c:v>33984</c:v>
                </c:pt>
                <c:pt idx="2099">
                  <c:v>33987</c:v>
                </c:pt>
                <c:pt idx="2100">
                  <c:v>33988</c:v>
                </c:pt>
                <c:pt idx="2101">
                  <c:v>33989</c:v>
                </c:pt>
                <c:pt idx="2102">
                  <c:v>33990</c:v>
                </c:pt>
                <c:pt idx="2103">
                  <c:v>33991</c:v>
                </c:pt>
                <c:pt idx="2104">
                  <c:v>33994</c:v>
                </c:pt>
                <c:pt idx="2105">
                  <c:v>33995</c:v>
                </c:pt>
                <c:pt idx="2106">
                  <c:v>33996</c:v>
                </c:pt>
                <c:pt idx="2107">
                  <c:v>33997</c:v>
                </c:pt>
                <c:pt idx="2108">
                  <c:v>33998</c:v>
                </c:pt>
                <c:pt idx="2109">
                  <c:v>34001</c:v>
                </c:pt>
                <c:pt idx="2110">
                  <c:v>34002</c:v>
                </c:pt>
                <c:pt idx="2111">
                  <c:v>34003</c:v>
                </c:pt>
                <c:pt idx="2112">
                  <c:v>34004</c:v>
                </c:pt>
                <c:pt idx="2113">
                  <c:v>34005</c:v>
                </c:pt>
                <c:pt idx="2114">
                  <c:v>34008</c:v>
                </c:pt>
                <c:pt idx="2115">
                  <c:v>34009</c:v>
                </c:pt>
                <c:pt idx="2116">
                  <c:v>34010</c:v>
                </c:pt>
                <c:pt idx="2117">
                  <c:v>34011</c:v>
                </c:pt>
                <c:pt idx="2118">
                  <c:v>34012</c:v>
                </c:pt>
                <c:pt idx="2119">
                  <c:v>34015</c:v>
                </c:pt>
                <c:pt idx="2120">
                  <c:v>34016</c:v>
                </c:pt>
                <c:pt idx="2121">
                  <c:v>34017</c:v>
                </c:pt>
                <c:pt idx="2122">
                  <c:v>34018</c:v>
                </c:pt>
                <c:pt idx="2123">
                  <c:v>34019</c:v>
                </c:pt>
                <c:pt idx="2124">
                  <c:v>34022</c:v>
                </c:pt>
                <c:pt idx="2125">
                  <c:v>34023</c:v>
                </c:pt>
                <c:pt idx="2126">
                  <c:v>34024</c:v>
                </c:pt>
                <c:pt idx="2127">
                  <c:v>34025</c:v>
                </c:pt>
                <c:pt idx="2128">
                  <c:v>34026</c:v>
                </c:pt>
                <c:pt idx="2129">
                  <c:v>34029</c:v>
                </c:pt>
                <c:pt idx="2130">
                  <c:v>34030</c:v>
                </c:pt>
                <c:pt idx="2131">
                  <c:v>34031</c:v>
                </c:pt>
                <c:pt idx="2132">
                  <c:v>34032</c:v>
                </c:pt>
                <c:pt idx="2133">
                  <c:v>34033</c:v>
                </c:pt>
                <c:pt idx="2134">
                  <c:v>34036</c:v>
                </c:pt>
                <c:pt idx="2135">
                  <c:v>34037</c:v>
                </c:pt>
                <c:pt idx="2136">
                  <c:v>34038</c:v>
                </c:pt>
                <c:pt idx="2137">
                  <c:v>34039</c:v>
                </c:pt>
                <c:pt idx="2138">
                  <c:v>34040</c:v>
                </c:pt>
                <c:pt idx="2139">
                  <c:v>34043</c:v>
                </c:pt>
                <c:pt idx="2140">
                  <c:v>34044</c:v>
                </c:pt>
                <c:pt idx="2141">
                  <c:v>34045</c:v>
                </c:pt>
                <c:pt idx="2142">
                  <c:v>34046</c:v>
                </c:pt>
                <c:pt idx="2143">
                  <c:v>34047</c:v>
                </c:pt>
                <c:pt idx="2144">
                  <c:v>34050</c:v>
                </c:pt>
                <c:pt idx="2145">
                  <c:v>34051</c:v>
                </c:pt>
                <c:pt idx="2146">
                  <c:v>34052</c:v>
                </c:pt>
                <c:pt idx="2147">
                  <c:v>34053</c:v>
                </c:pt>
                <c:pt idx="2148">
                  <c:v>34054</c:v>
                </c:pt>
                <c:pt idx="2149">
                  <c:v>34057</c:v>
                </c:pt>
                <c:pt idx="2150">
                  <c:v>34058</c:v>
                </c:pt>
                <c:pt idx="2151">
                  <c:v>34059</c:v>
                </c:pt>
                <c:pt idx="2152">
                  <c:v>34060</c:v>
                </c:pt>
                <c:pt idx="2153">
                  <c:v>34061</c:v>
                </c:pt>
                <c:pt idx="2154">
                  <c:v>34064</c:v>
                </c:pt>
                <c:pt idx="2155">
                  <c:v>34065</c:v>
                </c:pt>
                <c:pt idx="2156">
                  <c:v>34066</c:v>
                </c:pt>
                <c:pt idx="2157">
                  <c:v>34067</c:v>
                </c:pt>
                <c:pt idx="2158">
                  <c:v>34068</c:v>
                </c:pt>
                <c:pt idx="2159">
                  <c:v>34071</c:v>
                </c:pt>
                <c:pt idx="2160">
                  <c:v>34072</c:v>
                </c:pt>
                <c:pt idx="2161">
                  <c:v>34073</c:v>
                </c:pt>
                <c:pt idx="2162">
                  <c:v>34074</c:v>
                </c:pt>
                <c:pt idx="2163">
                  <c:v>34075</c:v>
                </c:pt>
                <c:pt idx="2164">
                  <c:v>34078</c:v>
                </c:pt>
                <c:pt idx="2165">
                  <c:v>34079</c:v>
                </c:pt>
                <c:pt idx="2166">
                  <c:v>34080</c:v>
                </c:pt>
                <c:pt idx="2167">
                  <c:v>34081</c:v>
                </c:pt>
                <c:pt idx="2168">
                  <c:v>34082</c:v>
                </c:pt>
                <c:pt idx="2169">
                  <c:v>34085</c:v>
                </c:pt>
                <c:pt idx="2170">
                  <c:v>34086</c:v>
                </c:pt>
                <c:pt idx="2171">
                  <c:v>34087</c:v>
                </c:pt>
                <c:pt idx="2172">
                  <c:v>34088</c:v>
                </c:pt>
                <c:pt idx="2173">
                  <c:v>34089</c:v>
                </c:pt>
                <c:pt idx="2174">
                  <c:v>34092</c:v>
                </c:pt>
                <c:pt idx="2175">
                  <c:v>34093</c:v>
                </c:pt>
                <c:pt idx="2176">
                  <c:v>34094</c:v>
                </c:pt>
                <c:pt idx="2177">
                  <c:v>34095</c:v>
                </c:pt>
                <c:pt idx="2178">
                  <c:v>34096</c:v>
                </c:pt>
                <c:pt idx="2179">
                  <c:v>34099</c:v>
                </c:pt>
                <c:pt idx="2180">
                  <c:v>34100</c:v>
                </c:pt>
                <c:pt idx="2181">
                  <c:v>34101</c:v>
                </c:pt>
                <c:pt idx="2182">
                  <c:v>34102</c:v>
                </c:pt>
                <c:pt idx="2183">
                  <c:v>34103</c:v>
                </c:pt>
                <c:pt idx="2184">
                  <c:v>34106</c:v>
                </c:pt>
                <c:pt idx="2185">
                  <c:v>34107</c:v>
                </c:pt>
                <c:pt idx="2186">
                  <c:v>34108</c:v>
                </c:pt>
                <c:pt idx="2187">
                  <c:v>34109</c:v>
                </c:pt>
                <c:pt idx="2188">
                  <c:v>34110</c:v>
                </c:pt>
                <c:pt idx="2189">
                  <c:v>34113</c:v>
                </c:pt>
                <c:pt idx="2190">
                  <c:v>34114</c:v>
                </c:pt>
                <c:pt idx="2191">
                  <c:v>34115</c:v>
                </c:pt>
                <c:pt idx="2192">
                  <c:v>34116</c:v>
                </c:pt>
                <c:pt idx="2193">
                  <c:v>34117</c:v>
                </c:pt>
                <c:pt idx="2194">
                  <c:v>34120</c:v>
                </c:pt>
                <c:pt idx="2195">
                  <c:v>34121</c:v>
                </c:pt>
                <c:pt idx="2196">
                  <c:v>34122</c:v>
                </c:pt>
                <c:pt idx="2197">
                  <c:v>34123</c:v>
                </c:pt>
                <c:pt idx="2198">
                  <c:v>34124</c:v>
                </c:pt>
                <c:pt idx="2199">
                  <c:v>34127</c:v>
                </c:pt>
                <c:pt idx="2200">
                  <c:v>34128</c:v>
                </c:pt>
                <c:pt idx="2201">
                  <c:v>34129</c:v>
                </c:pt>
                <c:pt idx="2202">
                  <c:v>34130</c:v>
                </c:pt>
                <c:pt idx="2203">
                  <c:v>34131</c:v>
                </c:pt>
                <c:pt idx="2204">
                  <c:v>34134</c:v>
                </c:pt>
                <c:pt idx="2205">
                  <c:v>34135</c:v>
                </c:pt>
                <c:pt idx="2206">
                  <c:v>34136</c:v>
                </c:pt>
                <c:pt idx="2207">
                  <c:v>34137</c:v>
                </c:pt>
                <c:pt idx="2208">
                  <c:v>34138</c:v>
                </c:pt>
                <c:pt idx="2209">
                  <c:v>34141</c:v>
                </c:pt>
                <c:pt idx="2210">
                  <c:v>34142</c:v>
                </c:pt>
                <c:pt idx="2211">
                  <c:v>34143</c:v>
                </c:pt>
                <c:pt idx="2212">
                  <c:v>34144</c:v>
                </c:pt>
                <c:pt idx="2213">
                  <c:v>34145</c:v>
                </c:pt>
                <c:pt idx="2214">
                  <c:v>34148</c:v>
                </c:pt>
                <c:pt idx="2215">
                  <c:v>34149</c:v>
                </c:pt>
                <c:pt idx="2216">
                  <c:v>34150</c:v>
                </c:pt>
                <c:pt idx="2217">
                  <c:v>34151</c:v>
                </c:pt>
                <c:pt idx="2218">
                  <c:v>34152</c:v>
                </c:pt>
                <c:pt idx="2219">
                  <c:v>34155</c:v>
                </c:pt>
                <c:pt idx="2220">
                  <c:v>34156</c:v>
                </c:pt>
                <c:pt idx="2221">
                  <c:v>34157</c:v>
                </c:pt>
                <c:pt idx="2222">
                  <c:v>34158</c:v>
                </c:pt>
                <c:pt idx="2223">
                  <c:v>34159</c:v>
                </c:pt>
                <c:pt idx="2224">
                  <c:v>34162</c:v>
                </c:pt>
                <c:pt idx="2225">
                  <c:v>34163</c:v>
                </c:pt>
                <c:pt idx="2226">
                  <c:v>34164</c:v>
                </c:pt>
                <c:pt idx="2227">
                  <c:v>34165</c:v>
                </c:pt>
                <c:pt idx="2228">
                  <c:v>34166</c:v>
                </c:pt>
                <c:pt idx="2229">
                  <c:v>34169</c:v>
                </c:pt>
                <c:pt idx="2230">
                  <c:v>34170</c:v>
                </c:pt>
                <c:pt idx="2231">
                  <c:v>34171</c:v>
                </c:pt>
                <c:pt idx="2232">
                  <c:v>34172</c:v>
                </c:pt>
                <c:pt idx="2233">
                  <c:v>34173</c:v>
                </c:pt>
                <c:pt idx="2234">
                  <c:v>34176</c:v>
                </c:pt>
                <c:pt idx="2235">
                  <c:v>34177</c:v>
                </c:pt>
                <c:pt idx="2236">
                  <c:v>34178</c:v>
                </c:pt>
                <c:pt idx="2237">
                  <c:v>34179</c:v>
                </c:pt>
                <c:pt idx="2238">
                  <c:v>34180</c:v>
                </c:pt>
                <c:pt idx="2239">
                  <c:v>34183</c:v>
                </c:pt>
                <c:pt idx="2240">
                  <c:v>34184</c:v>
                </c:pt>
                <c:pt idx="2241">
                  <c:v>34185</c:v>
                </c:pt>
                <c:pt idx="2242">
                  <c:v>34186</c:v>
                </c:pt>
                <c:pt idx="2243">
                  <c:v>34187</c:v>
                </c:pt>
                <c:pt idx="2244">
                  <c:v>34190</c:v>
                </c:pt>
                <c:pt idx="2245">
                  <c:v>34191</c:v>
                </c:pt>
                <c:pt idx="2246">
                  <c:v>34192</c:v>
                </c:pt>
                <c:pt idx="2247">
                  <c:v>34193</c:v>
                </c:pt>
                <c:pt idx="2248">
                  <c:v>34194</c:v>
                </c:pt>
                <c:pt idx="2249">
                  <c:v>34197</c:v>
                </c:pt>
                <c:pt idx="2250">
                  <c:v>34198</c:v>
                </c:pt>
                <c:pt idx="2251">
                  <c:v>34199</c:v>
                </c:pt>
                <c:pt idx="2252">
                  <c:v>34200</c:v>
                </c:pt>
                <c:pt idx="2253">
                  <c:v>34201</c:v>
                </c:pt>
                <c:pt idx="2254">
                  <c:v>34204</c:v>
                </c:pt>
                <c:pt idx="2255">
                  <c:v>34205</c:v>
                </c:pt>
                <c:pt idx="2256">
                  <c:v>34206</c:v>
                </c:pt>
                <c:pt idx="2257">
                  <c:v>34207</c:v>
                </c:pt>
                <c:pt idx="2258">
                  <c:v>34208</c:v>
                </c:pt>
                <c:pt idx="2259">
                  <c:v>34211</c:v>
                </c:pt>
                <c:pt idx="2260">
                  <c:v>34212</c:v>
                </c:pt>
                <c:pt idx="2261">
                  <c:v>34213</c:v>
                </c:pt>
                <c:pt idx="2262">
                  <c:v>34214</c:v>
                </c:pt>
                <c:pt idx="2263">
                  <c:v>34215</c:v>
                </c:pt>
                <c:pt idx="2264">
                  <c:v>34218</c:v>
                </c:pt>
                <c:pt idx="2265">
                  <c:v>34219</c:v>
                </c:pt>
                <c:pt idx="2266">
                  <c:v>34220</c:v>
                </c:pt>
                <c:pt idx="2267">
                  <c:v>34221</c:v>
                </c:pt>
                <c:pt idx="2268">
                  <c:v>34222</c:v>
                </c:pt>
                <c:pt idx="2269">
                  <c:v>34225</c:v>
                </c:pt>
                <c:pt idx="2270">
                  <c:v>34226</c:v>
                </c:pt>
                <c:pt idx="2271">
                  <c:v>34227</c:v>
                </c:pt>
                <c:pt idx="2272">
                  <c:v>34228</c:v>
                </c:pt>
                <c:pt idx="2273">
                  <c:v>34229</c:v>
                </c:pt>
                <c:pt idx="2274">
                  <c:v>34232</c:v>
                </c:pt>
                <c:pt idx="2275">
                  <c:v>34233</c:v>
                </c:pt>
                <c:pt idx="2276">
                  <c:v>34234</c:v>
                </c:pt>
                <c:pt idx="2277">
                  <c:v>34235</c:v>
                </c:pt>
                <c:pt idx="2278">
                  <c:v>34236</c:v>
                </c:pt>
                <c:pt idx="2279">
                  <c:v>34239</c:v>
                </c:pt>
                <c:pt idx="2280">
                  <c:v>34240</c:v>
                </c:pt>
                <c:pt idx="2281">
                  <c:v>34241</c:v>
                </c:pt>
                <c:pt idx="2282">
                  <c:v>34242</c:v>
                </c:pt>
                <c:pt idx="2283">
                  <c:v>34243</c:v>
                </c:pt>
                <c:pt idx="2284">
                  <c:v>34246</c:v>
                </c:pt>
                <c:pt idx="2285">
                  <c:v>34247</c:v>
                </c:pt>
                <c:pt idx="2286">
                  <c:v>34248</c:v>
                </c:pt>
                <c:pt idx="2287">
                  <c:v>34249</c:v>
                </c:pt>
                <c:pt idx="2288">
                  <c:v>34250</c:v>
                </c:pt>
                <c:pt idx="2289">
                  <c:v>34253</c:v>
                </c:pt>
                <c:pt idx="2290">
                  <c:v>34254</c:v>
                </c:pt>
                <c:pt idx="2291">
                  <c:v>34255</c:v>
                </c:pt>
                <c:pt idx="2292">
                  <c:v>34256</c:v>
                </c:pt>
                <c:pt idx="2293">
                  <c:v>34257</c:v>
                </c:pt>
                <c:pt idx="2294">
                  <c:v>34260</c:v>
                </c:pt>
                <c:pt idx="2295">
                  <c:v>34261</c:v>
                </c:pt>
                <c:pt idx="2296">
                  <c:v>34262</c:v>
                </c:pt>
                <c:pt idx="2297">
                  <c:v>34263</c:v>
                </c:pt>
                <c:pt idx="2298">
                  <c:v>34264</c:v>
                </c:pt>
                <c:pt idx="2299">
                  <c:v>34267</c:v>
                </c:pt>
                <c:pt idx="2300">
                  <c:v>34268</c:v>
                </c:pt>
                <c:pt idx="2301">
                  <c:v>34269</c:v>
                </c:pt>
                <c:pt idx="2302">
                  <c:v>34270</c:v>
                </c:pt>
                <c:pt idx="2303">
                  <c:v>34271</c:v>
                </c:pt>
                <c:pt idx="2304">
                  <c:v>34274</c:v>
                </c:pt>
                <c:pt idx="2305">
                  <c:v>34275</c:v>
                </c:pt>
                <c:pt idx="2306">
                  <c:v>34276</c:v>
                </c:pt>
                <c:pt idx="2307">
                  <c:v>34277</c:v>
                </c:pt>
                <c:pt idx="2308">
                  <c:v>34278</c:v>
                </c:pt>
                <c:pt idx="2309">
                  <c:v>34281</c:v>
                </c:pt>
                <c:pt idx="2310">
                  <c:v>34282</c:v>
                </c:pt>
                <c:pt idx="2311">
                  <c:v>34283</c:v>
                </c:pt>
                <c:pt idx="2312">
                  <c:v>34284</c:v>
                </c:pt>
                <c:pt idx="2313">
                  <c:v>34285</c:v>
                </c:pt>
                <c:pt idx="2314">
                  <c:v>34288</c:v>
                </c:pt>
                <c:pt idx="2315">
                  <c:v>34289</c:v>
                </c:pt>
                <c:pt idx="2316">
                  <c:v>34290</c:v>
                </c:pt>
                <c:pt idx="2317">
                  <c:v>34291</c:v>
                </c:pt>
                <c:pt idx="2318">
                  <c:v>34292</c:v>
                </c:pt>
                <c:pt idx="2319">
                  <c:v>34295</c:v>
                </c:pt>
                <c:pt idx="2320">
                  <c:v>34296</c:v>
                </c:pt>
                <c:pt idx="2321">
                  <c:v>34297</c:v>
                </c:pt>
                <c:pt idx="2322">
                  <c:v>34298</c:v>
                </c:pt>
                <c:pt idx="2323">
                  <c:v>34299</c:v>
                </c:pt>
                <c:pt idx="2324">
                  <c:v>34302</c:v>
                </c:pt>
                <c:pt idx="2325">
                  <c:v>34303</c:v>
                </c:pt>
                <c:pt idx="2326">
                  <c:v>34304</c:v>
                </c:pt>
                <c:pt idx="2327">
                  <c:v>34305</c:v>
                </c:pt>
                <c:pt idx="2328">
                  <c:v>34306</c:v>
                </c:pt>
                <c:pt idx="2329">
                  <c:v>34309</c:v>
                </c:pt>
                <c:pt idx="2330">
                  <c:v>34310</c:v>
                </c:pt>
                <c:pt idx="2331">
                  <c:v>34311</c:v>
                </c:pt>
                <c:pt idx="2332">
                  <c:v>34312</c:v>
                </c:pt>
                <c:pt idx="2333">
                  <c:v>34313</c:v>
                </c:pt>
                <c:pt idx="2334">
                  <c:v>34316</c:v>
                </c:pt>
                <c:pt idx="2335">
                  <c:v>34317</c:v>
                </c:pt>
                <c:pt idx="2336">
                  <c:v>34318</c:v>
                </c:pt>
                <c:pt idx="2337">
                  <c:v>34319</c:v>
                </c:pt>
                <c:pt idx="2338">
                  <c:v>34320</c:v>
                </c:pt>
                <c:pt idx="2339">
                  <c:v>34323</c:v>
                </c:pt>
                <c:pt idx="2340">
                  <c:v>34324</c:v>
                </c:pt>
                <c:pt idx="2341">
                  <c:v>34325</c:v>
                </c:pt>
                <c:pt idx="2342">
                  <c:v>34326</c:v>
                </c:pt>
                <c:pt idx="2343">
                  <c:v>34327</c:v>
                </c:pt>
                <c:pt idx="2344">
                  <c:v>34330</c:v>
                </c:pt>
                <c:pt idx="2345">
                  <c:v>34331</c:v>
                </c:pt>
                <c:pt idx="2346">
                  <c:v>34332</c:v>
                </c:pt>
                <c:pt idx="2347">
                  <c:v>34333</c:v>
                </c:pt>
                <c:pt idx="2348">
                  <c:v>34334</c:v>
                </c:pt>
                <c:pt idx="2349">
                  <c:v>34337</c:v>
                </c:pt>
                <c:pt idx="2350">
                  <c:v>34338</c:v>
                </c:pt>
                <c:pt idx="2351">
                  <c:v>34339</c:v>
                </c:pt>
                <c:pt idx="2352">
                  <c:v>34340</c:v>
                </c:pt>
                <c:pt idx="2353">
                  <c:v>34341</c:v>
                </c:pt>
                <c:pt idx="2354">
                  <c:v>34344</c:v>
                </c:pt>
                <c:pt idx="2355">
                  <c:v>34345</c:v>
                </c:pt>
                <c:pt idx="2356">
                  <c:v>34346</c:v>
                </c:pt>
                <c:pt idx="2357">
                  <c:v>34347</c:v>
                </c:pt>
                <c:pt idx="2358">
                  <c:v>34348</c:v>
                </c:pt>
                <c:pt idx="2359">
                  <c:v>34351</c:v>
                </c:pt>
                <c:pt idx="2360">
                  <c:v>34352</c:v>
                </c:pt>
                <c:pt idx="2361">
                  <c:v>34353</c:v>
                </c:pt>
                <c:pt idx="2362">
                  <c:v>34354</c:v>
                </c:pt>
                <c:pt idx="2363">
                  <c:v>34355</c:v>
                </c:pt>
                <c:pt idx="2364">
                  <c:v>34358</c:v>
                </c:pt>
                <c:pt idx="2365">
                  <c:v>34359</c:v>
                </c:pt>
                <c:pt idx="2366">
                  <c:v>34360</c:v>
                </c:pt>
                <c:pt idx="2367">
                  <c:v>34361</c:v>
                </c:pt>
                <c:pt idx="2368">
                  <c:v>34362</c:v>
                </c:pt>
                <c:pt idx="2369">
                  <c:v>34365</c:v>
                </c:pt>
                <c:pt idx="2370">
                  <c:v>34366</c:v>
                </c:pt>
                <c:pt idx="2371">
                  <c:v>34367</c:v>
                </c:pt>
                <c:pt idx="2372">
                  <c:v>34368</c:v>
                </c:pt>
                <c:pt idx="2373">
                  <c:v>34369</c:v>
                </c:pt>
                <c:pt idx="2374">
                  <c:v>34372</c:v>
                </c:pt>
                <c:pt idx="2375">
                  <c:v>34373</c:v>
                </c:pt>
                <c:pt idx="2376">
                  <c:v>34374</c:v>
                </c:pt>
                <c:pt idx="2377">
                  <c:v>34375</c:v>
                </c:pt>
                <c:pt idx="2378">
                  <c:v>34376</c:v>
                </c:pt>
                <c:pt idx="2379">
                  <c:v>34379</c:v>
                </c:pt>
                <c:pt idx="2380">
                  <c:v>34380</c:v>
                </c:pt>
                <c:pt idx="2381">
                  <c:v>34381</c:v>
                </c:pt>
                <c:pt idx="2382">
                  <c:v>34382</c:v>
                </c:pt>
                <c:pt idx="2383">
                  <c:v>34383</c:v>
                </c:pt>
                <c:pt idx="2384">
                  <c:v>34386</c:v>
                </c:pt>
                <c:pt idx="2385">
                  <c:v>34387</c:v>
                </c:pt>
                <c:pt idx="2386">
                  <c:v>34388</c:v>
                </c:pt>
                <c:pt idx="2387">
                  <c:v>34389</c:v>
                </c:pt>
                <c:pt idx="2388">
                  <c:v>34390</c:v>
                </c:pt>
                <c:pt idx="2389">
                  <c:v>34393</c:v>
                </c:pt>
                <c:pt idx="2390">
                  <c:v>34394</c:v>
                </c:pt>
                <c:pt idx="2391">
                  <c:v>34395</c:v>
                </c:pt>
                <c:pt idx="2392">
                  <c:v>34396</c:v>
                </c:pt>
                <c:pt idx="2393">
                  <c:v>34397</c:v>
                </c:pt>
                <c:pt idx="2394">
                  <c:v>34400</c:v>
                </c:pt>
                <c:pt idx="2395">
                  <c:v>34401</c:v>
                </c:pt>
                <c:pt idx="2396">
                  <c:v>34402</c:v>
                </c:pt>
                <c:pt idx="2397">
                  <c:v>34403</c:v>
                </c:pt>
                <c:pt idx="2398">
                  <c:v>34404</c:v>
                </c:pt>
                <c:pt idx="2399">
                  <c:v>34407</c:v>
                </c:pt>
                <c:pt idx="2400">
                  <c:v>34408</c:v>
                </c:pt>
                <c:pt idx="2401">
                  <c:v>34409</c:v>
                </c:pt>
                <c:pt idx="2402">
                  <c:v>34410</c:v>
                </c:pt>
                <c:pt idx="2403">
                  <c:v>34411</c:v>
                </c:pt>
                <c:pt idx="2404">
                  <c:v>34414</c:v>
                </c:pt>
                <c:pt idx="2405">
                  <c:v>34415</c:v>
                </c:pt>
                <c:pt idx="2406">
                  <c:v>34416</c:v>
                </c:pt>
                <c:pt idx="2407">
                  <c:v>34417</c:v>
                </c:pt>
                <c:pt idx="2408">
                  <c:v>34418</c:v>
                </c:pt>
                <c:pt idx="2409">
                  <c:v>34421</c:v>
                </c:pt>
                <c:pt idx="2410">
                  <c:v>34422</c:v>
                </c:pt>
                <c:pt idx="2411">
                  <c:v>34423</c:v>
                </c:pt>
                <c:pt idx="2412">
                  <c:v>34424</c:v>
                </c:pt>
                <c:pt idx="2413">
                  <c:v>34425</c:v>
                </c:pt>
                <c:pt idx="2414">
                  <c:v>34428</c:v>
                </c:pt>
                <c:pt idx="2415">
                  <c:v>34429</c:v>
                </c:pt>
                <c:pt idx="2416">
                  <c:v>34430</c:v>
                </c:pt>
                <c:pt idx="2417">
                  <c:v>34431</c:v>
                </c:pt>
                <c:pt idx="2418">
                  <c:v>34432</c:v>
                </c:pt>
                <c:pt idx="2419">
                  <c:v>34435</c:v>
                </c:pt>
                <c:pt idx="2420">
                  <c:v>34436</c:v>
                </c:pt>
                <c:pt idx="2421">
                  <c:v>34437</c:v>
                </c:pt>
                <c:pt idx="2422">
                  <c:v>34438</c:v>
                </c:pt>
                <c:pt idx="2423">
                  <c:v>34439</c:v>
                </c:pt>
                <c:pt idx="2424">
                  <c:v>34442</c:v>
                </c:pt>
                <c:pt idx="2425">
                  <c:v>34443</c:v>
                </c:pt>
                <c:pt idx="2426">
                  <c:v>34444</c:v>
                </c:pt>
                <c:pt idx="2427">
                  <c:v>34445</c:v>
                </c:pt>
                <c:pt idx="2428">
                  <c:v>34446</c:v>
                </c:pt>
                <c:pt idx="2429">
                  <c:v>34449</c:v>
                </c:pt>
                <c:pt idx="2430">
                  <c:v>34450</c:v>
                </c:pt>
                <c:pt idx="2431">
                  <c:v>34451</c:v>
                </c:pt>
                <c:pt idx="2432">
                  <c:v>34452</c:v>
                </c:pt>
                <c:pt idx="2433">
                  <c:v>34453</c:v>
                </c:pt>
                <c:pt idx="2434">
                  <c:v>34456</c:v>
                </c:pt>
                <c:pt idx="2435">
                  <c:v>34457</c:v>
                </c:pt>
                <c:pt idx="2436">
                  <c:v>34458</c:v>
                </c:pt>
                <c:pt idx="2437">
                  <c:v>34459</c:v>
                </c:pt>
                <c:pt idx="2438">
                  <c:v>34460</c:v>
                </c:pt>
                <c:pt idx="2439">
                  <c:v>34463</c:v>
                </c:pt>
                <c:pt idx="2440">
                  <c:v>34464</c:v>
                </c:pt>
                <c:pt idx="2441">
                  <c:v>34465</c:v>
                </c:pt>
                <c:pt idx="2442">
                  <c:v>34466</c:v>
                </c:pt>
                <c:pt idx="2443">
                  <c:v>34467</c:v>
                </c:pt>
                <c:pt idx="2444">
                  <c:v>34470</c:v>
                </c:pt>
                <c:pt idx="2445">
                  <c:v>34471</c:v>
                </c:pt>
                <c:pt idx="2446">
                  <c:v>34472</c:v>
                </c:pt>
                <c:pt idx="2447">
                  <c:v>34473</c:v>
                </c:pt>
                <c:pt idx="2448">
                  <c:v>34474</c:v>
                </c:pt>
                <c:pt idx="2449">
                  <c:v>34477</c:v>
                </c:pt>
                <c:pt idx="2450">
                  <c:v>34478</c:v>
                </c:pt>
                <c:pt idx="2451">
                  <c:v>34479</c:v>
                </c:pt>
                <c:pt idx="2452">
                  <c:v>34480</c:v>
                </c:pt>
                <c:pt idx="2453">
                  <c:v>34481</c:v>
                </c:pt>
                <c:pt idx="2454">
                  <c:v>34484</c:v>
                </c:pt>
                <c:pt idx="2455">
                  <c:v>34485</c:v>
                </c:pt>
                <c:pt idx="2456">
                  <c:v>34486</c:v>
                </c:pt>
                <c:pt idx="2457">
                  <c:v>34487</c:v>
                </c:pt>
                <c:pt idx="2458">
                  <c:v>34488</c:v>
                </c:pt>
                <c:pt idx="2459">
                  <c:v>34491</c:v>
                </c:pt>
                <c:pt idx="2460">
                  <c:v>34492</c:v>
                </c:pt>
                <c:pt idx="2461">
                  <c:v>34493</c:v>
                </c:pt>
                <c:pt idx="2462">
                  <c:v>34494</c:v>
                </c:pt>
                <c:pt idx="2463">
                  <c:v>34495</c:v>
                </c:pt>
                <c:pt idx="2464">
                  <c:v>34498</c:v>
                </c:pt>
                <c:pt idx="2465">
                  <c:v>34499</c:v>
                </c:pt>
                <c:pt idx="2466">
                  <c:v>34500</c:v>
                </c:pt>
                <c:pt idx="2467">
                  <c:v>34501</c:v>
                </c:pt>
                <c:pt idx="2468">
                  <c:v>34502</c:v>
                </c:pt>
                <c:pt idx="2469">
                  <c:v>34505</c:v>
                </c:pt>
                <c:pt idx="2470">
                  <c:v>34506</c:v>
                </c:pt>
                <c:pt idx="2471">
                  <c:v>34507</c:v>
                </c:pt>
                <c:pt idx="2472">
                  <c:v>34508</c:v>
                </c:pt>
                <c:pt idx="2473">
                  <c:v>34509</c:v>
                </c:pt>
                <c:pt idx="2474">
                  <c:v>34512</c:v>
                </c:pt>
                <c:pt idx="2475">
                  <c:v>34513</c:v>
                </c:pt>
                <c:pt idx="2476">
                  <c:v>34514</c:v>
                </c:pt>
                <c:pt idx="2477">
                  <c:v>34515</c:v>
                </c:pt>
                <c:pt idx="2478">
                  <c:v>34516</c:v>
                </c:pt>
                <c:pt idx="2479">
                  <c:v>34519</c:v>
                </c:pt>
                <c:pt idx="2480">
                  <c:v>34520</c:v>
                </c:pt>
                <c:pt idx="2481">
                  <c:v>34521</c:v>
                </c:pt>
                <c:pt idx="2482">
                  <c:v>34522</c:v>
                </c:pt>
                <c:pt idx="2483">
                  <c:v>34523</c:v>
                </c:pt>
                <c:pt idx="2484">
                  <c:v>34526</c:v>
                </c:pt>
                <c:pt idx="2485">
                  <c:v>34527</c:v>
                </c:pt>
                <c:pt idx="2486">
                  <c:v>34528</c:v>
                </c:pt>
                <c:pt idx="2487">
                  <c:v>34529</c:v>
                </c:pt>
                <c:pt idx="2488">
                  <c:v>34530</c:v>
                </c:pt>
                <c:pt idx="2489">
                  <c:v>34533</c:v>
                </c:pt>
                <c:pt idx="2490">
                  <c:v>34534</c:v>
                </c:pt>
                <c:pt idx="2491">
                  <c:v>34535</c:v>
                </c:pt>
                <c:pt idx="2492">
                  <c:v>34536</c:v>
                </c:pt>
                <c:pt idx="2493">
                  <c:v>34537</c:v>
                </c:pt>
                <c:pt idx="2494">
                  <c:v>34540</c:v>
                </c:pt>
                <c:pt idx="2495">
                  <c:v>34541</c:v>
                </c:pt>
                <c:pt idx="2496">
                  <c:v>34542</c:v>
                </c:pt>
                <c:pt idx="2497">
                  <c:v>34543</c:v>
                </c:pt>
                <c:pt idx="2498">
                  <c:v>34544</c:v>
                </c:pt>
                <c:pt idx="2499">
                  <c:v>34547</c:v>
                </c:pt>
                <c:pt idx="2500">
                  <c:v>34548</c:v>
                </c:pt>
                <c:pt idx="2501">
                  <c:v>34549</c:v>
                </c:pt>
                <c:pt idx="2502">
                  <c:v>34550</c:v>
                </c:pt>
                <c:pt idx="2503">
                  <c:v>34551</c:v>
                </c:pt>
                <c:pt idx="2504">
                  <c:v>34554</c:v>
                </c:pt>
                <c:pt idx="2505">
                  <c:v>34555</c:v>
                </c:pt>
                <c:pt idx="2506">
                  <c:v>34556</c:v>
                </c:pt>
                <c:pt idx="2507">
                  <c:v>34557</c:v>
                </c:pt>
                <c:pt idx="2508">
                  <c:v>34558</c:v>
                </c:pt>
                <c:pt idx="2509">
                  <c:v>34561</c:v>
                </c:pt>
                <c:pt idx="2510">
                  <c:v>34562</c:v>
                </c:pt>
                <c:pt idx="2511">
                  <c:v>34563</c:v>
                </c:pt>
                <c:pt idx="2512">
                  <c:v>34564</c:v>
                </c:pt>
                <c:pt idx="2513">
                  <c:v>34565</c:v>
                </c:pt>
                <c:pt idx="2514">
                  <c:v>34568</c:v>
                </c:pt>
                <c:pt idx="2515">
                  <c:v>34569</c:v>
                </c:pt>
                <c:pt idx="2516">
                  <c:v>34570</c:v>
                </c:pt>
                <c:pt idx="2517">
                  <c:v>34571</c:v>
                </c:pt>
                <c:pt idx="2518">
                  <c:v>34572</c:v>
                </c:pt>
                <c:pt idx="2519">
                  <c:v>34575</c:v>
                </c:pt>
                <c:pt idx="2520">
                  <c:v>34576</c:v>
                </c:pt>
                <c:pt idx="2521">
                  <c:v>34577</c:v>
                </c:pt>
                <c:pt idx="2522">
                  <c:v>34578</c:v>
                </c:pt>
                <c:pt idx="2523">
                  <c:v>34579</c:v>
                </c:pt>
                <c:pt idx="2524">
                  <c:v>34582</c:v>
                </c:pt>
                <c:pt idx="2525">
                  <c:v>34583</c:v>
                </c:pt>
                <c:pt idx="2526">
                  <c:v>34584</c:v>
                </c:pt>
                <c:pt idx="2527">
                  <c:v>34585</c:v>
                </c:pt>
                <c:pt idx="2528">
                  <c:v>34586</c:v>
                </c:pt>
                <c:pt idx="2529">
                  <c:v>34589</c:v>
                </c:pt>
                <c:pt idx="2530">
                  <c:v>34590</c:v>
                </c:pt>
                <c:pt idx="2531">
                  <c:v>34591</c:v>
                </c:pt>
                <c:pt idx="2532">
                  <c:v>34592</c:v>
                </c:pt>
                <c:pt idx="2533">
                  <c:v>34593</c:v>
                </c:pt>
                <c:pt idx="2534">
                  <c:v>34596</c:v>
                </c:pt>
                <c:pt idx="2535">
                  <c:v>34597</c:v>
                </c:pt>
                <c:pt idx="2536">
                  <c:v>34598</c:v>
                </c:pt>
                <c:pt idx="2537">
                  <c:v>34599</c:v>
                </c:pt>
                <c:pt idx="2538">
                  <c:v>34600</c:v>
                </c:pt>
                <c:pt idx="2539">
                  <c:v>34603</c:v>
                </c:pt>
                <c:pt idx="2540">
                  <c:v>34604</c:v>
                </c:pt>
                <c:pt idx="2541">
                  <c:v>34605</c:v>
                </c:pt>
                <c:pt idx="2542">
                  <c:v>34606</c:v>
                </c:pt>
                <c:pt idx="2543">
                  <c:v>34607</c:v>
                </c:pt>
                <c:pt idx="2544">
                  <c:v>34610</c:v>
                </c:pt>
                <c:pt idx="2545">
                  <c:v>34611</c:v>
                </c:pt>
                <c:pt idx="2546">
                  <c:v>34612</c:v>
                </c:pt>
                <c:pt idx="2547">
                  <c:v>34613</c:v>
                </c:pt>
                <c:pt idx="2548">
                  <c:v>34614</c:v>
                </c:pt>
                <c:pt idx="2549">
                  <c:v>34617</c:v>
                </c:pt>
                <c:pt idx="2550">
                  <c:v>34618</c:v>
                </c:pt>
                <c:pt idx="2551">
                  <c:v>34619</c:v>
                </c:pt>
                <c:pt idx="2552">
                  <c:v>34620</c:v>
                </c:pt>
                <c:pt idx="2553">
                  <c:v>34621</c:v>
                </c:pt>
                <c:pt idx="2554">
                  <c:v>34624</c:v>
                </c:pt>
                <c:pt idx="2555">
                  <c:v>34625</c:v>
                </c:pt>
                <c:pt idx="2556">
                  <c:v>34626</c:v>
                </c:pt>
                <c:pt idx="2557">
                  <c:v>34627</c:v>
                </c:pt>
                <c:pt idx="2558">
                  <c:v>34628</c:v>
                </c:pt>
                <c:pt idx="2559">
                  <c:v>34631</c:v>
                </c:pt>
                <c:pt idx="2560">
                  <c:v>34632</c:v>
                </c:pt>
                <c:pt idx="2561">
                  <c:v>34633</c:v>
                </c:pt>
                <c:pt idx="2562">
                  <c:v>34634</c:v>
                </c:pt>
                <c:pt idx="2563">
                  <c:v>34635</c:v>
                </c:pt>
                <c:pt idx="2564">
                  <c:v>34638</c:v>
                </c:pt>
                <c:pt idx="2565">
                  <c:v>34639</c:v>
                </c:pt>
                <c:pt idx="2566">
                  <c:v>34640</c:v>
                </c:pt>
                <c:pt idx="2567">
                  <c:v>34641</c:v>
                </c:pt>
                <c:pt idx="2568">
                  <c:v>34642</c:v>
                </c:pt>
                <c:pt idx="2569">
                  <c:v>34645</c:v>
                </c:pt>
                <c:pt idx="2570">
                  <c:v>34646</c:v>
                </c:pt>
                <c:pt idx="2571">
                  <c:v>34647</c:v>
                </c:pt>
                <c:pt idx="2572">
                  <c:v>34648</c:v>
                </c:pt>
                <c:pt idx="2573">
                  <c:v>34649</c:v>
                </c:pt>
                <c:pt idx="2574">
                  <c:v>34652</c:v>
                </c:pt>
                <c:pt idx="2575">
                  <c:v>34653</c:v>
                </c:pt>
                <c:pt idx="2576">
                  <c:v>34654</c:v>
                </c:pt>
                <c:pt idx="2577">
                  <c:v>34655</c:v>
                </c:pt>
                <c:pt idx="2578">
                  <c:v>34656</c:v>
                </c:pt>
                <c:pt idx="2579">
                  <c:v>34659</c:v>
                </c:pt>
                <c:pt idx="2580">
                  <c:v>34660</c:v>
                </c:pt>
                <c:pt idx="2581">
                  <c:v>34661</c:v>
                </c:pt>
                <c:pt idx="2582">
                  <c:v>34662</c:v>
                </c:pt>
                <c:pt idx="2583">
                  <c:v>34663</c:v>
                </c:pt>
                <c:pt idx="2584">
                  <c:v>34666</c:v>
                </c:pt>
                <c:pt idx="2585">
                  <c:v>34667</c:v>
                </c:pt>
                <c:pt idx="2586">
                  <c:v>34668</c:v>
                </c:pt>
                <c:pt idx="2587">
                  <c:v>34669</c:v>
                </c:pt>
                <c:pt idx="2588">
                  <c:v>34670</c:v>
                </c:pt>
                <c:pt idx="2589">
                  <c:v>34673</c:v>
                </c:pt>
                <c:pt idx="2590">
                  <c:v>34674</c:v>
                </c:pt>
                <c:pt idx="2591">
                  <c:v>34675</c:v>
                </c:pt>
                <c:pt idx="2592">
                  <c:v>34676</c:v>
                </c:pt>
                <c:pt idx="2593">
                  <c:v>34677</c:v>
                </c:pt>
                <c:pt idx="2594">
                  <c:v>34680</c:v>
                </c:pt>
                <c:pt idx="2595">
                  <c:v>34681</c:v>
                </c:pt>
                <c:pt idx="2596">
                  <c:v>34682</c:v>
                </c:pt>
                <c:pt idx="2597">
                  <c:v>34683</c:v>
                </c:pt>
                <c:pt idx="2598">
                  <c:v>34684</c:v>
                </c:pt>
                <c:pt idx="2599">
                  <c:v>34687</c:v>
                </c:pt>
                <c:pt idx="2600">
                  <c:v>34688</c:v>
                </c:pt>
                <c:pt idx="2601">
                  <c:v>34689</c:v>
                </c:pt>
                <c:pt idx="2602">
                  <c:v>34690</c:v>
                </c:pt>
                <c:pt idx="2603">
                  <c:v>34691</c:v>
                </c:pt>
                <c:pt idx="2604">
                  <c:v>34694</c:v>
                </c:pt>
                <c:pt idx="2605">
                  <c:v>34695</c:v>
                </c:pt>
                <c:pt idx="2606">
                  <c:v>34696</c:v>
                </c:pt>
                <c:pt idx="2607">
                  <c:v>34697</c:v>
                </c:pt>
                <c:pt idx="2608">
                  <c:v>34698</c:v>
                </c:pt>
                <c:pt idx="2609">
                  <c:v>34701</c:v>
                </c:pt>
                <c:pt idx="2610">
                  <c:v>34702</c:v>
                </c:pt>
                <c:pt idx="2611">
                  <c:v>34703</c:v>
                </c:pt>
                <c:pt idx="2612">
                  <c:v>34704</c:v>
                </c:pt>
                <c:pt idx="2613">
                  <c:v>34705</c:v>
                </c:pt>
                <c:pt idx="2614">
                  <c:v>34708</c:v>
                </c:pt>
                <c:pt idx="2615">
                  <c:v>34709</c:v>
                </c:pt>
                <c:pt idx="2616">
                  <c:v>34710</c:v>
                </c:pt>
                <c:pt idx="2617">
                  <c:v>34711</c:v>
                </c:pt>
                <c:pt idx="2618">
                  <c:v>34712</c:v>
                </c:pt>
                <c:pt idx="2619">
                  <c:v>34715</c:v>
                </c:pt>
                <c:pt idx="2620">
                  <c:v>34716</c:v>
                </c:pt>
                <c:pt idx="2621">
                  <c:v>34717</c:v>
                </c:pt>
                <c:pt idx="2622">
                  <c:v>34718</c:v>
                </c:pt>
                <c:pt idx="2623">
                  <c:v>34719</c:v>
                </c:pt>
                <c:pt idx="2624">
                  <c:v>34722</c:v>
                </c:pt>
                <c:pt idx="2625">
                  <c:v>34723</c:v>
                </c:pt>
                <c:pt idx="2626">
                  <c:v>34724</c:v>
                </c:pt>
                <c:pt idx="2627">
                  <c:v>34725</c:v>
                </c:pt>
                <c:pt idx="2628">
                  <c:v>34726</c:v>
                </c:pt>
                <c:pt idx="2629">
                  <c:v>34729</c:v>
                </c:pt>
                <c:pt idx="2630">
                  <c:v>34730</c:v>
                </c:pt>
                <c:pt idx="2631">
                  <c:v>34731</c:v>
                </c:pt>
                <c:pt idx="2632">
                  <c:v>34732</c:v>
                </c:pt>
                <c:pt idx="2633">
                  <c:v>34733</c:v>
                </c:pt>
                <c:pt idx="2634">
                  <c:v>34736</c:v>
                </c:pt>
                <c:pt idx="2635">
                  <c:v>34737</c:v>
                </c:pt>
                <c:pt idx="2636">
                  <c:v>34738</c:v>
                </c:pt>
                <c:pt idx="2637">
                  <c:v>34739</c:v>
                </c:pt>
                <c:pt idx="2638">
                  <c:v>34740</c:v>
                </c:pt>
                <c:pt idx="2639">
                  <c:v>34743</c:v>
                </c:pt>
                <c:pt idx="2640">
                  <c:v>34744</c:v>
                </c:pt>
                <c:pt idx="2641">
                  <c:v>34745</c:v>
                </c:pt>
                <c:pt idx="2642">
                  <c:v>34746</c:v>
                </c:pt>
                <c:pt idx="2643">
                  <c:v>34747</c:v>
                </c:pt>
                <c:pt idx="2644">
                  <c:v>34750</c:v>
                </c:pt>
                <c:pt idx="2645">
                  <c:v>34751</c:v>
                </c:pt>
                <c:pt idx="2646">
                  <c:v>34752</c:v>
                </c:pt>
                <c:pt idx="2647">
                  <c:v>34753</c:v>
                </c:pt>
                <c:pt idx="2648">
                  <c:v>34754</c:v>
                </c:pt>
                <c:pt idx="2649">
                  <c:v>34757</c:v>
                </c:pt>
                <c:pt idx="2650">
                  <c:v>34758</c:v>
                </c:pt>
                <c:pt idx="2651">
                  <c:v>34759</c:v>
                </c:pt>
                <c:pt idx="2652">
                  <c:v>34760</c:v>
                </c:pt>
                <c:pt idx="2653">
                  <c:v>34761</c:v>
                </c:pt>
                <c:pt idx="2654">
                  <c:v>34764</c:v>
                </c:pt>
                <c:pt idx="2655">
                  <c:v>34765</c:v>
                </c:pt>
                <c:pt idx="2656">
                  <c:v>34766</c:v>
                </c:pt>
                <c:pt idx="2657">
                  <c:v>34767</c:v>
                </c:pt>
                <c:pt idx="2658">
                  <c:v>34768</c:v>
                </c:pt>
                <c:pt idx="2659">
                  <c:v>34771</c:v>
                </c:pt>
                <c:pt idx="2660">
                  <c:v>34772</c:v>
                </c:pt>
                <c:pt idx="2661">
                  <c:v>34773</c:v>
                </c:pt>
                <c:pt idx="2662">
                  <c:v>34774</c:v>
                </c:pt>
                <c:pt idx="2663">
                  <c:v>34775</c:v>
                </c:pt>
                <c:pt idx="2664">
                  <c:v>34778</c:v>
                </c:pt>
                <c:pt idx="2665">
                  <c:v>34779</c:v>
                </c:pt>
                <c:pt idx="2666">
                  <c:v>34780</c:v>
                </c:pt>
                <c:pt idx="2667">
                  <c:v>34781</c:v>
                </c:pt>
                <c:pt idx="2668">
                  <c:v>34782</c:v>
                </c:pt>
                <c:pt idx="2669">
                  <c:v>34785</c:v>
                </c:pt>
                <c:pt idx="2670">
                  <c:v>34786</c:v>
                </c:pt>
                <c:pt idx="2671">
                  <c:v>34787</c:v>
                </c:pt>
                <c:pt idx="2672">
                  <c:v>34788</c:v>
                </c:pt>
                <c:pt idx="2673">
                  <c:v>34789</c:v>
                </c:pt>
                <c:pt idx="2674">
                  <c:v>34792</c:v>
                </c:pt>
                <c:pt idx="2675">
                  <c:v>34793</c:v>
                </c:pt>
                <c:pt idx="2676">
                  <c:v>34794</c:v>
                </c:pt>
                <c:pt idx="2677">
                  <c:v>34795</c:v>
                </c:pt>
                <c:pt idx="2678">
                  <c:v>34796</c:v>
                </c:pt>
                <c:pt idx="2679">
                  <c:v>34799</c:v>
                </c:pt>
                <c:pt idx="2680">
                  <c:v>34800</c:v>
                </c:pt>
                <c:pt idx="2681">
                  <c:v>34801</c:v>
                </c:pt>
                <c:pt idx="2682">
                  <c:v>34802</c:v>
                </c:pt>
                <c:pt idx="2683">
                  <c:v>34803</c:v>
                </c:pt>
                <c:pt idx="2684">
                  <c:v>34806</c:v>
                </c:pt>
                <c:pt idx="2685">
                  <c:v>34807</c:v>
                </c:pt>
                <c:pt idx="2686">
                  <c:v>34808</c:v>
                </c:pt>
                <c:pt idx="2687">
                  <c:v>34809</c:v>
                </c:pt>
                <c:pt idx="2688">
                  <c:v>34810</c:v>
                </c:pt>
                <c:pt idx="2689">
                  <c:v>34813</c:v>
                </c:pt>
                <c:pt idx="2690">
                  <c:v>34814</c:v>
                </c:pt>
                <c:pt idx="2691">
                  <c:v>34815</c:v>
                </c:pt>
                <c:pt idx="2692">
                  <c:v>34816</c:v>
                </c:pt>
                <c:pt idx="2693">
                  <c:v>34817</c:v>
                </c:pt>
                <c:pt idx="2694">
                  <c:v>34820</c:v>
                </c:pt>
                <c:pt idx="2695">
                  <c:v>34821</c:v>
                </c:pt>
                <c:pt idx="2696">
                  <c:v>34822</c:v>
                </c:pt>
                <c:pt idx="2697">
                  <c:v>34823</c:v>
                </c:pt>
                <c:pt idx="2698">
                  <c:v>34824</c:v>
                </c:pt>
                <c:pt idx="2699">
                  <c:v>34827</c:v>
                </c:pt>
                <c:pt idx="2700">
                  <c:v>34828</c:v>
                </c:pt>
                <c:pt idx="2701">
                  <c:v>34829</c:v>
                </c:pt>
                <c:pt idx="2702">
                  <c:v>34830</c:v>
                </c:pt>
                <c:pt idx="2703">
                  <c:v>34831</c:v>
                </c:pt>
                <c:pt idx="2704">
                  <c:v>34834</c:v>
                </c:pt>
                <c:pt idx="2705">
                  <c:v>34835</c:v>
                </c:pt>
                <c:pt idx="2706">
                  <c:v>34836</c:v>
                </c:pt>
                <c:pt idx="2707">
                  <c:v>34837</c:v>
                </c:pt>
                <c:pt idx="2708">
                  <c:v>34838</c:v>
                </c:pt>
                <c:pt idx="2709">
                  <c:v>34841</c:v>
                </c:pt>
                <c:pt idx="2710">
                  <c:v>34842</c:v>
                </c:pt>
                <c:pt idx="2711">
                  <c:v>34843</c:v>
                </c:pt>
                <c:pt idx="2712">
                  <c:v>34844</c:v>
                </c:pt>
                <c:pt idx="2713">
                  <c:v>34845</c:v>
                </c:pt>
                <c:pt idx="2714">
                  <c:v>34848</c:v>
                </c:pt>
                <c:pt idx="2715">
                  <c:v>34849</c:v>
                </c:pt>
                <c:pt idx="2716">
                  <c:v>34850</c:v>
                </c:pt>
                <c:pt idx="2717">
                  <c:v>34851</c:v>
                </c:pt>
                <c:pt idx="2718">
                  <c:v>34852</c:v>
                </c:pt>
                <c:pt idx="2719">
                  <c:v>34855</c:v>
                </c:pt>
                <c:pt idx="2720">
                  <c:v>34856</c:v>
                </c:pt>
                <c:pt idx="2721">
                  <c:v>34857</c:v>
                </c:pt>
                <c:pt idx="2722">
                  <c:v>34858</c:v>
                </c:pt>
                <c:pt idx="2723">
                  <c:v>34859</c:v>
                </c:pt>
                <c:pt idx="2724">
                  <c:v>34862</c:v>
                </c:pt>
                <c:pt idx="2725">
                  <c:v>34863</c:v>
                </c:pt>
                <c:pt idx="2726">
                  <c:v>34864</c:v>
                </c:pt>
                <c:pt idx="2727">
                  <c:v>34865</c:v>
                </c:pt>
                <c:pt idx="2728">
                  <c:v>34866</c:v>
                </c:pt>
                <c:pt idx="2729">
                  <c:v>34869</c:v>
                </c:pt>
                <c:pt idx="2730">
                  <c:v>34870</c:v>
                </c:pt>
                <c:pt idx="2731">
                  <c:v>34871</c:v>
                </c:pt>
                <c:pt idx="2732">
                  <c:v>34872</c:v>
                </c:pt>
                <c:pt idx="2733">
                  <c:v>34873</c:v>
                </c:pt>
                <c:pt idx="2734">
                  <c:v>34876</c:v>
                </c:pt>
                <c:pt idx="2735">
                  <c:v>34877</c:v>
                </c:pt>
                <c:pt idx="2736">
                  <c:v>34878</c:v>
                </c:pt>
                <c:pt idx="2737">
                  <c:v>34879</c:v>
                </c:pt>
                <c:pt idx="2738">
                  <c:v>34880</c:v>
                </c:pt>
                <c:pt idx="2739">
                  <c:v>34883</c:v>
                </c:pt>
                <c:pt idx="2740">
                  <c:v>34884</c:v>
                </c:pt>
                <c:pt idx="2741">
                  <c:v>34885</c:v>
                </c:pt>
                <c:pt idx="2742">
                  <c:v>34886</c:v>
                </c:pt>
                <c:pt idx="2743">
                  <c:v>34887</c:v>
                </c:pt>
                <c:pt idx="2744">
                  <c:v>34890</c:v>
                </c:pt>
                <c:pt idx="2745">
                  <c:v>34891</c:v>
                </c:pt>
                <c:pt idx="2746">
                  <c:v>34892</c:v>
                </c:pt>
                <c:pt idx="2747">
                  <c:v>34893</c:v>
                </c:pt>
                <c:pt idx="2748">
                  <c:v>34894</c:v>
                </c:pt>
                <c:pt idx="2749">
                  <c:v>34897</c:v>
                </c:pt>
                <c:pt idx="2750">
                  <c:v>34898</c:v>
                </c:pt>
                <c:pt idx="2751">
                  <c:v>34899</c:v>
                </c:pt>
                <c:pt idx="2752">
                  <c:v>34900</c:v>
                </c:pt>
                <c:pt idx="2753">
                  <c:v>34901</c:v>
                </c:pt>
                <c:pt idx="2754">
                  <c:v>34904</c:v>
                </c:pt>
                <c:pt idx="2755">
                  <c:v>34905</c:v>
                </c:pt>
                <c:pt idx="2756">
                  <c:v>34906</c:v>
                </c:pt>
                <c:pt idx="2757">
                  <c:v>34907</c:v>
                </c:pt>
                <c:pt idx="2758">
                  <c:v>34908</c:v>
                </c:pt>
                <c:pt idx="2759">
                  <c:v>34911</c:v>
                </c:pt>
                <c:pt idx="2760">
                  <c:v>34912</c:v>
                </c:pt>
                <c:pt idx="2761">
                  <c:v>34913</c:v>
                </c:pt>
                <c:pt idx="2762">
                  <c:v>34914</c:v>
                </c:pt>
                <c:pt idx="2763">
                  <c:v>34915</c:v>
                </c:pt>
                <c:pt idx="2764">
                  <c:v>34918</c:v>
                </c:pt>
                <c:pt idx="2765">
                  <c:v>34919</c:v>
                </c:pt>
                <c:pt idx="2766">
                  <c:v>34920</c:v>
                </c:pt>
                <c:pt idx="2767">
                  <c:v>34921</c:v>
                </c:pt>
                <c:pt idx="2768">
                  <c:v>34922</c:v>
                </c:pt>
                <c:pt idx="2769">
                  <c:v>34925</c:v>
                </c:pt>
                <c:pt idx="2770">
                  <c:v>34926</c:v>
                </c:pt>
                <c:pt idx="2771">
                  <c:v>34927</c:v>
                </c:pt>
                <c:pt idx="2772">
                  <c:v>34928</c:v>
                </c:pt>
                <c:pt idx="2773">
                  <c:v>34929</c:v>
                </c:pt>
                <c:pt idx="2774">
                  <c:v>34932</c:v>
                </c:pt>
                <c:pt idx="2775">
                  <c:v>34933</c:v>
                </c:pt>
                <c:pt idx="2776">
                  <c:v>34934</c:v>
                </c:pt>
                <c:pt idx="2777">
                  <c:v>34935</c:v>
                </c:pt>
                <c:pt idx="2778">
                  <c:v>34936</c:v>
                </c:pt>
                <c:pt idx="2779">
                  <c:v>34939</c:v>
                </c:pt>
                <c:pt idx="2780">
                  <c:v>34940</c:v>
                </c:pt>
                <c:pt idx="2781">
                  <c:v>34941</c:v>
                </c:pt>
                <c:pt idx="2782">
                  <c:v>34942</c:v>
                </c:pt>
                <c:pt idx="2783">
                  <c:v>34943</c:v>
                </c:pt>
                <c:pt idx="2784">
                  <c:v>34946</c:v>
                </c:pt>
                <c:pt idx="2785">
                  <c:v>34947</c:v>
                </c:pt>
                <c:pt idx="2786">
                  <c:v>34948</c:v>
                </c:pt>
                <c:pt idx="2787">
                  <c:v>34949</c:v>
                </c:pt>
                <c:pt idx="2788">
                  <c:v>34950</c:v>
                </c:pt>
                <c:pt idx="2789">
                  <c:v>34953</c:v>
                </c:pt>
                <c:pt idx="2790">
                  <c:v>34954</c:v>
                </c:pt>
                <c:pt idx="2791">
                  <c:v>34955</c:v>
                </c:pt>
                <c:pt idx="2792">
                  <c:v>34956</c:v>
                </c:pt>
                <c:pt idx="2793">
                  <c:v>34957</c:v>
                </c:pt>
                <c:pt idx="2794">
                  <c:v>34960</c:v>
                </c:pt>
                <c:pt idx="2795">
                  <c:v>34961</c:v>
                </c:pt>
                <c:pt idx="2796">
                  <c:v>34962</c:v>
                </c:pt>
                <c:pt idx="2797">
                  <c:v>34963</c:v>
                </c:pt>
                <c:pt idx="2798">
                  <c:v>34964</c:v>
                </c:pt>
                <c:pt idx="2799">
                  <c:v>34967</c:v>
                </c:pt>
                <c:pt idx="2800">
                  <c:v>34968</c:v>
                </c:pt>
                <c:pt idx="2801">
                  <c:v>34969</c:v>
                </c:pt>
                <c:pt idx="2802">
                  <c:v>34970</c:v>
                </c:pt>
                <c:pt idx="2803">
                  <c:v>34971</c:v>
                </c:pt>
                <c:pt idx="2804">
                  <c:v>34974</c:v>
                </c:pt>
                <c:pt idx="2805">
                  <c:v>34975</c:v>
                </c:pt>
                <c:pt idx="2806">
                  <c:v>34976</c:v>
                </c:pt>
                <c:pt idx="2807">
                  <c:v>34977</c:v>
                </c:pt>
                <c:pt idx="2808">
                  <c:v>34978</c:v>
                </c:pt>
                <c:pt idx="2809">
                  <c:v>34981</c:v>
                </c:pt>
                <c:pt idx="2810">
                  <c:v>34982</c:v>
                </c:pt>
                <c:pt idx="2811">
                  <c:v>34983</c:v>
                </c:pt>
                <c:pt idx="2812">
                  <c:v>34984</c:v>
                </c:pt>
                <c:pt idx="2813">
                  <c:v>34985</c:v>
                </c:pt>
                <c:pt idx="2814">
                  <c:v>34988</c:v>
                </c:pt>
                <c:pt idx="2815">
                  <c:v>34989</c:v>
                </c:pt>
                <c:pt idx="2816">
                  <c:v>34990</c:v>
                </c:pt>
                <c:pt idx="2817">
                  <c:v>34991</c:v>
                </c:pt>
                <c:pt idx="2818">
                  <c:v>34992</c:v>
                </c:pt>
                <c:pt idx="2819">
                  <c:v>34995</c:v>
                </c:pt>
                <c:pt idx="2820">
                  <c:v>34996</c:v>
                </c:pt>
                <c:pt idx="2821">
                  <c:v>34997</c:v>
                </c:pt>
                <c:pt idx="2822">
                  <c:v>34998</c:v>
                </c:pt>
                <c:pt idx="2823">
                  <c:v>34999</c:v>
                </c:pt>
                <c:pt idx="2824">
                  <c:v>35002</c:v>
                </c:pt>
                <c:pt idx="2825">
                  <c:v>35003</c:v>
                </c:pt>
                <c:pt idx="2826">
                  <c:v>35004</c:v>
                </c:pt>
                <c:pt idx="2827">
                  <c:v>35005</c:v>
                </c:pt>
                <c:pt idx="2828">
                  <c:v>35006</c:v>
                </c:pt>
                <c:pt idx="2829">
                  <c:v>35009</c:v>
                </c:pt>
                <c:pt idx="2830">
                  <c:v>35010</c:v>
                </c:pt>
                <c:pt idx="2831">
                  <c:v>35011</c:v>
                </c:pt>
                <c:pt idx="2832">
                  <c:v>35012</c:v>
                </c:pt>
                <c:pt idx="2833">
                  <c:v>35013</c:v>
                </c:pt>
                <c:pt idx="2834">
                  <c:v>35016</c:v>
                </c:pt>
                <c:pt idx="2835">
                  <c:v>35017</c:v>
                </c:pt>
                <c:pt idx="2836">
                  <c:v>35018</c:v>
                </c:pt>
                <c:pt idx="2837">
                  <c:v>35019</c:v>
                </c:pt>
                <c:pt idx="2838">
                  <c:v>35020</c:v>
                </c:pt>
                <c:pt idx="2839">
                  <c:v>35023</c:v>
                </c:pt>
                <c:pt idx="2840">
                  <c:v>35024</c:v>
                </c:pt>
                <c:pt idx="2841">
                  <c:v>35025</c:v>
                </c:pt>
                <c:pt idx="2842">
                  <c:v>35026</c:v>
                </c:pt>
                <c:pt idx="2843">
                  <c:v>35027</c:v>
                </c:pt>
                <c:pt idx="2844">
                  <c:v>35030</c:v>
                </c:pt>
                <c:pt idx="2845">
                  <c:v>35031</c:v>
                </c:pt>
                <c:pt idx="2846">
                  <c:v>35032</c:v>
                </c:pt>
                <c:pt idx="2847">
                  <c:v>35033</c:v>
                </c:pt>
                <c:pt idx="2848">
                  <c:v>35034</c:v>
                </c:pt>
                <c:pt idx="2849">
                  <c:v>35037</c:v>
                </c:pt>
                <c:pt idx="2850">
                  <c:v>35038</c:v>
                </c:pt>
                <c:pt idx="2851">
                  <c:v>35039</c:v>
                </c:pt>
                <c:pt idx="2852">
                  <c:v>35040</c:v>
                </c:pt>
                <c:pt idx="2853">
                  <c:v>35041</c:v>
                </c:pt>
                <c:pt idx="2854">
                  <c:v>35044</c:v>
                </c:pt>
                <c:pt idx="2855">
                  <c:v>35045</c:v>
                </c:pt>
                <c:pt idx="2856">
                  <c:v>35046</c:v>
                </c:pt>
                <c:pt idx="2857">
                  <c:v>35047</c:v>
                </c:pt>
                <c:pt idx="2858">
                  <c:v>35048</c:v>
                </c:pt>
                <c:pt idx="2859">
                  <c:v>35051</c:v>
                </c:pt>
                <c:pt idx="2860">
                  <c:v>35052</c:v>
                </c:pt>
                <c:pt idx="2861">
                  <c:v>35053</c:v>
                </c:pt>
                <c:pt idx="2862">
                  <c:v>35054</c:v>
                </c:pt>
                <c:pt idx="2863">
                  <c:v>35055</c:v>
                </c:pt>
                <c:pt idx="2864">
                  <c:v>35058</c:v>
                </c:pt>
                <c:pt idx="2865">
                  <c:v>35059</c:v>
                </c:pt>
                <c:pt idx="2866">
                  <c:v>35060</c:v>
                </c:pt>
                <c:pt idx="2867">
                  <c:v>35061</c:v>
                </c:pt>
                <c:pt idx="2868">
                  <c:v>35062</c:v>
                </c:pt>
                <c:pt idx="2869">
                  <c:v>35065</c:v>
                </c:pt>
                <c:pt idx="2870">
                  <c:v>35066</c:v>
                </c:pt>
                <c:pt idx="2871">
                  <c:v>35067</c:v>
                </c:pt>
                <c:pt idx="2872">
                  <c:v>35068</c:v>
                </c:pt>
                <c:pt idx="2873">
                  <c:v>35069</c:v>
                </c:pt>
                <c:pt idx="2874">
                  <c:v>35072</c:v>
                </c:pt>
                <c:pt idx="2875">
                  <c:v>35073</c:v>
                </c:pt>
                <c:pt idx="2876">
                  <c:v>35074</c:v>
                </c:pt>
                <c:pt idx="2877">
                  <c:v>35075</c:v>
                </c:pt>
                <c:pt idx="2878">
                  <c:v>35076</c:v>
                </c:pt>
                <c:pt idx="2879">
                  <c:v>35079</c:v>
                </c:pt>
                <c:pt idx="2880">
                  <c:v>35080</c:v>
                </c:pt>
                <c:pt idx="2881">
                  <c:v>35081</c:v>
                </c:pt>
                <c:pt idx="2882">
                  <c:v>35082</c:v>
                </c:pt>
                <c:pt idx="2883">
                  <c:v>35083</c:v>
                </c:pt>
                <c:pt idx="2884">
                  <c:v>35086</c:v>
                </c:pt>
                <c:pt idx="2885">
                  <c:v>35087</c:v>
                </c:pt>
                <c:pt idx="2886">
                  <c:v>35088</c:v>
                </c:pt>
                <c:pt idx="2887">
                  <c:v>35089</c:v>
                </c:pt>
                <c:pt idx="2888">
                  <c:v>35090</c:v>
                </c:pt>
                <c:pt idx="2889">
                  <c:v>35093</c:v>
                </c:pt>
                <c:pt idx="2890">
                  <c:v>35094</c:v>
                </c:pt>
                <c:pt idx="2891">
                  <c:v>35095</c:v>
                </c:pt>
                <c:pt idx="2892">
                  <c:v>35096</c:v>
                </c:pt>
                <c:pt idx="2893">
                  <c:v>35097</c:v>
                </c:pt>
                <c:pt idx="2894">
                  <c:v>35100</c:v>
                </c:pt>
                <c:pt idx="2895">
                  <c:v>35101</c:v>
                </c:pt>
                <c:pt idx="2896">
                  <c:v>35102</c:v>
                </c:pt>
                <c:pt idx="2897">
                  <c:v>35103</c:v>
                </c:pt>
                <c:pt idx="2898">
                  <c:v>35104</c:v>
                </c:pt>
                <c:pt idx="2899">
                  <c:v>35107</c:v>
                </c:pt>
                <c:pt idx="2900">
                  <c:v>35108</c:v>
                </c:pt>
                <c:pt idx="2901">
                  <c:v>35109</c:v>
                </c:pt>
                <c:pt idx="2902">
                  <c:v>35110</c:v>
                </c:pt>
                <c:pt idx="2903">
                  <c:v>35111</c:v>
                </c:pt>
                <c:pt idx="2904">
                  <c:v>35114</c:v>
                </c:pt>
                <c:pt idx="2905">
                  <c:v>35115</c:v>
                </c:pt>
                <c:pt idx="2906">
                  <c:v>35116</c:v>
                </c:pt>
                <c:pt idx="2907">
                  <c:v>35117</c:v>
                </c:pt>
                <c:pt idx="2908">
                  <c:v>35118</c:v>
                </c:pt>
                <c:pt idx="2909">
                  <c:v>35121</c:v>
                </c:pt>
                <c:pt idx="2910">
                  <c:v>35122</c:v>
                </c:pt>
                <c:pt idx="2911">
                  <c:v>35123</c:v>
                </c:pt>
                <c:pt idx="2912">
                  <c:v>35124</c:v>
                </c:pt>
                <c:pt idx="2913">
                  <c:v>35125</c:v>
                </c:pt>
                <c:pt idx="2914">
                  <c:v>35128</c:v>
                </c:pt>
                <c:pt idx="2915">
                  <c:v>35129</c:v>
                </c:pt>
                <c:pt idx="2916">
                  <c:v>35130</c:v>
                </c:pt>
                <c:pt idx="2917">
                  <c:v>35131</c:v>
                </c:pt>
                <c:pt idx="2918">
                  <c:v>35132</c:v>
                </c:pt>
                <c:pt idx="2919">
                  <c:v>35135</c:v>
                </c:pt>
                <c:pt idx="2920">
                  <c:v>35136</c:v>
                </c:pt>
                <c:pt idx="2921">
                  <c:v>35137</c:v>
                </c:pt>
                <c:pt idx="2922">
                  <c:v>35138</c:v>
                </c:pt>
                <c:pt idx="2923">
                  <c:v>35139</c:v>
                </c:pt>
                <c:pt idx="2924">
                  <c:v>35142</c:v>
                </c:pt>
                <c:pt idx="2925">
                  <c:v>35143</c:v>
                </c:pt>
                <c:pt idx="2926">
                  <c:v>35144</c:v>
                </c:pt>
                <c:pt idx="2927">
                  <c:v>35145</c:v>
                </c:pt>
                <c:pt idx="2928">
                  <c:v>35146</c:v>
                </c:pt>
                <c:pt idx="2929">
                  <c:v>35149</c:v>
                </c:pt>
                <c:pt idx="2930">
                  <c:v>35150</c:v>
                </c:pt>
                <c:pt idx="2931">
                  <c:v>35151</c:v>
                </c:pt>
                <c:pt idx="2932">
                  <c:v>35152</c:v>
                </c:pt>
                <c:pt idx="2933">
                  <c:v>35153</c:v>
                </c:pt>
                <c:pt idx="2934">
                  <c:v>35156</c:v>
                </c:pt>
                <c:pt idx="2935">
                  <c:v>35157</c:v>
                </c:pt>
                <c:pt idx="2936">
                  <c:v>35158</c:v>
                </c:pt>
                <c:pt idx="2937">
                  <c:v>35159</c:v>
                </c:pt>
                <c:pt idx="2938">
                  <c:v>35160</c:v>
                </c:pt>
                <c:pt idx="2939">
                  <c:v>35163</c:v>
                </c:pt>
                <c:pt idx="2940">
                  <c:v>35164</c:v>
                </c:pt>
                <c:pt idx="2941">
                  <c:v>35165</c:v>
                </c:pt>
                <c:pt idx="2942">
                  <c:v>35166</c:v>
                </c:pt>
                <c:pt idx="2943">
                  <c:v>35167</c:v>
                </c:pt>
                <c:pt idx="2944">
                  <c:v>35170</c:v>
                </c:pt>
                <c:pt idx="2945">
                  <c:v>35171</c:v>
                </c:pt>
                <c:pt idx="2946">
                  <c:v>35172</c:v>
                </c:pt>
                <c:pt idx="2947">
                  <c:v>35173</c:v>
                </c:pt>
                <c:pt idx="2948">
                  <c:v>35174</c:v>
                </c:pt>
                <c:pt idx="2949">
                  <c:v>35177</c:v>
                </c:pt>
                <c:pt idx="2950">
                  <c:v>35178</c:v>
                </c:pt>
                <c:pt idx="2951">
                  <c:v>35179</c:v>
                </c:pt>
                <c:pt idx="2952">
                  <c:v>35180</c:v>
                </c:pt>
                <c:pt idx="2953">
                  <c:v>35181</c:v>
                </c:pt>
                <c:pt idx="2954">
                  <c:v>35184</c:v>
                </c:pt>
                <c:pt idx="2955">
                  <c:v>35185</c:v>
                </c:pt>
                <c:pt idx="2956">
                  <c:v>35186</c:v>
                </c:pt>
                <c:pt idx="2957">
                  <c:v>35187</c:v>
                </c:pt>
                <c:pt idx="2958">
                  <c:v>35188</c:v>
                </c:pt>
                <c:pt idx="2959">
                  <c:v>35191</c:v>
                </c:pt>
                <c:pt idx="2960">
                  <c:v>35192</c:v>
                </c:pt>
                <c:pt idx="2961">
                  <c:v>35193</c:v>
                </c:pt>
                <c:pt idx="2962">
                  <c:v>35194</c:v>
                </c:pt>
                <c:pt idx="2963">
                  <c:v>35195</c:v>
                </c:pt>
                <c:pt idx="2964">
                  <c:v>35198</c:v>
                </c:pt>
                <c:pt idx="2965">
                  <c:v>35199</c:v>
                </c:pt>
                <c:pt idx="2966">
                  <c:v>35200</c:v>
                </c:pt>
                <c:pt idx="2967">
                  <c:v>35201</c:v>
                </c:pt>
                <c:pt idx="2968">
                  <c:v>35202</c:v>
                </c:pt>
                <c:pt idx="2969">
                  <c:v>35205</c:v>
                </c:pt>
                <c:pt idx="2970">
                  <c:v>35206</c:v>
                </c:pt>
                <c:pt idx="2971">
                  <c:v>35207</c:v>
                </c:pt>
                <c:pt idx="2972">
                  <c:v>35208</c:v>
                </c:pt>
                <c:pt idx="2973">
                  <c:v>35209</c:v>
                </c:pt>
                <c:pt idx="2974">
                  <c:v>35212</c:v>
                </c:pt>
                <c:pt idx="2975">
                  <c:v>35213</c:v>
                </c:pt>
                <c:pt idx="2976">
                  <c:v>35214</c:v>
                </c:pt>
                <c:pt idx="2977">
                  <c:v>35215</c:v>
                </c:pt>
                <c:pt idx="2978">
                  <c:v>35216</c:v>
                </c:pt>
                <c:pt idx="2979">
                  <c:v>35219</c:v>
                </c:pt>
                <c:pt idx="2980">
                  <c:v>35220</c:v>
                </c:pt>
                <c:pt idx="2981">
                  <c:v>35221</c:v>
                </c:pt>
                <c:pt idx="2982">
                  <c:v>35222</c:v>
                </c:pt>
                <c:pt idx="2983">
                  <c:v>35223</c:v>
                </c:pt>
                <c:pt idx="2984">
                  <c:v>35226</c:v>
                </c:pt>
                <c:pt idx="2985">
                  <c:v>35227</c:v>
                </c:pt>
                <c:pt idx="2986">
                  <c:v>35228</c:v>
                </c:pt>
                <c:pt idx="2987">
                  <c:v>35229</c:v>
                </c:pt>
                <c:pt idx="2988">
                  <c:v>35230</c:v>
                </c:pt>
                <c:pt idx="2989">
                  <c:v>35233</c:v>
                </c:pt>
                <c:pt idx="2990">
                  <c:v>35234</c:v>
                </c:pt>
                <c:pt idx="2991">
                  <c:v>35235</c:v>
                </c:pt>
                <c:pt idx="2992">
                  <c:v>35236</c:v>
                </c:pt>
                <c:pt idx="2993">
                  <c:v>35237</c:v>
                </c:pt>
                <c:pt idx="2994">
                  <c:v>35240</c:v>
                </c:pt>
                <c:pt idx="2995">
                  <c:v>35241</c:v>
                </c:pt>
                <c:pt idx="2996">
                  <c:v>35242</c:v>
                </c:pt>
                <c:pt idx="2997">
                  <c:v>35243</c:v>
                </c:pt>
                <c:pt idx="2998">
                  <c:v>35244</c:v>
                </c:pt>
                <c:pt idx="2999">
                  <c:v>35247</c:v>
                </c:pt>
                <c:pt idx="3000">
                  <c:v>35248</c:v>
                </c:pt>
                <c:pt idx="3001">
                  <c:v>35249</c:v>
                </c:pt>
                <c:pt idx="3002">
                  <c:v>35250</c:v>
                </c:pt>
                <c:pt idx="3003">
                  <c:v>35251</c:v>
                </c:pt>
                <c:pt idx="3004">
                  <c:v>35254</c:v>
                </c:pt>
                <c:pt idx="3005">
                  <c:v>35255</c:v>
                </c:pt>
                <c:pt idx="3006">
                  <c:v>35256</c:v>
                </c:pt>
                <c:pt idx="3007">
                  <c:v>35257</c:v>
                </c:pt>
                <c:pt idx="3008">
                  <c:v>35258</c:v>
                </c:pt>
                <c:pt idx="3009">
                  <c:v>35261</c:v>
                </c:pt>
                <c:pt idx="3010">
                  <c:v>35262</c:v>
                </c:pt>
                <c:pt idx="3011">
                  <c:v>35263</c:v>
                </c:pt>
                <c:pt idx="3012">
                  <c:v>35264</c:v>
                </c:pt>
                <c:pt idx="3013">
                  <c:v>35265</c:v>
                </c:pt>
                <c:pt idx="3014">
                  <c:v>35268</c:v>
                </c:pt>
                <c:pt idx="3015">
                  <c:v>35269</c:v>
                </c:pt>
                <c:pt idx="3016">
                  <c:v>35270</c:v>
                </c:pt>
                <c:pt idx="3017">
                  <c:v>35271</c:v>
                </c:pt>
                <c:pt idx="3018">
                  <c:v>35272</c:v>
                </c:pt>
                <c:pt idx="3019">
                  <c:v>35275</c:v>
                </c:pt>
                <c:pt idx="3020">
                  <c:v>35276</c:v>
                </c:pt>
                <c:pt idx="3021">
                  <c:v>35277</c:v>
                </c:pt>
                <c:pt idx="3022">
                  <c:v>35278</c:v>
                </c:pt>
                <c:pt idx="3023">
                  <c:v>35279</c:v>
                </c:pt>
                <c:pt idx="3024">
                  <c:v>35282</c:v>
                </c:pt>
                <c:pt idx="3025">
                  <c:v>35283</c:v>
                </c:pt>
                <c:pt idx="3026">
                  <c:v>35284</c:v>
                </c:pt>
                <c:pt idx="3027">
                  <c:v>35285</c:v>
                </c:pt>
                <c:pt idx="3028">
                  <c:v>35286</c:v>
                </c:pt>
                <c:pt idx="3029">
                  <c:v>35289</c:v>
                </c:pt>
                <c:pt idx="3030">
                  <c:v>35290</c:v>
                </c:pt>
                <c:pt idx="3031">
                  <c:v>35291</c:v>
                </c:pt>
                <c:pt idx="3032">
                  <c:v>35292</c:v>
                </c:pt>
                <c:pt idx="3033">
                  <c:v>35293</c:v>
                </c:pt>
                <c:pt idx="3034">
                  <c:v>35296</c:v>
                </c:pt>
                <c:pt idx="3035">
                  <c:v>35297</c:v>
                </c:pt>
                <c:pt idx="3036">
                  <c:v>35298</c:v>
                </c:pt>
                <c:pt idx="3037">
                  <c:v>35299</c:v>
                </c:pt>
                <c:pt idx="3038">
                  <c:v>35300</c:v>
                </c:pt>
                <c:pt idx="3039">
                  <c:v>35303</c:v>
                </c:pt>
                <c:pt idx="3040">
                  <c:v>35304</c:v>
                </c:pt>
                <c:pt idx="3041">
                  <c:v>35305</c:v>
                </c:pt>
                <c:pt idx="3042">
                  <c:v>35306</c:v>
                </c:pt>
                <c:pt idx="3043">
                  <c:v>35307</c:v>
                </c:pt>
                <c:pt idx="3044">
                  <c:v>35310</c:v>
                </c:pt>
                <c:pt idx="3045">
                  <c:v>35311</c:v>
                </c:pt>
                <c:pt idx="3046">
                  <c:v>35312</c:v>
                </c:pt>
                <c:pt idx="3047">
                  <c:v>35313</c:v>
                </c:pt>
                <c:pt idx="3048">
                  <c:v>35314</c:v>
                </c:pt>
                <c:pt idx="3049">
                  <c:v>35317</c:v>
                </c:pt>
                <c:pt idx="3050">
                  <c:v>35318</c:v>
                </c:pt>
                <c:pt idx="3051">
                  <c:v>35319</c:v>
                </c:pt>
                <c:pt idx="3052">
                  <c:v>35320</c:v>
                </c:pt>
                <c:pt idx="3053">
                  <c:v>35321</c:v>
                </c:pt>
                <c:pt idx="3054">
                  <c:v>35324</c:v>
                </c:pt>
                <c:pt idx="3055">
                  <c:v>35325</c:v>
                </c:pt>
                <c:pt idx="3056">
                  <c:v>35326</c:v>
                </c:pt>
                <c:pt idx="3057">
                  <c:v>35327</c:v>
                </c:pt>
                <c:pt idx="3058">
                  <c:v>35328</c:v>
                </c:pt>
                <c:pt idx="3059">
                  <c:v>35331</c:v>
                </c:pt>
                <c:pt idx="3060">
                  <c:v>35332</c:v>
                </c:pt>
                <c:pt idx="3061">
                  <c:v>35333</c:v>
                </c:pt>
                <c:pt idx="3062">
                  <c:v>35334</c:v>
                </c:pt>
                <c:pt idx="3063">
                  <c:v>35335</c:v>
                </c:pt>
                <c:pt idx="3064">
                  <c:v>35338</c:v>
                </c:pt>
                <c:pt idx="3065">
                  <c:v>35339</c:v>
                </c:pt>
                <c:pt idx="3066">
                  <c:v>35340</c:v>
                </c:pt>
                <c:pt idx="3067">
                  <c:v>35341</c:v>
                </c:pt>
                <c:pt idx="3068">
                  <c:v>35342</c:v>
                </c:pt>
                <c:pt idx="3069">
                  <c:v>35345</c:v>
                </c:pt>
                <c:pt idx="3070">
                  <c:v>35346</c:v>
                </c:pt>
                <c:pt idx="3071">
                  <c:v>35347</c:v>
                </c:pt>
                <c:pt idx="3072">
                  <c:v>35348</c:v>
                </c:pt>
                <c:pt idx="3073">
                  <c:v>35349</c:v>
                </c:pt>
                <c:pt idx="3074">
                  <c:v>35352</c:v>
                </c:pt>
                <c:pt idx="3075">
                  <c:v>35353</c:v>
                </c:pt>
                <c:pt idx="3076">
                  <c:v>35354</c:v>
                </c:pt>
                <c:pt idx="3077">
                  <c:v>35355</c:v>
                </c:pt>
                <c:pt idx="3078">
                  <c:v>35356</c:v>
                </c:pt>
                <c:pt idx="3079">
                  <c:v>35359</c:v>
                </c:pt>
                <c:pt idx="3080">
                  <c:v>35360</c:v>
                </c:pt>
                <c:pt idx="3081">
                  <c:v>35361</c:v>
                </c:pt>
                <c:pt idx="3082">
                  <c:v>35362</c:v>
                </c:pt>
                <c:pt idx="3083">
                  <c:v>35363</c:v>
                </c:pt>
                <c:pt idx="3084">
                  <c:v>35366</c:v>
                </c:pt>
                <c:pt idx="3085">
                  <c:v>35367</c:v>
                </c:pt>
                <c:pt idx="3086">
                  <c:v>35368</c:v>
                </c:pt>
                <c:pt idx="3087">
                  <c:v>35369</c:v>
                </c:pt>
                <c:pt idx="3088">
                  <c:v>35370</c:v>
                </c:pt>
                <c:pt idx="3089">
                  <c:v>35373</c:v>
                </c:pt>
                <c:pt idx="3090">
                  <c:v>35374</c:v>
                </c:pt>
                <c:pt idx="3091">
                  <c:v>35375</c:v>
                </c:pt>
                <c:pt idx="3092">
                  <c:v>35376</c:v>
                </c:pt>
                <c:pt idx="3093">
                  <c:v>35377</c:v>
                </c:pt>
                <c:pt idx="3094">
                  <c:v>35380</c:v>
                </c:pt>
                <c:pt idx="3095">
                  <c:v>35381</c:v>
                </c:pt>
                <c:pt idx="3096">
                  <c:v>35382</c:v>
                </c:pt>
                <c:pt idx="3097">
                  <c:v>35383</c:v>
                </c:pt>
                <c:pt idx="3098">
                  <c:v>35384</c:v>
                </c:pt>
                <c:pt idx="3099">
                  <c:v>35387</c:v>
                </c:pt>
                <c:pt idx="3100">
                  <c:v>35388</c:v>
                </c:pt>
                <c:pt idx="3101">
                  <c:v>35389</c:v>
                </c:pt>
                <c:pt idx="3102">
                  <c:v>35390</c:v>
                </c:pt>
                <c:pt idx="3103">
                  <c:v>35391</c:v>
                </c:pt>
                <c:pt idx="3104">
                  <c:v>35394</c:v>
                </c:pt>
                <c:pt idx="3105">
                  <c:v>35395</c:v>
                </c:pt>
                <c:pt idx="3106">
                  <c:v>35396</c:v>
                </c:pt>
                <c:pt idx="3107">
                  <c:v>35397</c:v>
                </c:pt>
                <c:pt idx="3108">
                  <c:v>35398</c:v>
                </c:pt>
                <c:pt idx="3109">
                  <c:v>35401</c:v>
                </c:pt>
                <c:pt idx="3110">
                  <c:v>35402</c:v>
                </c:pt>
                <c:pt idx="3111">
                  <c:v>35403</c:v>
                </c:pt>
                <c:pt idx="3112">
                  <c:v>35404</c:v>
                </c:pt>
                <c:pt idx="3113">
                  <c:v>35405</c:v>
                </c:pt>
                <c:pt idx="3114">
                  <c:v>35408</c:v>
                </c:pt>
                <c:pt idx="3115">
                  <c:v>35409</c:v>
                </c:pt>
                <c:pt idx="3116">
                  <c:v>35410</c:v>
                </c:pt>
                <c:pt idx="3117">
                  <c:v>35411</c:v>
                </c:pt>
                <c:pt idx="3118">
                  <c:v>35412</c:v>
                </c:pt>
                <c:pt idx="3119">
                  <c:v>35415</c:v>
                </c:pt>
                <c:pt idx="3120">
                  <c:v>35416</c:v>
                </c:pt>
                <c:pt idx="3121">
                  <c:v>35417</c:v>
                </c:pt>
                <c:pt idx="3122">
                  <c:v>35418</c:v>
                </c:pt>
                <c:pt idx="3123">
                  <c:v>35419</c:v>
                </c:pt>
                <c:pt idx="3124">
                  <c:v>35422</c:v>
                </c:pt>
                <c:pt idx="3125">
                  <c:v>35423</c:v>
                </c:pt>
                <c:pt idx="3126">
                  <c:v>35424</c:v>
                </c:pt>
                <c:pt idx="3127">
                  <c:v>35425</c:v>
                </c:pt>
                <c:pt idx="3128">
                  <c:v>35426</c:v>
                </c:pt>
                <c:pt idx="3129">
                  <c:v>35429</c:v>
                </c:pt>
                <c:pt idx="3130">
                  <c:v>35430</c:v>
                </c:pt>
                <c:pt idx="3131">
                  <c:v>35431</c:v>
                </c:pt>
                <c:pt idx="3132">
                  <c:v>35432</c:v>
                </c:pt>
                <c:pt idx="3133">
                  <c:v>35433</c:v>
                </c:pt>
                <c:pt idx="3134">
                  <c:v>35436</c:v>
                </c:pt>
                <c:pt idx="3135">
                  <c:v>35437</c:v>
                </c:pt>
                <c:pt idx="3136">
                  <c:v>35438</c:v>
                </c:pt>
                <c:pt idx="3137">
                  <c:v>35439</c:v>
                </c:pt>
                <c:pt idx="3138">
                  <c:v>35440</c:v>
                </c:pt>
                <c:pt idx="3139">
                  <c:v>35443</c:v>
                </c:pt>
                <c:pt idx="3140">
                  <c:v>35444</c:v>
                </c:pt>
                <c:pt idx="3141">
                  <c:v>35445</c:v>
                </c:pt>
                <c:pt idx="3142">
                  <c:v>35446</c:v>
                </c:pt>
                <c:pt idx="3143">
                  <c:v>35447</c:v>
                </c:pt>
                <c:pt idx="3144">
                  <c:v>35450</c:v>
                </c:pt>
                <c:pt idx="3145">
                  <c:v>35451</c:v>
                </c:pt>
                <c:pt idx="3146">
                  <c:v>35452</c:v>
                </c:pt>
                <c:pt idx="3147">
                  <c:v>35453</c:v>
                </c:pt>
                <c:pt idx="3148">
                  <c:v>35454</c:v>
                </c:pt>
                <c:pt idx="3149">
                  <c:v>35457</c:v>
                </c:pt>
                <c:pt idx="3150">
                  <c:v>35458</c:v>
                </c:pt>
                <c:pt idx="3151">
                  <c:v>35459</c:v>
                </c:pt>
                <c:pt idx="3152">
                  <c:v>35460</c:v>
                </c:pt>
                <c:pt idx="3153">
                  <c:v>35461</c:v>
                </c:pt>
                <c:pt idx="3154">
                  <c:v>35464</c:v>
                </c:pt>
                <c:pt idx="3155">
                  <c:v>35465</c:v>
                </c:pt>
                <c:pt idx="3156">
                  <c:v>35466</c:v>
                </c:pt>
                <c:pt idx="3157">
                  <c:v>35467</c:v>
                </c:pt>
                <c:pt idx="3158">
                  <c:v>35468</c:v>
                </c:pt>
                <c:pt idx="3159">
                  <c:v>35471</c:v>
                </c:pt>
                <c:pt idx="3160">
                  <c:v>35472</c:v>
                </c:pt>
                <c:pt idx="3161">
                  <c:v>35473</c:v>
                </c:pt>
                <c:pt idx="3162">
                  <c:v>35474</c:v>
                </c:pt>
                <c:pt idx="3163">
                  <c:v>35475</c:v>
                </c:pt>
                <c:pt idx="3164">
                  <c:v>35478</c:v>
                </c:pt>
                <c:pt idx="3165">
                  <c:v>35479</c:v>
                </c:pt>
                <c:pt idx="3166">
                  <c:v>35480</c:v>
                </c:pt>
                <c:pt idx="3167">
                  <c:v>35481</c:v>
                </c:pt>
                <c:pt idx="3168">
                  <c:v>35482</c:v>
                </c:pt>
                <c:pt idx="3169">
                  <c:v>35485</c:v>
                </c:pt>
                <c:pt idx="3170">
                  <c:v>35486</c:v>
                </c:pt>
                <c:pt idx="3171">
                  <c:v>35487</c:v>
                </c:pt>
                <c:pt idx="3172">
                  <c:v>35488</c:v>
                </c:pt>
                <c:pt idx="3173">
                  <c:v>35489</c:v>
                </c:pt>
                <c:pt idx="3174">
                  <c:v>35492</c:v>
                </c:pt>
                <c:pt idx="3175">
                  <c:v>35493</c:v>
                </c:pt>
                <c:pt idx="3176">
                  <c:v>35494</c:v>
                </c:pt>
                <c:pt idx="3177">
                  <c:v>35495</c:v>
                </c:pt>
                <c:pt idx="3178">
                  <c:v>35496</c:v>
                </c:pt>
                <c:pt idx="3179">
                  <c:v>35499</c:v>
                </c:pt>
                <c:pt idx="3180">
                  <c:v>35500</c:v>
                </c:pt>
                <c:pt idx="3181">
                  <c:v>35501</c:v>
                </c:pt>
                <c:pt idx="3182">
                  <c:v>35502</c:v>
                </c:pt>
                <c:pt idx="3183">
                  <c:v>35503</c:v>
                </c:pt>
                <c:pt idx="3184">
                  <c:v>35506</c:v>
                </c:pt>
                <c:pt idx="3185">
                  <c:v>35507</c:v>
                </c:pt>
                <c:pt idx="3186">
                  <c:v>35508</c:v>
                </c:pt>
                <c:pt idx="3187">
                  <c:v>35509</c:v>
                </c:pt>
                <c:pt idx="3188">
                  <c:v>35510</c:v>
                </c:pt>
                <c:pt idx="3189">
                  <c:v>35513</c:v>
                </c:pt>
                <c:pt idx="3190">
                  <c:v>35514</c:v>
                </c:pt>
                <c:pt idx="3191">
                  <c:v>35515</c:v>
                </c:pt>
                <c:pt idx="3192">
                  <c:v>35516</c:v>
                </c:pt>
                <c:pt idx="3193">
                  <c:v>35517</c:v>
                </c:pt>
                <c:pt idx="3194">
                  <c:v>35520</c:v>
                </c:pt>
                <c:pt idx="3195">
                  <c:v>35521</c:v>
                </c:pt>
                <c:pt idx="3196">
                  <c:v>35522</c:v>
                </c:pt>
                <c:pt idx="3197">
                  <c:v>35523</c:v>
                </c:pt>
                <c:pt idx="3198">
                  <c:v>35524</c:v>
                </c:pt>
                <c:pt idx="3199">
                  <c:v>35527</c:v>
                </c:pt>
                <c:pt idx="3200">
                  <c:v>35528</c:v>
                </c:pt>
                <c:pt idx="3201">
                  <c:v>35529</c:v>
                </c:pt>
                <c:pt idx="3202">
                  <c:v>35530</c:v>
                </c:pt>
                <c:pt idx="3203">
                  <c:v>35531</c:v>
                </c:pt>
                <c:pt idx="3204">
                  <c:v>35534</c:v>
                </c:pt>
                <c:pt idx="3205">
                  <c:v>35535</c:v>
                </c:pt>
                <c:pt idx="3206">
                  <c:v>35536</c:v>
                </c:pt>
                <c:pt idx="3207">
                  <c:v>35537</c:v>
                </c:pt>
                <c:pt idx="3208">
                  <c:v>35538</c:v>
                </c:pt>
                <c:pt idx="3209">
                  <c:v>35541</c:v>
                </c:pt>
                <c:pt idx="3210">
                  <c:v>35542</c:v>
                </c:pt>
                <c:pt idx="3211">
                  <c:v>35543</c:v>
                </c:pt>
                <c:pt idx="3212">
                  <c:v>35544</c:v>
                </c:pt>
                <c:pt idx="3213">
                  <c:v>35545</c:v>
                </c:pt>
                <c:pt idx="3214">
                  <c:v>35548</c:v>
                </c:pt>
                <c:pt idx="3215">
                  <c:v>35549</c:v>
                </c:pt>
                <c:pt idx="3216">
                  <c:v>35550</c:v>
                </c:pt>
                <c:pt idx="3217">
                  <c:v>35551</c:v>
                </c:pt>
                <c:pt idx="3218">
                  <c:v>35552</c:v>
                </c:pt>
                <c:pt idx="3219">
                  <c:v>35555</c:v>
                </c:pt>
                <c:pt idx="3220">
                  <c:v>35556</c:v>
                </c:pt>
                <c:pt idx="3221">
                  <c:v>35557</c:v>
                </c:pt>
                <c:pt idx="3222">
                  <c:v>35558</c:v>
                </c:pt>
                <c:pt idx="3223">
                  <c:v>35559</c:v>
                </c:pt>
                <c:pt idx="3224">
                  <c:v>35562</c:v>
                </c:pt>
                <c:pt idx="3225">
                  <c:v>35563</c:v>
                </c:pt>
                <c:pt idx="3226">
                  <c:v>35564</c:v>
                </c:pt>
                <c:pt idx="3227">
                  <c:v>35565</c:v>
                </c:pt>
                <c:pt idx="3228">
                  <c:v>35566</c:v>
                </c:pt>
                <c:pt idx="3229">
                  <c:v>35569</c:v>
                </c:pt>
                <c:pt idx="3230">
                  <c:v>35570</c:v>
                </c:pt>
                <c:pt idx="3231">
                  <c:v>35571</c:v>
                </c:pt>
                <c:pt idx="3232">
                  <c:v>35572</c:v>
                </c:pt>
                <c:pt idx="3233">
                  <c:v>35573</c:v>
                </c:pt>
                <c:pt idx="3234">
                  <c:v>35576</c:v>
                </c:pt>
                <c:pt idx="3235">
                  <c:v>35577</c:v>
                </c:pt>
                <c:pt idx="3236">
                  <c:v>35578</c:v>
                </c:pt>
                <c:pt idx="3237">
                  <c:v>35579</c:v>
                </c:pt>
                <c:pt idx="3238">
                  <c:v>35580</c:v>
                </c:pt>
                <c:pt idx="3239">
                  <c:v>35583</c:v>
                </c:pt>
                <c:pt idx="3240">
                  <c:v>35584</c:v>
                </c:pt>
                <c:pt idx="3241">
                  <c:v>35585</c:v>
                </c:pt>
                <c:pt idx="3242">
                  <c:v>35586</c:v>
                </c:pt>
                <c:pt idx="3243">
                  <c:v>35587</c:v>
                </c:pt>
                <c:pt idx="3244">
                  <c:v>35590</c:v>
                </c:pt>
                <c:pt idx="3245">
                  <c:v>35591</c:v>
                </c:pt>
                <c:pt idx="3246">
                  <c:v>35592</c:v>
                </c:pt>
                <c:pt idx="3247">
                  <c:v>35593</c:v>
                </c:pt>
                <c:pt idx="3248">
                  <c:v>35594</c:v>
                </c:pt>
                <c:pt idx="3249">
                  <c:v>35597</c:v>
                </c:pt>
                <c:pt idx="3250">
                  <c:v>35598</c:v>
                </c:pt>
                <c:pt idx="3251">
                  <c:v>35599</c:v>
                </c:pt>
                <c:pt idx="3252">
                  <c:v>35600</c:v>
                </c:pt>
                <c:pt idx="3253">
                  <c:v>35601</c:v>
                </c:pt>
                <c:pt idx="3254">
                  <c:v>35604</c:v>
                </c:pt>
                <c:pt idx="3255">
                  <c:v>35605</c:v>
                </c:pt>
                <c:pt idx="3256">
                  <c:v>35606</c:v>
                </c:pt>
                <c:pt idx="3257">
                  <c:v>35607</c:v>
                </c:pt>
                <c:pt idx="3258">
                  <c:v>35608</c:v>
                </c:pt>
                <c:pt idx="3259">
                  <c:v>35611</c:v>
                </c:pt>
                <c:pt idx="3260">
                  <c:v>35612</c:v>
                </c:pt>
                <c:pt idx="3261">
                  <c:v>35613</c:v>
                </c:pt>
                <c:pt idx="3262">
                  <c:v>35614</c:v>
                </c:pt>
                <c:pt idx="3263">
                  <c:v>35615</c:v>
                </c:pt>
                <c:pt idx="3264">
                  <c:v>35618</c:v>
                </c:pt>
                <c:pt idx="3265">
                  <c:v>35619</c:v>
                </c:pt>
                <c:pt idx="3266">
                  <c:v>35620</c:v>
                </c:pt>
                <c:pt idx="3267">
                  <c:v>35621</c:v>
                </c:pt>
                <c:pt idx="3268">
                  <c:v>35622</c:v>
                </c:pt>
                <c:pt idx="3269">
                  <c:v>35625</c:v>
                </c:pt>
                <c:pt idx="3270">
                  <c:v>35626</c:v>
                </c:pt>
                <c:pt idx="3271">
                  <c:v>35627</c:v>
                </c:pt>
                <c:pt idx="3272">
                  <c:v>35628</c:v>
                </c:pt>
                <c:pt idx="3273">
                  <c:v>35629</c:v>
                </c:pt>
                <c:pt idx="3274">
                  <c:v>35632</c:v>
                </c:pt>
                <c:pt idx="3275">
                  <c:v>35633</c:v>
                </c:pt>
                <c:pt idx="3276">
                  <c:v>35634</c:v>
                </c:pt>
                <c:pt idx="3277">
                  <c:v>35635</c:v>
                </c:pt>
                <c:pt idx="3278">
                  <c:v>35636</c:v>
                </c:pt>
                <c:pt idx="3279">
                  <c:v>35639</c:v>
                </c:pt>
                <c:pt idx="3280">
                  <c:v>35640</c:v>
                </c:pt>
                <c:pt idx="3281">
                  <c:v>35641</c:v>
                </c:pt>
                <c:pt idx="3282">
                  <c:v>35642</c:v>
                </c:pt>
                <c:pt idx="3283">
                  <c:v>35643</c:v>
                </c:pt>
                <c:pt idx="3284">
                  <c:v>35646</c:v>
                </c:pt>
                <c:pt idx="3285">
                  <c:v>35647</c:v>
                </c:pt>
                <c:pt idx="3286">
                  <c:v>35648</c:v>
                </c:pt>
                <c:pt idx="3287">
                  <c:v>35649</c:v>
                </c:pt>
                <c:pt idx="3288">
                  <c:v>35650</c:v>
                </c:pt>
                <c:pt idx="3289">
                  <c:v>35653</c:v>
                </c:pt>
                <c:pt idx="3290">
                  <c:v>35654</c:v>
                </c:pt>
                <c:pt idx="3291">
                  <c:v>35655</c:v>
                </c:pt>
                <c:pt idx="3292">
                  <c:v>35656</c:v>
                </c:pt>
                <c:pt idx="3293">
                  <c:v>35657</c:v>
                </c:pt>
                <c:pt idx="3294">
                  <c:v>35660</c:v>
                </c:pt>
                <c:pt idx="3295">
                  <c:v>35661</c:v>
                </c:pt>
                <c:pt idx="3296">
                  <c:v>35662</c:v>
                </c:pt>
                <c:pt idx="3297">
                  <c:v>35663</c:v>
                </c:pt>
                <c:pt idx="3298">
                  <c:v>35664</c:v>
                </c:pt>
                <c:pt idx="3299">
                  <c:v>35667</c:v>
                </c:pt>
                <c:pt idx="3300">
                  <c:v>35668</c:v>
                </c:pt>
                <c:pt idx="3301">
                  <c:v>35669</c:v>
                </c:pt>
                <c:pt idx="3302">
                  <c:v>35670</c:v>
                </c:pt>
                <c:pt idx="3303">
                  <c:v>35671</c:v>
                </c:pt>
                <c:pt idx="3304">
                  <c:v>35674</c:v>
                </c:pt>
                <c:pt idx="3305">
                  <c:v>35675</c:v>
                </c:pt>
                <c:pt idx="3306">
                  <c:v>35676</c:v>
                </c:pt>
                <c:pt idx="3307">
                  <c:v>35677</c:v>
                </c:pt>
                <c:pt idx="3308">
                  <c:v>35678</c:v>
                </c:pt>
                <c:pt idx="3309">
                  <c:v>35681</c:v>
                </c:pt>
                <c:pt idx="3310">
                  <c:v>35682</c:v>
                </c:pt>
                <c:pt idx="3311">
                  <c:v>35683</c:v>
                </c:pt>
                <c:pt idx="3312">
                  <c:v>35684</c:v>
                </c:pt>
                <c:pt idx="3313">
                  <c:v>35685</c:v>
                </c:pt>
                <c:pt idx="3314">
                  <c:v>35688</c:v>
                </c:pt>
                <c:pt idx="3315">
                  <c:v>35689</c:v>
                </c:pt>
                <c:pt idx="3316">
                  <c:v>35690</c:v>
                </c:pt>
                <c:pt idx="3317">
                  <c:v>35691</c:v>
                </c:pt>
                <c:pt idx="3318">
                  <c:v>35692</c:v>
                </c:pt>
                <c:pt idx="3319">
                  <c:v>35695</c:v>
                </c:pt>
                <c:pt idx="3320">
                  <c:v>35696</c:v>
                </c:pt>
                <c:pt idx="3321">
                  <c:v>35697</c:v>
                </c:pt>
                <c:pt idx="3322">
                  <c:v>35698</c:v>
                </c:pt>
                <c:pt idx="3323">
                  <c:v>35699</c:v>
                </c:pt>
                <c:pt idx="3324">
                  <c:v>35702</c:v>
                </c:pt>
                <c:pt idx="3325">
                  <c:v>35703</c:v>
                </c:pt>
                <c:pt idx="3326">
                  <c:v>35704</c:v>
                </c:pt>
                <c:pt idx="3327">
                  <c:v>35705</c:v>
                </c:pt>
                <c:pt idx="3328">
                  <c:v>35706</c:v>
                </c:pt>
                <c:pt idx="3329">
                  <c:v>35709</c:v>
                </c:pt>
                <c:pt idx="3330">
                  <c:v>35710</c:v>
                </c:pt>
                <c:pt idx="3331">
                  <c:v>35711</c:v>
                </c:pt>
                <c:pt idx="3332">
                  <c:v>35712</c:v>
                </c:pt>
                <c:pt idx="3333">
                  <c:v>35713</c:v>
                </c:pt>
                <c:pt idx="3334">
                  <c:v>35716</c:v>
                </c:pt>
                <c:pt idx="3335">
                  <c:v>35717</c:v>
                </c:pt>
                <c:pt idx="3336">
                  <c:v>35718</c:v>
                </c:pt>
                <c:pt idx="3337">
                  <c:v>35719</c:v>
                </c:pt>
                <c:pt idx="3338">
                  <c:v>35720</c:v>
                </c:pt>
                <c:pt idx="3339">
                  <c:v>35723</c:v>
                </c:pt>
                <c:pt idx="3340">
                  <c:v>35724</c:v>
                </c:pt>
                <c:pt idx="3341">
                  <c:v>35725</c:v>
                </c:pt>
                <c:pt idx="3342">
                  <c:v>35726</c:v>
                </c:pt>
                <c:pt idx="3343">
                  <c:v>35727</c:v>
                </c:pt>
                <c:pt idx="3344">
                  <c:v>35730</c:v>
                </c:pt>
                <c:pt idx="3345">
                  <c:v>35731</c:v>
                </c:pt>
                <c:pt idx="3346">
                  <c:v>35732</c:v>
                </c:pt>
                <c:pt idx="3347">
                  <c:v>35733</c:v>
                </c:pt>
                <c:pt idx="3348">
                  <c:v>35734</c:v>
                </c:pt>
                <c:pt idx="3349">
                  <c:v>35737</c:v>
                </c:pt>
                <c:pt idx="3350">
                  <c:v>35738</c:v>
                </c:pt>
                <c:pt idx="3351">
                  <c:v>35739</c:v>
                </c:pt>
                <c:pt idx="3352">
                  <c:v>35740</c:v>
                </c:pt>
                <c:pt idx="3353">
                  <c:v>35741</c:v>
                </c:pt>
                <c:pt idx="3354">
                  <c:v>35744</c:v>
                </c:pt>
                <c:pt idx="3355">
                  <c:v>35745</c:v>
                </c:pt>
                <c:pt idx="3356">
                  <c:v>35746</c:v>
                </c:pt>
                <c:pt idx="3357">
                  <c:v>35747</c:v>
                </c:pt>
                <c:pt idx="3358">
                  <c:v>35748</c:v>
                </c:pt>
                <c:pt idx="3359">
                  <c:v>35751</c:v>
                </c:pt>
                <c:pt idx="3360">
                  <c:v>35752</c:v>
                </c:pt>
                <c:pt idx="3361">
                  <c:v>35753</c:v>
                </c:pt>
                <c:pt idx="3362">
                  <c:v>35754</c:v>
                </c:pt>
                <c:pt idx="3363">
                  <c:v>35755</c:v>
                </c:pt>
                <c:pt idx="3364">
                  <c:v>35758</c:v>
                </c:pt>
                <c:pt idx="3365">
                  <c:v>35759</c:v>
                </c:pt>
                <c:pt idx="3366">
                  <c:v>35760</c:v>
                </c:pt>
                <c:pt idx="3367">
                  <c:v>35761</c:v>
                </c:pt>
                <c:pt idx="3368">
                  <c:v>35762</c:v>
                </c:pt>
                <c:pt idx="3369">
                  <c:v>35765</c:v>
                </c:pt>
                <c:pt idx="3370">
                  <c:v>35766</c:v>
                </c:pt>
                <c:pt idx="3371">
                  <c:v>35767</c:v>
                </c:pt>
                <c:pt idx="3372">
                  <c:v>35768</c:v>
                </c:pt>
                <c:pt idx="3373">
                  <c:v>35769</c:v>
                </c:pt>
                <c:pt idx="3374">
                  <c:v>35772</c:v>
                </c:pt>
                <c:pt idx="3375">
                  <c:v>35773</c:v>
                </c:pt>
                <c:pt idx="3376">
                  <c:v>35774</c:v>
                </c:pt>
                <c:pt idx="3377">
                  <c:v>35775</c:v>
                </c:pt>
                <c:pt idx="3378">
                  <c:v>35776</c:v>
                </c:pt>
                <c:pt idx="3379">
                  <c:v>35779</c:v>
                </c:pt>
                <c:pt idx="3380">
                  <c:v>35780</c:v>
                </c:pt>
                <c:pt idx="3381">
                  <c:v>35781</c:v>
                </c:pt>
                <c:pt idx="3382">
                  <c:v>35782</c:v>
                </c:pt>
                <c:pt idx="3383">
                  <c:v>35783</c:v>
                </c:pt>
                <c:pt idx="3384">
                  <c:v>35786</c:v>
                </c:pt>
                <c:pt idx="3385">
                  <c:v>35787</c:v>
                </c:pt>
                <c:pt idx="3386">
                  <c:v>35788</c:v>
                </c:pt>
                <c:pt idx="3387">
                  <c:v>35789</c:v>
                </c:pt>
                <c:pt idx="3388">
                  <c:v>35790</c:v>
                </c:pt>
                <c:pt idx="3389">
                  <c:v>35793</c:v>
                </c:pt>
                <c:pt idx="3390">
                  <c:v>35794</c:v>
                </c:pt>
                <c:pt idx="3391">
                  <c:v>35795</c:v>
                </c:pt>
                <c:pt idx="3392">
                  <c:v>35796</c:v>
                </c:pt>
                <c:pt idx="3393">
                  <c:v>35797</c:v>
                </c:pt>
                <c:pt idx="3394">
                  <c:v>35800</c:v>
                </c:pt>
                <c:pt idx="3395">
                  <c:v>35801</c:v>
                </c:pt>
                <c:pt idx="3396">
                  <c:v>35802</c:v>
                </c:pt>
                <c:pt idx="3397">
                  <c:v>35803</c:v>
                </c:pt>
                <c:pt idx="3398">
                  <c:v>35804</c:v>
                </c:pt>
                <c:pt idx="3399">
                  <c:v>35807</c:v>
                </c:pt>
                <c:pt idx="3400">
                  <c:v>35808</c:v>
                </c:pt>
                <c:pt idx="3401">
                  <c:v>35809</c:v>
                </c:pt>
                <c:pt idx="3402">
                  <c:v>35810</c:v>
                </c:pt>
                <c:pt idx="3403">
                  <c:v>35811</c:v>
                </c:pt>
                <c:pt idx="3404">
                  <c:v>35814</c:v>
                </c:pt>
                <c:pt idx="3405">
                  <c:v>35815</c:v>
                </c:pt>
                <c:pt idx="3406">
                  <c:v>35816</c:v>
                </c:pt>
                <c:pt idx="3407">
                  <c:v>35817</c:v>
                </c:pt>
                <c:pt idx="3408">
                  <c:v>35818</c:v>
                </c:pt>
                <c:pt idx="3409">
                  <c:v>35821</c:v>
                </c:pt>
                <c:pt idx="3410">
                  <c:v>35822</c:v>
                </c:pt>
                <c:pt idx="3411">
                  <c:v>35823</c:v>
                </c:pt>
                <c:pt idx="3412">
                  <c:v>35824</c:v>
                </c:pt>
                <c:pt idx="3413">
                  <c:v>35825</c:v>
                </c:pt>
                <c:pt idx="3414">
                  <c:v>35828</c:v>
                </c:pt>
                <c:pt idx="3415">
                  <c:v>35829</c:v>
                </c:pt>
                <c:pt idx="3416">
                  <c:v>35830</c:v>
                </c:pt>
                <c:pt idx="3417">
                  <c:v>35831</c:v>
                </c:pt>
                <c:pt idx="3418">
                  <c:v>35832</c:v>
                </c:pt>
                <c:pt idx="3419">
                  <c:v>35835</c:v>
                </c:pt>
                <c:pt idx="3420">
                  <c:v>35836</c:v>
                </c:pt>
                <c:pt idx="3421">
                  <c:v>35837</c:v>
                </c:pt>
                <c:pt idx="3422">
                  <c:v>35838</c:v>
                </c:pt>
                <c:pt idx="3423">
                  <c:v>35839</c:v>
                </c:pt>
                <c:pt idx="3424">
                  <c:v>35842</c:v>
                </c:pt>
                <c:pt idx="3425">
                  <c:v>35843</c:v>
                </c:pt>
                <c:pt idx="3426">
                  <c:v>35844</c:v>
                </c:pt>
                <c:pt idx="3427">
                  <c:v>35845</c:v>
                </c:pt>
                <c:pt idx="3428">
                  <c:v>35846</c:v>
                </c:pt>
                <c:pt idx="3429">
                  <c:v>35849</c:v>
                </c:pt>
                <c:pt idx="3430">
                  <c:v>35850</c:v>
                </c:pt>
                <c:pt idx="3431">
                  <c:v>35851</c:v>
                </c:pt>
                <c:pt idx="3432">
                  <c:v>35852</c:v>
                </c:pt>
                <c:pt idx="3433">
                  <c:v>35853</c:v>
                </c:pt>
                <c:pt idx="3434">
                  <c:v>35856</c:v>
                </c:pt>
                <c:pt idx="3435">
                  <c:v>35857</c:v>
                </c:pt>
                <c:pt idx="3436">
                  <c:v>35858</c:v>
                </c:pt>
                <c:pt idx="3437">
                  <c:v>35859</c:v>
                </c:pt>
                <c:pt idx="3438">
                  <c:v>35860</c:v>
                </c:pt>
                <c:pt idx="3439">
                  <c:v>35863</c:v>
                </c:pt>
                <c:pt idx="3440">
                  <c:v>35864</c:v>
                </c:pt>
                <c:pt idx="3441">
                  <c:v>35865</c:v>
                </c:pt>
                <c:pt idx="3442">
                  <c:v>35866</c:v>
                </c:pt>
                <c:pt idx="3443">
                  <c:v>35867</c:v>
                </c:pt>
                <c:pt idx="3444">
                  <c:v>35870</c:v>
                </c:pt>
                <c:pt idx="3445">
                  <c:v>35871</c:v>
                </c:pt>
                <c:pt idx="3446">
                  <c:v>35872</c:v>
                </c:pt>
                <c:pt idx="3447">
                  <c:v>35873</c:v>
                </c:pt>
                <c:pt idx="3448">
                  <c:v>35874</c:v>
                </c:pt>
                <c:pt idx="3449">
                  <c:v>35877</c:v>
                </c:pt>
                <c:pt idx="3450">
                  <c:v>35878</c:v>
                </c:pt>
                <c:pt idx="3451">
                  <c:v>35879</c:v>
                </c:pt>
                <c:pt idx="3452">
                  <c:v>35880</c:v>
                </c:pt>
                <c:pt idx="3453">
                  <c:v>35881</c:v>
                </c:pt>
                <c:pt idx="3454">
                  <c:v>35884</c:v>
                </c:pt>
                <c:pt idx="3455">
                  <c:v>35885</c:v>
                </c:pt>
                <c:pt idx="3456">
                  <c:v>35886</c:v>
                </c:pt>
                <c:pt idx="3457">
                  <c:v>35887</c:v>
                </c:pt>
                <c:pt idx="3458">
                  <c:v>35888</c:v>
                </c:pt>
                <c:pt idx="3459">
                  <c:v>35891</c:v>
                </c:pt>
                <c:pt idx="3460">
                  <c:v>35892</c:v>
                </c:pt>
                <c:pt idx="3461">
                  <c:v>35893</c:v>
                </c:pt>
                <c:pt idx="3462">
                  <c:v>35894</c:v>
                </c:pt>
                <c:pt idx="3463">
                  <c:v>35895</c:v>
                </c:pt>
                <c:pt idx="3464">
                  <c:v>35898</c:v>
                </c:pt>
                <c:pt idx="3465">
                  <c:v>35899</c:v>
                </c:pt>
                <c:pt idx="3466">
                  <c:v>35900</c:v>
                </c:pt>
                <c:pt idx="3467">
                  <c:v>35901</c:v>
                </c:pt>
                <c:pt idx="3468">
                  <c:v>35902</c:v>
                </c:pt>
                <c:pt idx="3469">
                  <c:v>35905</c:v>
                </c:pt>
                <c:pt idx="3470">
                  <c:v>35906</c:v>
                </c:pt>
                <c:pt idx="3471">
                  <c:v>35907</c:v>
                </c:pt>
                <c:pt idx="3472">
                  <c:v>35908</c:v>
                </c:pt>
                <c:pt idx="3473">
                  <c:v>35909</c:v>
                </c:pt>
                <c:pt idx="3474">
                  <c:v>35912</c:v>
                </c:pt>
                <c:pt idx="3475">
                  <c:v>35913</c:v>
                </c:pt>
                <c:pt idx="3476">
                  <c:v>35914</c:v>
                </c:pt>
                <c:pt idx="3477">
                  <c:v>35915</c:v>
                </c:pt>
                <c:pt idx="3478">
                  <c:v>35916</c:v>
                </c:pt>
                <c:pt idx="3479">
                  <c:v>35919</c:v>
                </c:pt>
                <c:pt idx="3480">
                  <c:v>35920</c:v>
                </c:pt>
                <c:pt idx="3481">
                  <c:v>35921</c:v>
                </c:pt>
                <c:pt idx="3482">
                  <c:v>35922</c:v>
                </c:pt>
                <c:pt idx="3483">
                  <c:v>35923</c:v>
                </c:pt>
                <c:pt idx="3484">
                  <c:v>35926</c:v>
                </c:pt>
                <c:pt idx="3485">
                  <c:v>35927</c:v>
                </c:pt>
                <c:pt idx="3486">
                  <c:v>35928</c:v>
                </c:pt>
                <c:pt idx="3487">
                  <c:v>35929</c:v>
                </c:pt>
                <c:pt idx="3488">
                  <c:v>35930</c:v>
                </c:pt>
                <c:pt idx="3489">
                  <c:v>35933</c:v>
                </c:pt>
                <c:pt idx="3490">
                  <c:v>35934</c:v>
                </c:pt>
                <c:pt idx="3491">
                  <c:v>35935</c:v>
                </c:pt>
                <c:pt idx="3492">
                  <c:v>35936</c:v>
                </c:pt>
                <c:pt idx="3493">
                  <c:v>35937</c:v>
                </c:pt>
                <c:pt idx="3494">
                  <c:v>35940</c:v>
                </c:pt>
                <c:pt idx="3495">
                  <c:v>35941</c:v>
                </c:pt>
                <c:pt idx="3496">
                  <c:v>35942</c:v>
                </c:pt>
                <c:pt idx="3497">
                  <c:v>35943</c:v>
                </c:pt>
                <c:pt idx="3498">
                  <c:v>35944</c:v>
                </c:pt>
                <c:pt idx="3499">
                  <c:v>35947</c:v>
                </c:pt>
                <c:pt idx="3500">
                  <c:v>35948</c:v>
                </c:pt>
                <c:pt idx="3501">
                  <c:v>35949</c:v>
                </c:pt>
                <c:pt idx="3502">
                  <c:v>35950</c:v>
                </c:pt>
                <c:pt idx="3503">
                  <c:v>35951</c:v>
                </c:pt>
                <c:pt idx="3504">
                  <c:v>35954</c:v>
                </c:pt>
                <c:pt idx="3505">
                  <c:v>35955</c:v>
                </c:pt>
                <c:pt idx="3506">
                  <c:v>35956</c:v>
                </c:pt>
                <c:pt idx="3507">
                  <c:v>35957</c:v>
                </c:pt>
                <c:pt idx="3508">
                  <c:v>35958</c:v>
                </c:pt>
                <c:pt idx="3509">
                  <c:v>35961</c:v>
                </c:pt>
                <c:pt idx="3510">
                  <c:v>35962</c:v>
                </c:pt>
                <c:pt idx="3511">
                  <c:v>35963</c:v>
                </c:pt>
                <c:pt idx="3512">
                  <c:v>35964</c:v>
                </c:pt>
                <c:pt idx="3513">
                  <c:v>35965</c:v>
                </c:pt>
                <c:pt idx="3514">
                  <c:v>35968</c:v>
                </c:pt>
                <c:pt idx="3515">
                  <c:v>35969</c:v>
                </c:pt>
                <c:pt idx="3516">
                  <c:v>35970</c:v>
                </c:pt>
                <c:pt idx="3517">
                  <c:v>35971</c:v>
                </c:pt>
                <c:pt idx="3518">
                  <c:v>35972</c:v>
                </c:pt>
                <c:pt idx="3519">
                  <c:v>35975</c:v>
                </c:pt>
                <c:pt idx="3520">
                  <c:v>35976</c:v>
                </c:pt>
                <c:pt idx="3521">
                  <c:v>35977</c:v>
                </c:pt>
                <c:pt idx="3522">
                  <c:v>35978</c:v>
                </c:pt>
                <c:pt idx="3523">
                  <c:v>35979</c:v>
                </c:pt>
                <c:pt idx="3524">
                  <c:v>35982</c:v>
                </c:pt>
                <c:pt idx="3525">
                  <c:v>35983</c:v>
                </c:pt>
                <c:pt idx="3526">
                  <c:v>35984</c:v>
                </c:pt>
                <c:pt idx="3527">
                  <c:v>35985</c:v>
                </c:pt>
                <c:pt idx="3528">
                  <c:v>35986</c:v>
                </c:pt>
                <c:pt idx="3529">
                  <c:v>35989</c:v>
                </c:pt>
                <c:pt idx="3530">
                  <c:v>35990</c:v>
                </c:pt>
                <c:pt idx="3531">
                  <c:v>35991</c:v>
                </c:pt>
                <c:pt idx="3532">
                  <c:v>35992</c:v>
                </c:pt>
                <c:pt idx="3533">
                  <c:v>35993</c:v>
                </c:pt>
                <c:pt idx="3534">
                  <c:v>35996</c:v>
                </c:pt>
                <c:pt idx="3535">
                  <c:v>35997</c:v>
                </c:pt>
                <c:pt idx="3536">
                  <c:v>35998</c:v>
                </c:pt>
                <c:pt idx="3537">
                  <c:v>35999</c:v>
                </c:pt>
                <c:pt idx="3538">
                  <c:v>36000</c:v>
                </c:pt>
                <c:pt idx="3539">
                  <c:v>36003</c:v>
                </c:pt>
                <c:pt idx="3540">
                  <c:v>36004</c:v>
                </c:pt>
                <c:pt idx="3541">
                  <c:v>36005</c:v>
                </c:pt>
                <c:pt idx="3542">
                  <c:v>36006</c:v>
                </c:pt>
                <c:pt idx="3543">
                  <c:v>36007</c:v>
                </c:pt>
                <c:pt idx="3544">
                  <c:v>36010</c:v>
                </c:pt>
                <c:pt idx="3545">
                  <c:v>36011</c:v>
                </c:pt>
                <c:pt idx="3546">
                  <c:v>36012</c:v>
                </c:pt>
                <c:pt idx="3547">
                  <c:v>36013</c:v>
                </c:pt>
                <c:pt idx="3548">
                  <c:v>36014</c:v>
                </c:pt>
                <c:pt idx="3549">
                  <c:v>36017</c:v>
                </c:pt>
                <c:pt idx="3550">
                  <c:v>36018</c:v>
                </c:pt>
                <c:pt idx="3551">
                  <c:v>36019</c:v>
                </c:pt>
                <c:pt idx="3552">
                  <c:v>36020</c:v>
                </c:pt>
                <c:pt idx="3553">
                  <c:v>36021</c:v>
                </c:pt>
                <c:pt idx="3554">
                  <c:v>36024</c:v>
                </c:pt>
                <c:pt idx="3555">
                  <c:v>36025</c:v>
                </c:pt>
                <c:pt idx="3556">
                  <c:v>36026</c:v>
                </c:pt>
                <c:pt idx="3557">
                  <c:v>36027</c:v>
                </c:pt>
                <c:pt idx="3558">
                  <c:v>36028</c:v>
                </c:pt>
                <c:pt idx="3559">
                  <c:v>36031</c:v>
                </c:pt>
                <c:pt idx="3560">
                  <c:v>36032</c:v>
                </c:pt>
                <c:pt idx="3561">
                  <c:v>36033</c:v>
                </c:pt>
                <c:pt idx="3562">
                  <c:v>36034</c:v>
                </c:pt>
                <c:pt idx="3563">
                  <c:v>36035</c:v>
                </c:pt>
                <c:pt idx="3564">
                  <c:v>36038</c:v>
                </c:pt>
                <c:pt idx="3565">
                  <c:v>36039</c:v>
                </c:pt>
                <c:pt idx="3566">
                  <c:v>36040</c:v>
                </c:pt>
                <c:pt idx="3567">
                  <c:v>36041</c:v>
                </c:pt>
                <c:pt idx="3568">
                  <c:v>36042</c:v>
                </c:pt>
                <c:pt idx="3569">
                  <c:v>36045</c:v>
                </c:pt>
                <c:pt idx="3570">
                  <c:v>36046</c:v>
                </c:pt>
                <c:pt idx="3571">
                  <c:v>36047</c:v>
                </c:pt>
                <c:pt idx="3572">
                  <c:v>36048</c:v>
                </c:pt>
                <c:pt idx="3573">
                  <c:v>36049</c:v>
                </c:pt>
                <c:pt idx="3574">
                  <c:v>36052</c:v>
                </c:pt>
                <c:pt idx="3575">
                  <c:v>36053</c:v>
                </c:pt>
                <c:pt idx="3576">
                  <c:v>36054</c:v>
                </c:pt>
                <c:pt idx="3577">
                  <c:v>36055</c:v>
                </c:pt>
                <c:pt idx="3578">
                  <c:v>36056</c:v>
                </c:pt>
                <c:pt idx="3579">
                  <c:v>36059</c:v>
                </c:pt>
                <c:pt idx="3580">
                  <c:v>36060</c:v>
                </c:pt>
                <c:pt idx="3581">
                  <c:v>36061</c:v>
                </c:pt>
                <c:pt idx="3582">
                  <c:v>36062</c:v>
                </c:pt>
                <c:pt idx="3583">
                  <c:v>36063</c:v>
                </c:pt>
                <c:pt idx="3584">
                  <c:v>36066</c:v>
                </c:pt>
                <c:pt idx="3585">
                  <c:v>36067</c:v>
                </c:pt>
                <c:pt idx="3586">
                  <c:v>36068</c:v>
                </c:pt>
                <c:pt idx="3587">
                  <c:v>36069</c:v>
                </c:pt>
                <c:pt idx="3588">
                  <c:v>36070</c:v>
                </c:pt>
                <c:pt idx="3589">
                  <c:v>36073</c:v>
                </c:pt>
                <c:pt idx="3590">
                  <c:v>36074</c:v>
                </c:pt>
                <c:pt idx="3591">
                  <c:v>36075</c:v>
                </c:pt>
                <c:pt idx="3592">
                  <c:v>36076</c:v>
                </c:pt>
                <c:pt idx="3593">
                  <c:v>36077</c:v>
                </c:pt>
                <c:pt idx="3594">
                  <c:v>36080</c:v>
                </c:pt>
                <c:pt idx="3595">
                  <c:v>36081</c:v>
                </c:pt>
                <c:pt idx="3596">
                  <c:v>36082</c:v>
                </c:pt>
                <c:pt idx="3597">
                  <c:v>36083</c:v>
                </c:pt>
                <c:pt idx="3598">
                  <c:v>36084</c:v>
                </c:pt>
                <c:pt idx="3599">
                  <c:v>36087</c:v>
                </c:pt>
                <c:pt idx="3600">
                  <c:v>36088</c:v>
                </c:pt>
                <c:pt idx="3601">
                  <c:v>36089</c:v>
                </c:pt>
                <c:pt idx="3602">
                  <c:v>36090</c:v>
                </c:pt>
                <c:pt idx="3603">
                  <c:v>36091</c:v>
                </c:pt>
                <c:pt idx="3604">
                  <c:v>36094</c:v>
                </c:pt>
                <c:pt idx="3605">
                  <c:v>36095</c:v>
                </c:pt>
                <c:pt idx="3606">
                  <c:v>36096</c:v>
                </c:pt>
                <c:pt idx="3607">
                  <c:v>36097</c:v>
                </c:pt>
                <c:pt idx="3608">
                  <c:v>36098</c:v>
                </c:pt>
                <c:pt idx="3609">
                  <c:v>36101</c:v>
                </c:pt>
                <c:pt idx="3610">
                  <c:v>36102</c:v>
                </c:pt>
                <c:pt idx="3611">
                  <c:v>36103</c:v>
                </c:pt>
                <c:pt idx="3612">
                  <c:v>36104</c:v>
                </c:pt>
                <c:pt idx="3613">
                  <c:v>36105</c:v>
                </c:pt>
                <c:pt idx="3614">
                  <c:v>36108</c:v>
                </c:pt>
                <c:pt idx="3615">
                  <c:v>36109</c:v>
                </c:pt>
                <c:pt idx="3616">
                  <c:v>36110</c:v>
                </c:pt>
                <c:pt idx="3617">
                  <c:v>36111</c:v>
                </c:pt>
                <c:pt idx="3618">
                  <c:v>36112</c:v>
                </c:pt>
                <c:pt idx="3619">
                  <c:v>36115</c:v>
                </c:pt>
                <c:pt idx="3620">
                  <c:v>36116</c:v>
                </c:pt>
                <c:pt idx="3621">
                  <c:v>36117</c:v>
                </c:pt>
                <c:pt idx="3622">
                  <c:v>36118</c:v>
                </c:pt>
                <c:pt idx="3623">
                  <c:v>36119</c:v>
                </c:pt>
                <c:pt idx="3624">
                  <c:v>36122</c:v>
                </c:pt>
                <c:pt idx="3625">
                  <c:v>36123</c:v>
                </c:pt>
                <c:pt idx="3626">
                  <c:v>36124</c:v>
                </c:pt>
                <c:pt idx="3627">
                  <c:v>36125</c:v>
                </c:pt>
                <c:pt idx="3628">
                  <c:v>36126</c:v>
                </c:pt>
                <c:pt idx="3629">
                  <c:v>36129</c:v>
                </c:pt>
                <c:pt idx="3630">
                  <c:v>36130</c:v>
                </c:pt>
                <c:pt idx="3631">
                  <c:v>36131</c:v>
                </c:pt>
                <c:pt idx="3632">
                  <c:v>36132</c:v>
                </c:pt>
                <c:pt idx="3633">
                  <c:v>36133</c:v>
                </c:pt>
                <c:pt idx="3634">
                  <c:v>36136</c:v>
                </c:pt>
                <c:pt idx="3635">
                  <c:v>36137</c:v>
                </c:pt>
                <c:pt idx="3636">
                  <c:v>36138</c:v>
                </c:pt>
                <c:pt idx="3637">
                  <c:v>36139</c:v>
                </c:pt>
                <c:pt idx="3638">
                  <c:v>36140</c:v>
                </c:pt>
                <c:pt idx="3639">
                  <c:v>36143</c:v>
                </c:pt>
                <c:pt idx="3640">
                  <c:v>36144</c:v>
                </c:pt>
                <c:pt idx="3641">
                  <c:v>36145</c:v>
                </c:pt>
                <c:pt idx="3642">
                  <c:v>36146</c:v>
                </c:pt>
                <c:pt idx="3643">
                  <c:v>36147</c:v>
                </c:pt>
                <c:pt idx="3644">
                  <c:v>36150</c:v>
                </c:pt>
                <c:pt idx="3645">
                  <c:v>36151</c:v>
                </c:pt>
                <c:pt idx="3646">
                  <c:v>36152</c:v>
                </c:pt>
                <c:pt idx="3647">
                  <c:v>36153</c:v>
                </c:pt>
                <c:pt idx="3648">
                  <c:v>36154</c:v>
                </c:pt>
                <c:pt idx="3649">
                  <c:v>36157</c:v>
                </c:pt>
                <c:pt idx="3650">
                  <c:v>36158</c:v>
                </c:pt>
                <c:pt idx="3651">
                  <c:v>36159</c:v>
                </c:pt>
                <c:pt idx="3652">
                  <c:v>36160</c:v>
                </c:pt>
                <c:pt idx="3653">
                  <c:v>36161</c:v>
                </c:pt>
                <c:pt idx="3654">
                  <c:v>36164</c:v>
                </c:pt>
                <c:pt idx="3655">
                  <c:v>36165</c:v>
                </c:pt>
                <c:pt idx="3656">
                  <c:v>36166</c:v>
                </c:pt>
                <c:pt idx="3657">
                  <c:v>36167</c:v>
                </c:pt>
                <c:pt idx="3658">
                  <c:v>36168</c:v>
                </c:pt>
                <c:pt idx="3659">
                  <c:v>36171</c:v>
                </c:pt>
                <c:pt idx="3660">
                  <c:v>36172</c:v>
                </c:pt>
                <c:pt idx="3661">
                  <c:v>36173</c:v>
                </c:pt>
                <c:pt idx="3662">
                  <c:v>36174</c:v>
                </c:pt>
                <c:pt idx="3663">
                  <c:v>36175</c:v>
                </c:pt>
                <c:pt idx="3664">
                  <c:v>36178</c:v>
                </c:pt>
                <c:pt idx="3665">
                  <c:v>36179</c:v>
                </c:pt>
                <c:pt idx="3666">
                  <c:v>36180</c:v>
                </c:pt>
                <c:pt idx="3667">
                  <c:v>36181</c:v>
                </c:pt>
                <c:pt idx="3668">
                  <c:v>36182</c:v>
                </c:pt>
                <c:pt idx="3669">
                  <c:v>36185</c:v>
                </c:pt>
                <c:pt idx="3670">
                  <c:v>36186</c:v>
                </c:pt>
                <c:pt idx="3671">
                  <c:v>36187</c:v>
                </c:pt>
                <c:pt idx="3672">
                  <c:v>36188</c:v>
                </c:pt>
                <c:pt idx="3673">
                  <c:v>36189</c:v>
                </c:pt>
                <c:pt idx="3674">
                  <c:v>36192</c:v>
                </c:pt>
                <c:pt idx="3675">
                  <c:v>36193</c:v>
                </c:pt>
                <c:pt idx="3676">
                  <c:v>36194</c:v>
                </c:pt>
                <c:pt idx="3677">
                  <c:v>36195</c:v>
                </c:pt>
                <c:pt idx="3678">
                  <c:v>36196</c:v>
                </c:pt>
                <c:pt idx="3679">
                  <c:v>36199</c:v>
                </c:pt>
                <c:pt idx="3680">
                  <c:v>36200</c:v>
                </c:pt>
                <c:pt idx="3681">
                  <c:v>36201</c:v>
                </c:pt>
                <c:pt idx="3682">
                  <c:v>36202</c:v>
                </c:pt>
                <c:pt idx="3683">
                  <c:v>36203</c:v>
                </c:pt>
                <c:pt idx="3684">
                  <c:v>36206</c:v>
                </c:pt>
                <c:pt idx="3685">
                  <c:v>36207</c:v>
                </c:pt>
                <c:pt idx="3686">
                  <c:v>36208</c:v>
                </c:pt>
                <c:pt idx="3687">
                  <c:v>36209</c:v>
                </c:pt>
                <c:pt idx="3688">
                  <c:v>36210</c:v>
                </c:pt>
                <c:pt idx="3689">
                  <c:v>36213</c:v>
                </c:pt>
                <c:pt idx="3690">
                  <c:v>36214</c:v>
                </c:pt>
                <c:pt idx="3691">
                  <c:v>36215</c:v>
                </c:pt>
                <c:pt idx="3692">
                  <c:v>36216</c:v>
                </c:pt>
                <c:pt idx="3693">
                  <c:v>36217</c:v>
                </c:pt>
                <c:pt idx="3694">
                  <c:v>36220</c:v>
                </c:pt>
                <c:pt idx="3695">
                  <c:v>36221</c:v>
                </c:pt>
                <c:pt idx="3696">
                  <c:v>36222</c:v>
                </c:pt>
                <c:pt idx="3697">
                  <c:v>36223</c:v>
                </c:pt>
                <c:pt idx="3698">
                  <c:v>36224</c:v>
                </c:pt>
                <c:pt idx="3699">
                  <c:v>36227</c:v>
                </c:pt>
                <c:pt idx="3700">
                  <c:v>36228</c:v>
                </c:pt>
                <c:pt idx="3701">
                  <c:v>36229</c:v>
                </c:pt>
                <c:pt idx="3702">
                  <c:v>36230</c:v>
                </c:pt>
                <c:pt idx="3703">
                  <c:v>36231</c:v>
                </c:pt>
                <c:pt idx="3704">
                  <c:v>36234</c:v>
                </c:pt>
                <c:pt idx="3705">
                  <c:v>36235</c:v>
                </c:pt>
                <c:pt idx="3706">
                  <c:v>36236</c:v>
                </c:pt>
                <c:pt idx="3707">
                  <c:v>36237</c:v>
                </c:pt>
                <c:pt idx="3708">
                  <c:v>36238</c:v>
                </c:pt>
                <c:pt idx="3709">
                  <c:v>36241</c:v>
                </c:pt>
                <c:pt idx="3710">
                  <c:v>36242</c:v>
                </c:pt>
                <c:pt idx="3711">
                  <c:v>36243</c:v>
                </c:pt>
                <c:pt idx="3712">
                  <c:v>36244</c:v>
                </c:pt>
                <c:pt idx="3713">
                  <c:v>36245</c:v>
                </c:pt>
                <c:pt idx="3714">
                  <c:v>36248</c:v>
                </c:pt>
                <c:pt idx="3715">
                  <c:v>36249</c:v>
                </c:pt>
                <c:pt idx="3716">
                  <c:v>36250</c:v>
                </c:pt>
                <c:pt idx="3717">
                  <c:v>36251</c:v>
                </c:pt>
                <c:pt idx="3718">
                  <c:v>36252</c:v>
                </c:pt>
                <c:pt idx="3719">
                  <c:v>36255</c:v>
                </c:pt>
                <c:pt idx="3720">
                  <c:v>36256</c:v>
                </c:pt>
                <c:pt idx="3721">
                  <c:v>36257</c:v>
                </c:pt>
                <c:pt idx="3722">
                  <c:v>36258</c:v>
                </c:pt>
                <c:pt idx="3723">
                  <c:v>36259</c:v>
                </c:pt>
                <c:pt idx="3724">
                  <c:v>36262</c:v>
                </c:pt>
                <c:pt idx="3725">
                  <c:v>36263</c:v>
                </c:pt>
                <c:pt idx="3726">
                  <c:v>36264</c:v>
                </c:pt>
                <c:pt idx="3727">
                  <c:v>36265</c:v>
                </c:pt>
                <c:pt idx="3728">
                  <c:v>36266</c:v>
                </c:pt>
                <c:pt idx="3729">
                  <c:v>36269</c:v>
                </c:pt>
                <c:pt idx="3730">
                  <c:v>36270</c:v>
                </c:pt>
                <c:pt idx="3731">
                  <c:v>36271</c:v>
                </c:pt>
                <c:pt idx="3732">
                  <c:v>36272</c:v>
                </c:pt>
                <c:pt idx="3733">
                  <c:v>36273</c:v>
                </c:pt>
                <c:pt idx="3734">
                  <c:v>36276</c:v>
                </c:pt>
                <c:pt idx="3735">
                  <c:v>36277</c:v>
                </c:pt>
                <c:pt idx="3736">
                  <c:v>36278</c:v>
                </c:pt>
                <c:pt idx="3737">
                  <c:v>36279</c:v>
                </c:pt>
                <c:pt idx="3738">
                  <c:v>36280</c:v>
                </c:pt>
                <c:pt idx="3739">
                  <c:v>36283</c:v>
                </c:pt>
                <c:pt idx="3740">
                  <c:v>36284</c:v>
                </c:pt>
                <c:pt idx="3741">
                  <c:v>36285</c:v>
                </c:pt>
                <c:pt idx="3742">
                  <c:v>36286</c:v>
                </c:pt>
                <c:pt idx="3743">
                  <c:v>36287</c:v>
                </c:pt>
                <c:pt idx="3744">
                  <c:v>36290</c:v>
                </c:pt>
                <c:pt idx="3745">
                  <c:v>36291</c:v>
                </c:pt>
                <c:pt idx="3746">
                  <c:v>36292</c:v>
                </c:pt>
                <c:pt idx="3747">
                  <c:v>36293</c:v>
                </c:pt>
                <c:pt idx="3748">
                  <c:v>36294</c:v>
                </c:pt>
                <c:pt idx="3749">
                  <c:v>36297</c:v>
                </c:pt>
                <c:pt idx="3750">
                  <c:v>36298</c:v>
                </c:pt>
                <c:pt idx="3751">
                  <c:v>36299</c:v>
                </c:pt>
                <c:pt idx="3752">
                  <c:v>36300</c:v>
                </c:pt>
                <c:pt idx="3753">
                  <c:v>36301</c:v>
                </c:pt>
                <c:pt idx="3754">
                  <c:v>36304</c:v>
                </c:pt>
                <c:pt idx="3755">
                  <c:v>36305</c:v>
                </c:pt>
                <c:pt idx="3756">
                  <c:v>36306</c:v>
                </c:pt>
                <c:pt idx="3757">
                  <c:v>36307</c:v>
                </c:pt>
                <c:pt idx="3758">
                  <c:v>36308</c:v>
                </c:pt>
                <c:pt idx="3759">
                  <c:v>36311</c:v>
                </c:pt>
                <c:pt idx="3760">
                  <c:v>36312</c:v>
                </c:pt>
                <c:pt idx="3761">
                  <c:v>36313</c:v>
                </c:pt>
                <c:pt idx="3762">
                  <c:v>36314</c:v>
                </c:pt>
                <c:pt idx="3763">
                  <c:v>36315</c:v>
                </c:pt>
                <c:pt idx="3764">
                  <c:v>36318</c:v>
                </c:pt>
                <c:pt idx="3765">
                  <c:v>36319</c:v>
                </c:pt>
                <c:pt idx="3766">
                  <c:v>36320</c:v>
                </c:pt>
                <c:pt idx="3767">
                  <c:v>36321</c:v>
                </c:pt>
                <c:pt idx="3768">
                  <c:v>36322</c:v>
                </c:pt>
                <c:pt idx="3769">
                  <c:v>36325</c:v>
                </c:pt>
                <c:pt idx="3770">
                  <c:v>36326</c:v>
                </c:pt>
                <c:pt idx="3771">
                  <c:v>36327</c:v>
                </c:pt>
                <c:pt idx="3772">
                  <c:v>36328</c:v>
                </c:pt>
                <c:pt idx="3773">
                  <c:v>36329</c:v>
                </c:pt>
                <c:pt idx="3774">
                  <c:v>36332</c:v>
                </c:pt>
                <c:pt idx="3775">
                  <c:v>36333</c:v>
                </c:pt>
                <c:pt idx="3776">
                  <c:v>36334</c:v>
                </c:pt>
                <c:pt idx="3777">
                  <c:v>36335</c:v>
                </c:pt>
                <c:pt idx="3778">
                  <c:v>36336</c:v>
                </c:pt>
                <c:pt idx="3779">
                  <c:v>36339</c:v>
                </c:pt>
                <c:pt idx="3780">
                  <c:v>36340</c:v>
                </c:pt>
                <c:pt idx="3781">
                  <c:v>36341</c:v>
                </c:pt>
                <c:pt idx="3782">
                  <c:v>36342</c:v>
                </c:pt>
                <c:pt idx="3783">
                  <c:v>36343</c:v>
                </c:pt>
                <c:pt idx="3784">
                  <c:v>36346</c:v>
                </c:pt>
                <c:pt idx="3785">
                  <c:v>36347</c:v>
                </c:pt>
                <c:pt idx="3786">
                  <c:v>36348</c:v>
                </c:pt>
                <c:pt idx="3787">
                  <c:v>36349</c:v>
                </c:pt>
                <c:pt idx="3788">
                  <c:v>36350</c:v>
                </c:pt>
                <c:pt idx="3789">
                  <c:v>36353</c:v>
                </c:pt>
                <c:pt idx="3790">
                  <c:v>36354</c:v>
                </c:pt>
                <c:pt idx="3791">
                  <c:v>36355</c:v>
                </c:pt>
                <c:pt idx="3792">
                  <c:v>36356</c:v>
                </c:pt>
                <c:pt idx="3793">
                  <c:v>36357</c:v>
                </c:pt>
                <c:pt idx="3794">
                  <c:v>36360</c:v>
                </c:pt>
                <c:pt idx="3795">
                  <c:v>36361</c:v>
                </c:pt>
                <c:pt idx="3796">
                  <c:v>36362</c:v>
                </c:pt>
                <c:pt idx="3797">
                  <c:v>36363</c:v>
                </c:pt>
                <c:pt idx="3798">
                  <c:v>36364</c:v>
                </c:pt>
                <c:pt idx="3799">
                  <c:v>36367</c:v>
                </c:pt>
                <c:pt idx="3800">
                  <c:v>36368</c:v>
                </c:pt>
                <c:pt idx="3801">
                  <c:v>36369</c:v>
                </c:pt>
                <c:pt idx="3802">
                  <c:v>36370</c:v>
                </c:pt>
                <c:pt idx="3803">
                  <c:v>36371</c:v>
                </c:pt>
                <c:pt idx="3804">
                  <c:v>36374</c:v>
                </c:pt>
                <c:pt idx="3805">
                  <c:v>36375</c:v>
                </c:pt>
                <c:pt idx="3806">
                  <c:v>36376</c:v>
                </c:pt>
                <c:pt idx="3807">
                  <c:v>36377</c:v>
                </c:pt>
                <c:pt idx="3808">
                  <c:v>36378</c:v>
                </c:pt>
                <c:pt idx="3809">
                  <c:v>36381</c:v>
                </c:pt>
                <c:pt idx="3810">
                  <c:v>36382</c:v>
                </c:pt>
                <c:pt idx="3811">
                  <c:v>36383</c:v>
                </c:pt>
                <c:pt idx="3812">
                  <c:v>36384</c:v>
                </c:pt>
                <c:pt idx="3813">
                  <c:v>36385</c:v>
                </c:pt>
                <c:pt idx="3814">
                  <c:v>36388</c:v>
                </c:pt>
                <c:pt idx="3815">
                  <c:v>36389</c:v>
                </c:pt>
                <c:pt idx="3816">
                  <c:v>36390</c:v>
                </c:pt>
                <c:pt idx="3817">
                  <c:v>36391</c:v>
                </c:pt>
                <c:pt idx="3818">
                  <c:v>36392</c:v>
                </c:pt>
                <c:pt idx="3819">
                  <c:v>36395</c:v>
                </c:pt>
                <c:pt idx="3820">
                  <c:v>36396</c:v>
                </c:pt>
                <c:pt idx="3821">
                  <c:v>36397</c:v>
                </c:pt>
                <c:pt idx="3822">
                  <c:v>36398</c:v>
                </c:pt>
                <c:pt idx="3823">
                  <c:v>36399</c:v>
                </c:pt>
                <c:pt idx="3824">
                  <c:v>36402</c:v>
                </c:pt>
                <c:pt idx="3825">
                  <c:v>36403</c:v>
                </c:pt>
                <c:pt idx="3826">
                  <c:v>36404</c:v>
                </c:pt>
                <c:pt idx="3827">
                  <c:v>36405</c:v>
                </c:pt>
                <c:pt idx="3828">
                  <c:v>36406</c:v>
                </c:pt>
                <c:pt idx="3829">
                  <c:v>36409</c:v>
                </c:pt>
                <c:pt idx="3830">
                  <c:v>36410</c:v>
                </c:pt>
                <c:pt idx="3831">
                  <c:v>36411</c:v>
                </c:pt>
                <c:pt idx="3832">
                  <c:v>36412</c:v>
                </c:pt>
                <c:pt idx="3833">
                  <c:v>36413</c:v>
                </c:pt>
                <c:pt idx="3834">
                  <c:v>36416</c:v>
                </c:pt>
                <c:pt idx="3835">
                  <c:v>36417</c:v>
                </c:pt>
                <c:pt idx="3836">
                  <c:v>36418</c:v>
                </c:pt>
                <c:pt idx="3837">
                  <c:v>36419</c:v>
                </c:pt>
                <c:pt idx="3838">
                  <c:v>36420</c:v>
                </c:pt>
                <c:pt idx="3839">
                  <c:v>36423</c:v>
                </c:pt>
                <c:pt idx="3840">
                  <c:v>36424</c:v>
                </c:pt>
                <c:pt idx="3841">
                  <c:v>36425</c:v>
                </c:pt>
                <c:pt idx="3842">
                  <c:v>36426</c:v>
                </c:pt>
                <c:pt idx="3843">
                  <c:v>36427</c:v>
                </c:pt>
                <c:pt idx="3844">
                  <c:v>36430</c:v>
                </c:pt>
                <c:pt idx="3845">
                  <c:v>36431</c:v>
                </c:pt>
                <c:pt idx="3846">
                  <c:v>36432</c:v>
                </c:pt>
                <c:pt idx="3847">
                  <c:v>36433</c:v>
                </c:pt>
                <c:pt idx="3848">
                  <c:v>36434</c:v>
                </c:pt>
                <c:pt idx="3849">
                  <c:v>36437</c:v>
                </c:pt>
                <c:pt idx="3850">
                  <c:v>36438</c:v>
                </c:pt>
                <c:pt idx="3851">
                  <c:v>36439</c:v>
                </c:pt>
                <c:pt idx="3852">
                  <c:v>36440</c:v>
                </c:pt>
                <c:pt idx="3853">
                  <c:v>36441</c:v>
                </c:pt>
                <c:pt idx="3854">
                  <c:v>36444</c:v>
                </c:pt>
                <c:pt idx="3855">
                  <c:v>36445</c:v>
                </c:pt>
                <c:pt idx="3856">
                  <c:v>36446</c:v>
                </c:pt>
                <c:pt idx="3857">
                  <c:v>36447</c:v>
                </c:pt>
                <c:pt idx="3858">
                  <c:v>36448</c:v>
                </c:pt>
                <c:pt idx="3859">
                  <c:v>36451</c:v>
                </c:pt>
                <c:pt idx="3860">
                  <c:v>36452</c:v>
                </c:pt>
                <c:pt idx="3861">
                  <c:v>36453</c:v>
                </c:pt>
                <c:pt idx="3862">
                  <c:v>36454</c:v>
                </c:pt>
                <c:pt idx="3863">
                  <c:v>36455</c:v>
                </c:pt>
                <c:pt idx="3864">
                  <c:v>36458</c:v>
                </c:pt>
                <c:pt idx="3865">
                  <c:v>36459</c:v>
                </c:pt>
                <c:pt idx="3866">
                  <c:v>36460</c:v>
                </c:pt>
                <c:pt idx="3867">
                  <c:v>36461</c:v>
                </c:pt>
                <c:pt idx="3868">
                  <c:v>36462</c:v>
                </c:pt>
                <c:pt idx="3869">
                  <c:v>36465</c:v>
                </c:pt>
                <c:pt idx="3870">
                  <c:v>36466</c:v>
                </c:pt>
                <c:pt idx="3871">
                  <c:v>36467</c:v>
                </c:pt>
                <c:pt idx="3872">
                  <c:v>36468</c:v>
                </c:pt>
                <c:pt idx="3873">
                  <c:v>36469</c:v>
                </c:pt>
                <c:pt idx="3874">
                  <c:v>36472</c:v>
                </c:pt>
                <c:pt idx="3875">
                  <c:v>36473</c:v>
                </c:pt>
                <c:pt idx="3876">
                  <c:v>36474</c:v>
                </c:pt>
                <c:pt idx="3877">
                  <c:v>36475</c:v>
                </c:pt>
                <c:pt idx="3878">
                  <c:v>36476</c:v>
                </c:pt>
                <c:pt idx="3879">
                  <c:v>36479</c:v>
                </c:pt>
                <c:pt idx="3880">
                  <c:v>36480</c:v>
                </c:pt>
                <c:pt idx="3881">
                  <c:v>36481</c:v>
                </c:pt>
                <c:pt idx="3882">
                  <c:v>36482</c:v>
                </c:pt>
                <c:pt idx="3883">
                  <c:v>36483</c:v>
                </c:pt>
                <c:pt idx="3884">
                  <c:v>36486</c:v>
                </c:pt>
                <c:pt idx="3885">
                  <c:v>36487</c:v>
                </c:pt>
                <c:pt idx="3886">
                  <c:v>36488</c:v>
                </c:pt>
                <c:pt idx="3887">
                  <c:v>36489</c:v>
                </c:pt>
                <c:pt idx="3888">
                  <c:v>36490</c:v>
                </c:pt>
                <c:pt idx="3889">
                  <c:v>36493</c:v>
                </c:pt>
                <c:pt idx="3890">
                  <c:v>36494</c:v>
                </c:pt>
                <c:pt idx="3891">
                  <c:v>36495</c:v>
                </c:pt>
                <c:pt idx="3892">
                  <c:v>36496</c:v>
                </c:pt>
                <c:pt idx="3893">
                  <c:v>36497</c:v>
                </c:pt>
                <c:pt idx="3894">
                  <c:v>36500</c:v>
                </c:pt>
                <c:pt idx="3895">
                  <c:v>36501</c:v>
                </c:pt>
                <c:pt idx="3896">
                  <c:v>36502</c:v>
                </c:pt>
                <c:pt idx="3897">
                  <c:v>36503</c:v>
                </c:pt>
                <c:pt idx="3898">
                  <c:v>36504</c:v>
                </c:pt>
                <c:pt idx="3899">
                  <c:v>36507</c:v>
                </c:pt>
                <c:pt idx="3900">
                  <c:v>36508</c:v>
                </c:pt>
                <c:pt idx="3901">
                  <c:v>36509</c:v>
                </c:pt>
                <c:pt idx="3902">
                  <c:v>36510</c:v>
                </c:pt>
                <c:pt idx="3903">
                  <c:v>36511</c:v>
                </c:pt>
                <c:pt idx="3904">
                  <c:v>36514</c:v>
                </c:pt>
                <c:pt idx="3905">
                  <c:v>36515</c:v>
                </c:pt>
                <c:pt idx="3906">
                  <c:v>36516</c:v>
                </c:pt>
                <c:pt idx="3907">
                  <c:v>36517</c:v>
                </c:pt>
                <c:pt idx="3908">
                  <c:v>36518</c:v>
                </c:pt>
                <c:pt idx="3909">
                  <c:v>36521</c:v>
                </c:pt>
                <c:pt idx="3910">
                  <c:v>36522</c:v>
                </c:pt>
                <c:pt idx="3911">
                  <c:v>36523</c:v>
                </c:pt>
                <c:pt idx="3912">
                  <c:v>36524</c:v>
                </c:pt>
                <c:pt idx="3913">
                  <c:v>36525</c:v>
                </c:pt>
                <c:pt idx="3914">
                  <c:v>36528</c:v>
                </c:pt>
                <c:pt idx="3915">
                  <c:v>36529</c:v>
                </c:pt>
                <c:pt idx="3916">
                  <c:v>36530</c:v>
                </c:pt>
                <c:pt idx="3917">
                  <c:v>36531</c:v>
                </c:pt>
                <c:pt idx="3918">
                  <c:v>36532</c:v>
                </c:pt>
                <c:pt idx="3919">
                  <c:v>36535</c:v>
                </c:pt>
                <c:pt idx="3920">
                  <c:v>36536</c:v>
                </c:pt>
                <c:pt idx="3921">
                  <c:v>36537</c:v>
                </c:pt>
                <c:pt idx="3922">
                  <c:v>36538</c:v>
                </c:pt>
                <c:pt idx="3923">
                  <c:v>36539</c:v>
                </c:pt>
                <c:pt idx="3924">
                  <c:v>36542</c:v>
                </c:pt>
                <c:pt idx="3925">
                  <c:v>36543</c:v>
                </c:pt>
                <c:pt idx="3926">
                  <c:v>36544</c:v>
                </c:pt>
                <c:pt idx="3927">
                  <c:v>36545</c:v>
                </c:pt>
                <c:pt idx="3928">
                  <c:v>36546</c:v>
                </c:pt>
                <c:pt idx="3929">
                  <c:v>36549</c:v>
                </c:pt>
                <c:pt idx="3930">
                  <c:v>36550</c:v>
                </c:pt>
                <c:pt idx="3931">
                  <c:v>36551</c:v>
                </c:pt>
                <c:pt idx="3932">
                  <c:v>36552</c:v>
                </c:pt>
                <c:pt idx="3933">
                  <c:v>36553</c:v>
                </c:pt>
                <c:pt idx="3934">
                  <c:v>36556</c:v>
                </c:pt>
                <c:pt idx="3935">
                  <c:v>36557</c:v>
                </c:pt>
                <c:pt idx="3936">
                  <c:v>36558</c:v>
                </c:pt>
                <c:pt idx="3937">
                  <c:v>36559</c:v>
                </c:pt>
                <c:pt idx="3938">
                  <c:v>36560</c:v>
                </c:pt>
                <c:pt idx="3939">
                  <c:v>36563</c:v>
                </c:pt>
                <c:pt idx="3940">
                  <c:v>36564</c:v>
                </c:pt>
                <c:pt idx="3941">
                  <c:v>36565</c:v>
                </c:pt>
                <c:pt idx="3942">
                  <c:v>36566</c:v>
                </c:pt>
                <c:pt idx="3943">
                  <c:v>36567</c:v>
                </c:pt>
                <c:pt idx="3944">
                  <c:v>36570</c:v>
                </c:pt>
                <c:pt idx="3945">
                  <c:v>36571</c:v>
                </c:pt>
                <c:pt idx="3946">
                  <c:v>36572</c:v>
                </c:pt>
                <c:pt idx="3947">
                  <c:v>36573</c:v>
                </c:pt>
                <c:pt idx="3948">
                  <c:v>36574</c:v>
                </c:pt>
                <c:pt idx="3949">
                  <c:v>36577</c:v>
                </c:pt>
                <c:pt idx="3950">
                  <c:v>36578</c:v>
                </c:pt>
                <c:pt idx="3951">
                  <c:v>36579</c:v>
                </c:pt>
                <c:pt idx="3952">
                  <c:v>36580</c:v>
                </c:pt>
                <c:pt idx="3953">
                  <c:v>36581</c:v>
                </c:pt>
                <c:pt idx="3954">
                  <c:v>36584</c:v>
                </c:pt>
                <c:pt idx="3955">
                  <c:v>36585</c:v>
                </c:pt>
                <c:pt idx="3956">
                  <c:v>36586</c:v>
                </c:pt>
                <c:pt idx="3957">
                  <c:v>36587</c:v>
                </c:pt>
                <c:pt idx="3958">
                  <c:v>36588</c:v>
                </c:pt>
                <c:pt idx="3959">
                  <c:v>36591</c:v>
                </c:pt>
                <c:pt idx="3960">
                  <c:v>36592</c:v>
                </c:pt>
                <c:pt idx="3961">
                  <c:v>36593</c:v>
                </c:pt>
                <c:pt idx="3962">
                  <c:v>36594</c:v>
                </c:pt>
                <c:pt idx="3963">
                  <c:v>36595</c:v>
                </c:pt>
                <c:pt idx="3964">
                  <c:v>36598</c:v>
                </c:pt>
                <c:pt idx="3965">
                  <c:v>36599</c:v>
                </c:pt>
                <c:pt idx="3966">
                  <c:v>36600</c:v>
                </c:pt>
                <c:pt idx="3967">
                  <c:v>36601</c:v>
                </c:pt>
                <c:pt idx="3968">
                  <c:v>36602</c:v>
                </c:pt>
                <c:pt idx="3969">
                  <c:v>36605</c:v>
                </c:pt>
                <c:pt idx="3970">
                  <c:v>36606</c:v>
                </c:pt>
                <c:pt idx="3971">
                  <c:v>36607</c:v>
                </c:pt>
                <c:pt idx="3972">
                  <c:v>36608</c:v>
                </c:pt>
                <c:pt idx="3973">
                  <c:v>36609</c:v>
                </c:pt>
                <c:pt idx="3974">
                  <c:v>36612</c:v>
                </c:pt>
                <c:pt idx="3975">
                  <c:v>36613</c:v>
                </c:pt>
                <c:pt idx="3976">
                  <c:v>36614</c:v>
                </c:pt>
                <c:pt idx="3977">
                  <c:v>36615</c:v>
                </c:pt>
                <c:pt idx="3978">
                  <c:v>36616</c:v>
                </c:pt>
                <c:pt idx="3979">
                  <c:v>36619</c:v>
                </c:pt>
                <c:pt idx="3980">
                  <c:v>36620</c:v>
                </c:pt>
                <c:pt idx="3981">
                  <c:v>36621</c:v>
                </c:pt>
                <c:pt idx="3982">
                  <c:v>36622</c:v>
                </c:pt>
                <c:pt idx="3983">
                  <c:v>36623</c:v>
                </c:pt>
                <c:pt idx="3984">
                  <c:v>36626</c:v>
                </c:pt>
                <c:pt idx="3985">
                  <c:v>36627</c:v>
                </c:pt>
                <c:pt idx="3986">
                  <c:v>36628</c:v>
                </c:pt>
                <c:pt idx="3987">
                  <c:v>36629</c:v>
                </c:pt>
                <c:pt idx="3988">
                  <c:v>36630</c:v>
                </c:pt>
                <c:pt idx="3989">
                  <c:v>36633</c:v>
                </c:pt>
                <c:pt idx="3990">
                  <c:v>36634</c:v>
                </c:pt>
                <c:pt idx="3991">
                  <c:v>36635</c:v>
                </c:pt>
                <c:pt idx="3992">
                  <c:v>36636</c:v>
                </c:pt>
                <c:pt idx="3993">
                  <c:v>36637</c:v>
                </c:pt>
                <c:pt idx="3994">
                  <c:v>36640</c:v>
                </c:pt>
                <c:pt idx="3995">
                  <c:v>36641</c:v>
                </c:pt>
                <c:pt idx="3996">
                  <c:v>36642</c:v>
                </c:pt>
                <c:pt idx="3997">
                  <c:v>36643</c:v>
                </c:pt>
                <c:pt idx="3998">
                  <c:v>36644</c:v>
                </c:pt>
                <c:pt idx="3999">
                  <c:v>36647</c:v>
                </c:pt>
                <c:pt idx="4000">
                  <c:v>36648</c:v>
                </c:pt>
                <c:pt idx="4001">
                  <c:v>36649</c:v>
                </c:pt>
                <c:pt idx="4002">
                  <c:v>36650</c:v>
                </c:pt>
                <c:pt idx="4003">
                  <c:v>36651</c:v>
                </c:pt>
                <c:pt idx="4004">
                  <c:v>36654</c:v>
                </c:pt>
                <c:pt idx="4005">
                  <c:v>36655</c:v>
                </c:pt>
                <c:pt idx="4006">
                  <c:v>36656</c:v>
                </c:pt>
                <c:pt idx="4007">
                  <c:v>36657</c:v>
                </c:pt>
                <c:pt idx="4008">
                  <c:v>36658</c:v>
                </c:pt>
                <c:pt idx="4009">
                  <c:v>36661</c:v>
                </c:pt>
                <c:pt idx="4010">
                  <c:v>36662</c:v>
                </c:pt>
                <c:pt idx="4011">
                  <c:v>36663</c:v>
                </c:pt>
                <c:pt idx="4012">
                  <c:v>36664</c:v>
                </c:pt>
                <c:pt idx="4013">
                  <c:v>36665</c:v>
                </c:pt>
                <c:pt idx="4014">
                  <c:v>36668</c:v>
                </c:pt>
                <c:pt idx="4015">
                  <c:v>36669</c:v>
                </c:pt>
                <c:pt idx="4016">
                  <c:v>36670</c:v>
                </c:pt>
                <c:pt idx="4017">
                  <c:v>36671</c:v>
                </c:pt>
                <c:pt idx="4018">
                  <c:v>36672</c:v>
                </c:pt>
                <c:pt idx="4019">
                  <c:v>36675</c:v>
                </c:pt>
                <c:pt idx="4020">
                  <c:v>36676</c:v>
                </c:pt>
                <c:pt idx="4021">
                  <c:v>36677</c:v>
                </c:pt>
                <c:pt idx="4022">
                  <c:v>36678</c:v>
                </c:pt>
                <c:pt idx="4023">
                  <c:v>36679</c:v>
                </c:pt>
                <c:pt idx="4024">
                  <c:v>36682</c:v>
                </c:pt>
                <c:pt idx="4025">
                  <c:v>36683</c:v>
                </c:pt>
                <c:pt idx="4026">
                  <c:v>36684</c:v>
                </c:pt>
                <c:pt idx="4027">
                  <c:v>36685</c:v>
                </c:pt>
                <c:pt idx="4028">
                  <c:v>36686</c:v>
                </c:pt>
                <c:pt idx="4029">
                  <c:v>36689</c:v>
                </c:pt>
                <c:pt idx="4030">
                  <c:v>36690</c:v>
                </c:pt>
                <c:pt idx="4031">
                  <c:v>36691</c:v>
                </c:pt>
                <c:pt idx="4032">
                  <c:v>36692</c:v>
                </c:pt>
                <c:pt idx="4033">
                  <c:v>36693</c:v>
                </c:pt>
                <c:pt idx="4034">
                  <c:v>36696</c:v>
                </c:pt>
                <c:pt idx="4035">
                  <c:v>36697</c:v>
                </c:pt>
                <c:pt idx="4036">
                  <c:v>36698</c:v>
                </c:pt>
                <c:pt idx="4037">
                  <c:v>36699</c:v>
                </c:pt>
                <c:pt idx="4038">
                  <c:v>36700</c:v>
                </c:pt>
                <c:pt idx="4039">
                  <c:v>36703</c:v>
                </c:pt>
                <c:pt idx="4040">
                  <c:v>36704</c:v>
                </c:pt>
                <c:pt idx="4041">
                  <c:v>36705</c:v>
                </c:pt>
                <c:pt idx="4042">
                  <c:v>36706</c:v>
                </c:pt>
                <c:pt idx="4043">
                  <c:v>36707</c:v>
                </c:pt>
                <c:pt idx="4044">
                  <c:v>36710</c:v>
                </c:pt>
                <c:pt idx="4045">
                  <c:v>36711</c:v>
                </c:pt>
                <c:pt idx="4046">
                  <c:v>36712</c:v>
                </c:pt>
                <c:pt idx="4047">
                  <c:v>36713</c:v>
                </c:pt>
                <c:pt idx="4048">
                  <c:v>36714</c:v>
                </c:pt>
                <c:pt idx="4049">
                  <c:v>36717</c:v>
                </c:pt>
                <c:pt idx="4050">
                  <c:v>36718</c:v>
                </c:pt>
                <c:pt idx="4051">
                  <c:v>36719</c:v>
                </c:pt>
                <c:pt idx="4052">
                  <c:v>36720</c:v>
                </c:pt>
                <c:pt idx="4053">
                  <c:v>36721</c:v>
                </c:pt>
                <c:pt idx="4054">
                  <c:v>36724</c:v>
                </c:pt>
                <c:pt idx="4055">
                  <c:v>36725</c:v>
                </c:pt>
                <c:pt idx="4056">
                  <c:v>36726</c:v>
                </c:pt>
                <c:pt idx="4057">
                  <c:v>36727</c:v>
                </c:pt>
                <c:pt idx="4058">
                  <c:v>36728</c:v>
                </c:pt>
                <c:pt idx="4059">
                  <c:v>36731</c:v>
                </c:pt>
                <c:pt idx="4060">
                  <c:v>36732</c:v>
                </c:pt>
                <c:pt idx="4061">
                  <c:v>36733</c:v>
                </c:pt>
                <c:pt idx="4062">
                  <c:v>36734</c:v>
                </c:pt>
                <c:pt idx="4063">
                  <c:v>36735</c:v>
                </c:pt>
                <c:pt idx="4064">
                  <c:v>36738</c:v>
                </c:pt>
                <c:pt idx="4065">
                  <c:v>36739</c:v>
                </c:pt>
                <c:pt idx="4066">
                  <c:v>36740</c:v>
                </c:pt>
                <c:pt idx="4067">
                  <c:v>36741</c:v>
                </c:pt>
                <c:pt idx="4068">
                  <c:v>36742</c:v>
                </c:pt>
                <c:pt idx="4069">
                  <c:v>36745</c:v>
                </c:pt>
                <c:pt idx="4070">
                  <c:v>36746</c:v>
                </c:pt>
                <c:pt idx="4071">
                  <c:v>36747</c:v>
                </c:pt>
                <c:pt idx="4072">
                  <c:v>36748</c:v>
                </c:pt>
                <c:pt idx="4073">
                  <c:v>36749</c:v>
                </c:pt>
                <c:pt idx="4074">
                  <c:v>36752</c:v>
                </c:pt>
                <c:pt idx="4075">
                  <c:v>36753</c:v>
                </c:pt>
                <c:pt idx="4076">
                  <c:v>36754</c:v>
                </c:pt>
                <c:pt idx="4077">
                  <c:v>36755</c:v>
                </c:pt>
                <c:pt idx="4078">
                  <c:v>36756</c:v>
                </c:pt>
                <c:pt idx="4079">
                  <c:v>36759</c:v>
                </c:pt>
                <c:pt idx="4080">
                  <c:v>36760</c:v>
                </c:pt>
                <c:pt idx="4081">
                  <c:v>36761</c:v>
                </c:pt>
                <c:pt idx="4082">
                  <c:v>36762</c:v>
                </c:pt>
                <c:pt idx="4083">
                  <c:v>36763</c:v>
                </c:pt>
                <c:pt idx="4084">
                  <c:v>36766</c:v>
                </c:pt>
                <c:pt idx="4085">
                  <c:v>36767</c:v>
                </c:pt>
                <c:pt idx="4086">
                  <c:v>36768</c:v>
                </c:pt>
                <c:pt idx="4087">
                  <c:v>36769</c:v>
                </c:pt>
                <c:pt idx="4088">
                  <c:v>36770</c:v>
                </c:pt>
                <c:pt idx="4089">
                  <c:v>36773</c:v>
                </c:pt>
                <c:pt idx="4090">
                  <c:v>36774</c:v>
                </c:pt>
                <c:pt idx="4091">
                  <c:v>36775</c:v>
                </c:pt>
                <c:pt idx="4092">
                  <c:v>36776</c:v>
                </c:pt>
                <c:pt idx="4093">
                  <c:v>36777</c:v>
                </c:pt>
                <c:pt idx="4094">
                  <c:v>36780</c:v>
                </c:pt>
                <c:pt idx="4095">
                  <c:v>36781</c:v>
                </c:pt>
                <c:pt idx="4096">
                  <c:v>36782</c:v>
                </c:pt>
                <c:pt idx="4097">
                  <c:v>36783</c:v>
                </c:pt>
                <c:pt idx="4098">
                  <c:v>36784</c:v>
                </c:pt>
                <c:pt idx="4099">
                  <c:v>36787</c:v>
                </c:pt>
                <c:pt idx="4100">
                  <c:v>36788</c:v>
                </c:pt>
                <c:pt idx="4101">
                  <c:v>36789</c:v>
                </c:pt>
                <c:pt idx="4102">
                  <c:v>36790</c:v>
                </c:pt>
                <c:pt idx="4103">
                  <c:v>36791</c:v>
                </c:pt>
                <c:pt idx="4104">
                  <c:v>36794</c:v>
                </c:pt>
                <c:pt idx="4105">
                  <c:v>36795</c:v>
                </c:pt>
                <c:pt idx="4106">
                  <c:v>36796</c:v>
                </c:pt>
                <c:pt idx="4107">
                  <c:v>36797</c:v>
                </c:pt>
                <c:pt idx="4108">
                  <c:v>36798</c:v>
                </c:pt>
                <c:pt idx="4109">
                  <c:v>36801</c:v>
                </c:pt>
                <c:pt idx="4110">
                  <c:v>36802</c:v>
                </c:pt>
                <c:pt idx="4111">
                  <c:v>36803</c:v>
                </c:pt>
                <c:pt idx="4112">
                  <c:v>36804</c:v>
                </c:pt>
                <c:pt idx="4113">
                  <c:v>36805</c:v>
                </c:pt>
                <c:pt idx="4114">
                  <c:v>36808</c:v>
                </c:pt>
                <c:pt idx="4115">
                  <c:v>36809</c:v>
                </c:pt>
                <c:pt idx="4116">
                  <c:v>36810</c:v>
                </c:pt>
                <c:pt idx="4117">
                  <c:v>36811</c:v>
                </c:pt>
                <c:pt idx="4118">
                  <c:v>36812</c:v>
                </c:pt>
                <c:pt idx="4119">
                  <c:v>36815</c:v>
                </c:pt>
                <c:pt idx="4120">
                  <c:v>36816</c:v>
                </c:pt>
                <c:pt idx="4121">
                  <c:v>36817</c:v>
                </c:pt>
                <c:pt idx="4122">
                  <c:v>36818</c:v>
                </c:pt>
                <c:pt idx="4123">
                  <c:v>36819</c:v>
                </c:pt>
                <c:pt idx="4124">
                  <c:v>36822</c:v>
                </c:pt>
                <c:pt idx="4125">
                  <c:v>36823</c:v>
                </c:pt>
                <c:pt idx="4126">
                  <c:v>36824</c:v>
                </c:pt>
                <c:pt idx="4127">
                  <c:v>36825</c:v>
                </c:pt>
                <c:pt idx="4128">
                  <c:v>36826</c:v>
                </c:pt>
                <c:pt idx="4129">
                  <c:v>36829</c:v>
                </c:pt>
                <c:pt idx="4130">
                  <c:v>36830</c:v>
                </c:pt>
                <c:pt idx="4131">
                  <c:v>36831</c:v>
                </c:pt>
                <c:pt idx="4132">
                  <c:v>36832</c:v>
                </c:pt>
                <c:pt idx="4133">
                  <c:v>36833</c:v>
                </c:pt>
                <c:pt idx="4134">
                  <c:v>36836</c:v>
                </c:pt>
                <c:pt idx="4135">
                  <c:v>36837</c:v>
                </c:pt>
                <c:pt idx="4136">
                  <c:v>36838</c:v>
                </c:pt>
                <c:pt idx="4137">
                  <c:v>36839</c:v>
                </c:pt>
                <c:pt idx="4138">
                  <c:v>36840</c:v>
                </c:pt>
                <c:pt idx="4139">
                  <c:v>36843</c:v>
                </c:pt>
                <c:pt idx="4140">
                  <c:v>36844</c:v>
                </c:pt>
                <c:pt idx="4141">
                  <c:v>36845</c:v>
                </c:pt>
                <c:pt idx="4142">
                  <c:v>36846</c:v>
                </c:pt>
                <c:pt idx="4143">
                  <c:v>36847</c:v>
                </c:pt>
                <c:pt idx="4144">
                  <c:v>36850</c:v>
                </c:pt>
                <c:pt idx="4145">
                  <c:v>36851</c:v>
                </c:pt>
                <c:pt idx="4146">
                  <c:v>36852</c:v>
                </c:pt>
                <c:pt idx="4147">
                  <c:v>36853</c:v>
                </c:pt>
                <c:pt idx="4148">
                  <c:v>36854</c:v>
                </c:pt>
                <c:pt idx="4149">
                  <c:v>36857</c:v>
                </c:pt>
                <c:pt idx="4150">
                  <c:v>36858</c:v>
                </c:pt>
                <c:pt idx="4151">
                  <c:v>36859</c:v>
                </c:pt>
                <c:pt idx="4152">
                  <c:v>36860</c:v>
                </c:pt>
                <c:pt idx="4153">
                  <c:v>36861</c:v>
                </c:pt>
                <c:pt idx="4154">
                  <c:v>36864</c:v>
                </c:pt>
                <c:pt idx="4155">
                  <c:v>36865</c:v>
                </c:pt>
                <c:pt idx="4156">
                  <c:v>36866</c:v>
                </c:pt>
                <c:pt idx="4157">
                  <c:v>36867</c:v>
                </c:pt>
                <c:pt idx="4158">
                  <c:v>36868</c:v>
                </c:pt>
                <c:pt idx="4159">
                  <c:v>36871</c:v>
                </c:pt>
                <c:pt idx="4160">
                  <c:v>36872</c:v>
                </c:pt>
                <c:pt idx="4161">
                  <c:v>36873</c:v>
                </c:pt>
                <c:pt idx="4162">
                  <c:v>36874</c:v>
                </c:pt>
                <c:pt idx="4163">
                  <c:v>36875</c:v>
                </c:pt>
                <c:pt idx="4164">
                  <c:v>36878</c:v>
                </c:pt>
                <c:pt idx="4165">
                  <c:v>36879</c:v>
                </c:pt>
                <c:pt idx="4166">
                  <c:v>36880</c:v>
                </c:pt>
                <c:pt idx="4167">
                  <c:v>36881</c:v>
                </c:pt>
                <c:pt idx="4168">
                  <c:v>36882</c:v>
                </c:pt>
                <c:pt idx="4169">
                  <c:v>36885</c:v>
                </c:pt>
                <c:pt idx="4170">
                  <c:v>36886</c:v>
                </c:pt>
                <c:pt idx="4171">
                  <c:v>36887</c:v>
                </c:pt>
                <c:pt idx="4172">
                  <c:v>36888</c:v>
                </c:pt>
                <c:pt idx="4173">
                  <c:v>36889</c:v>
                </c:pt>
                <c:pt idx="4174">
                  <c:v>36892</c:v>
                </c:pt>
                <c:pt idx="4175">
                  <c:v>36893</c:v>
                </c:pt>
                <c:pt idx="4176">
                  <c:v>36894</c:v>
                </c:pt>
                <c:pt idx="4177">
                  <c:v>36895</c:v>
                </c:pt>
                <c:pt idx="4178">
                  <c:v>36896</c:v>
                </c:pt>
                <c:pt idx="4179">
                  <c:v>36899</c:v>
                </c:pt>
                <c:pt idx="4180">
                  <c:v>36900</c:v>
                </c:pt>
                <c:pt idx="4181">
                  <c:v>36901</c:v>
                </c:pt>
                <c:pt idx="4182">
                  <c:v>36902</c:v>
                </c:pt>
                <c:pt idx="4183">
                  <c:v>36903</c:v>
                </c:pt>
                <c:pt idx="4184">
                  <c:v>36906</c:v>
                </c:pt>
                <c:pt idx="4185">
                  <c:v>36907</c:v>
                </c:pt>
                <c:pt idx="4186">
                  <c:v>36908</c:v>
                </c:pt>
                <c:pt idx="4187">
                  <c:v>36909</c:v>
                </c:pt>
                <c:pt idx="4188">
                  <c:v>36910</c:v>
                </c:pt>
                <c:pt idx="4189">
                  <c:v>36913</c:v>
                </c:pt>
                <c:pt idx="4190">
                  <c:v>36914</c:v>
                </c:pt>
                <c:pt idx="4191">
                  <c:v>36915</c:v>
                </c:pt>
                <c:pt idx="4192">
                  <c:v>36916</c:v>
                </c:pt>
                <c:pt idx="4193">
                  <c:v>36917</c:v>
                </c:pt>
                <c:pt idx="4194">
                  <c:v>36920</c:v>
                </c:pt>
                <c:pt idx="4195">
                  <c:v>36921</c:v>
                </c:pt>
                <c:pt idx="4196">
                  <c:v>36922</c:v>
                </c:pt>
                <c:pt idx="4197">
                  <c:v>36923</c:v>
                </c:pt>
                <c:pt idx="4198">
                  <c:v>36924</c:v>
                </c:pt>
                <c:pt idx="4199">
                  <c:v>36927</c:v>
                </c:pt>
                <c:pt idx="4200">
                  <c:v>36928</c:v>
                </c:pt>
                <c:pt idx="4201">
                  <c:v>36929</c:v>
                </c:pt>
                <c:pt idx="4202">
                  <c:v>36930</c:v>
                </c:pt>
                <c:pt idx="4203">
                  <c:v>36931</c:v>
                </c:pt>
                <c:pt idx="4204">
                  <c:v>36934</c:v>
                </c:pt>
                <c:pt idx="4205">
                  <c:v>36935</c:v>
                </c:pt>
                <c:pt idx="4206">
                  <c:v>36936</c:v>
                </c:pt>
                <c:pt idx="4207">
                  <c:v>36937</c:v>
                </c:pt>
                <c:pt idx="4208">
                  <c:v>36938</c:v>
                </c:pt>
                <c:pt idx="4209">
                  <c:v>36941</c:v>
                </c:pt>
                <c:pt idx="4210">
                  <c:v>36942</c:v>
                </c:pt>
                <c:pt idx="4211">
                  <c:v>36943</c:v>
                </c:pt>
                <c:pt idx="4212">
                  <c:v>36944</c:v>
                </c:pt>
                <c:pt idx="4213">
                  <c:v>36945</c:v>
                </c:pt>
                <c:pt idx="4214">
                  <c:v>36948</c:v>
                </c:pt>
                <c:pt idx="4215">
                  <c:v>36949</c:v>
                </c:pt>
                <c:pt idx="4216">
                  <c:v>36950</c:v>
                </c:pt>
                <c:pt idx="4217">
                  <c:v>36951</c:v>
                </c:pt>
                <c:pt idx="4218">
                  <c:v>36952</c:v>
                </c:pt>
                <c:pt idx="4219">
                  <c:v>36955</c:v>
                </c:pt>
                <c:pt idx="4220">
                  <c:v>36956</c:v>
                </c:pt>
                <c:pt idx="4221">
                  <c:v>36957</c:v>
                </c:pt>
                <c:pt idx="4222">
                  <c:v>36958</c:v>
                </c:pt>
                <c:pt idx="4223">
                  <c:v>36959</c:v>
                </c:pt>
                <c:pt idx="4224">
                  <c:v>36962</c:v>
                </c:pt>
                <c:pt idx="4225">
                  <c:v>36963</c:v>
                </c:pt>
                <c:pt idx="4226">
                  <c:v>36964</c:v>
                </c:pt>
                <c:pt idx="4227">
                  <c:v>36965</c:v>
                </c:pt>
                <c:pt idx="4228">
                  <c:v>36966</c:v>
                </c:pt>
                <c:pt idx="4229">
                  <c:v>36969</c:v>
                </c:pt>
                <c:pt idx="4230">
                  <c:v>36970</c:v>
                </c:pt>
                <c:pt idx="4231">
                  <c:v>36971</c:v>
                </c:pt>
                <c:pt idx="4232">
                  <c:v>36972</c:v>
                </c:pt>
                <c:pt idx="4233">
                  <c:v>36973</c:v>
                </c:pt>
                <c:pt idx="4234">
                  <c:v>36976</c:v>
                </c:pt>
                <c:pt idx="4235">
                  <c:v>36977</c:v>
                </c:pt>
                <c:pt idx="4236">
                  <c:v>36978</c:v>
                </c:pt>
                <c:pt idx="4237">
                  <c:v>36979</c:v>
                </c:pt>
                <c:pt idx="4238">
                  <c:v>36980</c:v>
                </c:pt>
                <c:pt idx="4239">
                  <c:v>36983</c:v>
                </c:pt>
                <c:pt idx="4240">
                  <c:v>36984</c:v>
                </c:pt>
                <c:pt idx="4241">
                  <c:v>36985</c:v>
                </c:pt>
                <c:pt idx="4242">
                  <c:v>36986</c:v>
                </c:pt>
                <c:pt idx="4243">
                  <c:v>36987</c:v>
                </c:pt>
                <c:pt idx="4244">
                  <c:v>36990</c:v>
                </c:pt>
                <c:pt idx="4245">
                  <c:v>36991</c:v>
                </c:pt>
                <c:pt idx="4246">
                  <c:v>36992</c:v>
                </c:pt>
                <c:pt idx="4247">
                  <c:v>36993</c:v>
                </c:pt>
                <c:pt idx="4248">
                  <c:v>36994</c:v>
                </c:pt>
                <c:pt idx="4249">
                  <c:v>36997</c:v>
                </c:pt>
                <c:pt idx="4250">
                  <c:v>36998</c:v>
                </c:pt>
                <c:pt idx="4251">
                  <c:v>36999</c:v>
                </c:pt>
                <c:pt idx="4252">
                  <c:v>37000</c:v>
                </c:pt>
                <c:pt idx="4253">
                  <c:v>37001</c:v>
                </c:pt>
                <c:pt idx="4254">
                  <c:v>37004</c:v>
                </c:pt>
                <c:pt idx="4255">
                  <c:v>37005</c:v>
                </c:pt>
                <c:pt idx="4256">
                  <c:v>37006</c:v>
                </c:pt>
                <c:pt idx="4257">
                  <c:v>37007</c:v>
                </c:pt>
                <c:pt idx="4258">
                  <c:v>37008</c:v>
                </c:pt>
                <c:pt idx="4259">
                  <c:v>37011</c:v>
                </c:pt>
                <c:pt idx="4260">
                  <c:v>37012</c:v>
                </c:pt>
                <c:pt idx="4261">
                  <c:v>37013</c:v>
                </c:pt>
                <c:pt idx="4262">
                  <c:v>37014</c:v>
                </c:pt>
                <c:pt idx="4263">
                  <c:v>37015</c:v>
                </c:pt>
                <c:pt idx="4264">
                  <c:v>37018</c:v>
                </c:pt>
                <c:pt idx="4265">
                  <c:v>37019</c:v>
                </c:pt>
                <c:pt idx="4266">
                  <c:v>37020</c:v>
                </c:pt>
                <c:pt idx="4267">
                  <c:v>37021</c:v>
                </c:pt>
                <c:pt idx="4268">
                  <c:v>37022</c:v>
                </c:pt>
                <c:pt idx="4269">
                  <c:v>37025</c:v>
                </c:pt>
                <c:pt idx="4270">
                  <c:v>37026</c:v>
                </c:pt>
                <c:pt idx="4271">
                  <c:v>37027</c:v>
                </c:pt>
                <c:pt idx="4272">
                  <c:v>37028</c:v>
                </c:pt>
                <c:pt idx="4273">
                  <c:v>37029</c:v>
                </c:pt>
                <c:pt idx="4274">
                  <c:v>37032</c:v>
                </c:pt>
                <c:pt idx="4275">
                  <c:v>37033</c:v>
                </c:pt>
                <c:pt idx="4276">
                  <c:v>37034</c:v>
                </c:pt>
                <c:pt idx="4277">
                  <c:v>37035</c:v>
                </c:pt>
                <c:pt idx="4278">
                  <c:v>37036</c:v>
                </c:pt>
                <c:pt idx="4279">
                  <c:v>37039</c:v>
                </c:pt>
                <c:pt idx="4280">
                  <c:v>37040</c:v>
                </c:pt>
                <c:pt idx="4281">
                  <c:v>37041</c:v>
                </c:pt>
                <c:pt idx="4282">
                  <c:v>37042</c:v>
                </c:pt>
                <c:pt idx="4283">
                  <c:v>37043</c:v>
                </c:pt>
                <c:pt idx="4284">
                  <c:v>37046</c:v>
                </c:pt>
                <c:pt idx="4285">
                  <c:v>37047</c:v>
                </c:pt>
                <c:pt idx="4286">
                  <c:v>37048</c:v>
                </c:pt>
                <c:pt idx="4287">
                  <c:v>37049</c:v>
                </c:pt>
                <c:pt idx="4288">
                  <c:v>37050</c:v>
                </c:pt>
                <c:pt idx="4289">
                  <c:v>37053</c:v>
                </c:pt>
                <c:pt idx="4290">
                  <c:v>37054</c:v>
                </c:pt>
                <c:pt idx="4291">
                  <c:v>37055</c:v>
                </c:pt>
                <c:pt idx="4292">
                  <c:v>37056</c:v>
                </c:pt>
                <c:pt idx="4293">
                  <c:v>37057</c:v>
                </c:pt>
                <c:pt idx="4294">
                  <c:v>37060</c:v>
                </c:pt>
                <c:pt idx="4295">
                  <c:v>37061</c:v>
                </c:pt>
                <c:pt idx="4296">
                  <c:v>37062</c:v>
                </c:pt>
                <c:pt idx="4297">
                  <c:v>37063</c:v>
                </c:pt>
                <c:pt idx="4298">
                  <c:v>37064</c:v>
                </c:pt>
                <c:pt idx="4299">
                  <c:v>37067</c:v>
                </c:pt>
                <c:pt idx="4300">
                  <c:v>37068</c:v>
                </c:pt>
                <c:pt idx="4301">
                  <c:v>37069</c:v>
                </c:pt>
                <c:pt idx="4302">
                  <c:v>37070</c:v>
                </c:pt>
                <c:pt idx="4303">
                  <c:v>37071</c:v>
                </c:pt>
                <c:pt idx="4304">
                  <c:v>37074</c:v>
                </c:pt>
                <c:pt idx="4305">
                  <c:v>37075</c:v>
                </c:pt>
                <c:pt idx="4306">
                  <c:v>37076</c:v>
                </c:pt>
                <c:pt idx="4307">
                  <c:v>37077</c:v>
                </c:pt>
                <c:pt idx="4308">
                  <c:v>37078</c:v>
                </c:pt>
                <c:pt idx="4309">
                  <c:v>37081</c:v>
                </c:pt>
                <c:pt idx="4310">
                  <c:v>37082</c:v>
                </c:pt>
                <c:pt idx="4311">
                  <c:v>37083</c:v>
                </c:pt>
                <c:pt idx="4312">
                  <c:v>37084</c:v>
                </c:pt>
                <c:pt idx="4313">
                  <c:v>37085</c:v>
                </c:pt>
                <c:pt idx="4314">
                  <c:v>37088</c:v>
                </c:pt>
                <c:pt idx="4315">
                  <c:v>37089</c:v>
                </c:pt>
                <c:pt idx="4316">
                  <c:v>37090</c:v>
                </c:pt>
                <c:pt idx="4317">
                  <c:v>37091</c:v>
                </c:pt>
                <c:pt idx="4318">
                  <c:v>37092</c:v>
                </c:pt>
                <c:pt idx="4319">
                  <c:v>37095</c:v>
                </c:pt>
                <c:pt idx="4320">
                  <c:v>37096</c:v>
                </c:pt>
                <c:pt idx="4321">
                  <c:v>37097</c:v>
                </c:pt>
                <c:pt idx="4322">
                  <c:v>37098</c:v>
                </c:pt>
                <c:pt idx="4323">
                  <c:v>37099</c:v>
                </c:pt>
                <c:pt idx="4324">
                  <c:v>37102</c:v>
                </c:pt>
                <c:pt idx="4325">
                  <c:v>37103</c:v>
                </c:pt>
                <c:pt idx="4326">
                  <c:v>37104</c:v>
                </c:pt>
                <c:pt idx="4327">
                  <c:v>37105</c:v>
                </c:pt>
                <c:pt idx="4328">
                  <c:v>37106</c:v>
                </c:pt>
                <c:pt idx="4329">
                  <c:v>37109</c:v>
                </c:pt>
                <c:pt idx="4330">
                  <c:v>37110</c:v>
                </c:pt>
                <c:pt idx="4331">
                  <c:v>37111</c:v>
                </c:pt>
                <c:pt idx="4332">
                  <c:v>37112</c:v>
                </c:pt>
                <c:pt idx="4333">
                  <c:v>37113</c:v>
                </c:pt>
                <c:pt idx="4334">
                  <c:v>37116</c:v>
                </c:pt>
                <c:pt idx="4335">
                  <c:v>37117</c:v>
                </c:pt>
                <c:pt idx="4336">
                  <c:v>37118</c:v>
                </c:pt>
                <c:pt idx="4337">
                  <c:v>37119</c:v>
                </c:pt>
                <c:pt idx="4338">
                  <c:v>37120</c:v>
                </c:pt>
                <c:pt idx="4339">
                  <c:v>37123</c:v>
                </c:pt>
                <c:pt idx="4340">
                  <c:v>37124</c:v>
                </c:pt>
                <c:pt idx="4341">
                  <c:v>37125</c:v>
                </c:pt>
                <c:pt idx="4342">
                  <c:v>37126</c:v>
                </c:pt>
                <c:pt idx="4343">
                  <c:v>37127</c:v>
                </c:pt>
                <c:pt idx="4344">
                  <c:v>37130</c:v>
                </c:pt>
                <c:pt idx="4345">
                  <c:v>37131</c:v>
                </c:pt>
                <c:pt idx="4346">
                  <c:v>37132</c:v>
                </c:pt>
                <c:pt idx="4347">
                  <c:v>37133</c:v>
                </c:pt>
                <c:pt idx="4348">
                  <c:v>37134</c:v>
                </c:pt>
                <c:pt idx="4349">
                  <c:v>37137</c:v>
                </c:pt>
                <c:pt idx="4350">
                  <c:v>37138</c:v>
                </c:pt>
                <c:pt idx="4351">
                  <c:v>37139</c:v>
                </c:pt>
                <c:pt idx="4352">
                  <c:v>37140</c:v>
                </c:pt>
                <c:pt idx="4353">
                  <c:v>37141</c:v>
                </c:pt>
                <c:pt idx="4354">
                  <c:v>37144</c:v>
                </c:pt>
                <c:pt idx="4355">
                  <c:v>37145</c:v>
                </c:pt>
                <c:pt idx="4356">
                  <c:v>37146</c:v>
                </c:pt>
                <c:pt idx="4357">
                  <c:v>37147</c:v>
                </c:pt>
                <c:pt idx="4358">
                  <c:v>37148</c:v>
                </c:pt>
                <c:pt idx="4359">
                  <c:v>37151</c:v>
                </c:pt>
                <c:pt idx="4360">
                  <c:v>37152</c:v>
                </c:pt>
                <c:pt idx="4361">
                  <c:v>37153</c:v>
                </c:pt>
                <c:pt idx="4362">
                  <c:v>37154</c:v>
                </c:pt>
                <c:pt idx="4363">
                  <c:v>37155</c:v>
                </c:pt>
                <c:pt idx="4364">
                  <c:v>37158</c:v>
                </c:pt>
                <c:pt idx="4365">
                  <c:v>37159</c:v>
                </c:pt>
                <c:pt idx="4366">
                  <c:v>37160</c:v>
                </c:pt>
                <c:pt idx="4367">
                  <c:v>37161</c:v>
                </c:pt>
                <c:pt idx="4368">
                  <c:v>37162</c:v>
                </c:pt>
                <c:pt idx="4369">
                  <c:v>37165</c:v>
                </c:pt>
                <c:pt idx="4370">
                  <c:v>37166</c:v>
                </c:pt>
                <c:pt idx="4371">
                  <c:v>37167</c:v>
                </c:pt>
                <c:pt idx="4372">
                  <c:v>37168</c:v>
                </c:pt>
                <c:pt idx="4373">
                  <c:v>37169</c:v>
                </c:pt>
                <c:pt idx="4374">
                  <c:v>37172</c:v>
                </c:pt>
                <c:pt idx="4375">
                  <c:v>37173</c:v>
                </c:pt>
                <c:pt idx="4376">
                  <c:v>37174</c:v>
                </c:pt>
                <c:pt idx="4377">
                  <c:v>37175</c:v>
                </c:pt>
                <c:pt idx="4378">
                  <c:v>37176</c:v>
                </c:pt>
                <c:pt idx="4379">
                  <c:v>37179</c:v>
                </c:pt>
                <c:pt idx="4380">
                  <c:v>37180</c:v>
                </c:pt>
                <c:pt idx="4381">
                  <c:v>37181</c:v>
                </c:pt>
                <c:pt idx="4382">
                  <c:v>37182</c:v>
                </c:pt>
                <c:pt idx="4383">
                  <c:v>37183</c:v>
                </c:pt>
                <c:pt idx="4384">
                  <c:v>37186</c:v>
                </c:pt>
                <c:pt idx="4385">
                  <c:v>37187</c:v>
                </c:pt>
                <c:pt idx="4386">
                  <c:v>37188</c:v>
                </c:pt>
                <c:pt idx="4387">
                  <c:v>37189</c:v>
                </c:pt>
                <c:pt idx="4388">
                  <c:v>37190</c:v>
                </c:pt>
                <c:pt idx="4389">
                  <c:v>37193</c:v>
                </c:pt>
                <c:pt idx="4390">
                  <c:v>37194</c:v>
                </c:pt>
                <c:pt idx="4391">
                  <c:v>37195</c:v>
                </c:pt>
                <c:pt idx="4392">
                  <c:v>37196</c:v>
                </c:pt>
                <c:pt idx="4393">
                  <c:v>37197</c:v>
                </c:pt>
                <c:pt idx="4394">
                  <c:v>37200</c:v>
                </c:pt>
                <c:pt idx="4395">
                  <c:v>37201</c:v>
                </c:pt>
                <c:pt idx="4396">
                  <c:v>37202</c:v>
                </c:pt>
                <c:pt idx="4397">
                  <c:v>37203</c:v>
                </c:pt>
                <c:pt idx="4398">
                  <c:v>37204</c:v>
                </c:pt>
                <c:pt idx="4399">
                  <c:v>37207</c:v>
                </c:pt>
                <c:pt idx="4400">
                  <c:v>37208</c:v>
                </c:pt>
                <c:pt idx="4401">
                  <c:v>37209</c:v>
                </c:pt>
                <c:pt idx="4402">
                  <c:v>37210</c:v>
                </c:pt>
                <c:pt idx="4403">
                  <c:v>37211</c:v>
                </c:pt>
                <c:pt idx="4404">
                  <c:v>37214</c:v>
                </c:pt>
                <c:pt idx="4405">
                  <c:v>37215</c:v>
                </c:pt>
                <c:pt idx="4406">
                  <c:v>37216</c:v>
                </c:pt>
                <c:pt idx="4407">
                  <c:v>37217</c:v>
                </c:pt>
                <c:pt idx="4408">
                  <c:v>37218</c:v>
                </c:pt>
                <c:pt idx="4409">
                  <c:v>37221</c:v>
                </c:pt>
                <c:pt idx="4410">
                  <c:v>37222</c:v>
                </c:pt>
                <c:pt idx="4411">
                  <c:v>37223</c:v>
                </c:pt>
                <c:pt idx="4412">
                  <c:v>37224</c:v>
                </c:pt>
                <c:pt idx="4413">
                  <c:v>37225</c:v>
                </c:pt>
                <c:pt idx="4414">
                  <c:v>37228</c:v>
                </c:pt>
                <c:pt idx="4415">
                  <c:v>37229</c:v>
                </c:pt>
                <c:pt idx="4416">
                  <c:v>37230</c:v>
                </c:pt>
                <c:pt idx="4417">
                  <c:v>37231</c:v>
                </c:pt>
                <c:pt idx="4418">
                  <c:v>37232</c:v>
                </c:pt>
                <c:pt idx="4419">
                  <c:v>37235</c:v>
                </c:pt>
                <c:pt idx="4420">
                  <c:v>37236</c:v>
                </c:pt>
                <c:pt idx="4421">
                  <c:v>37237</c:v>
                </c:pt>
                <c:pt idx="4422">
                  <c:v>37238</c:v>
                </c:pt>
                <c:pt idx="4423">
                  <c:v>37239</c:v>
                </c:pt>
                <c:pt idx="4424">
                  <c:v>37242</c:v>
                </c:pt>
                <c:pt idx="4425">
                  <c:v>37243</c:v>
                </c:pt>
                <c:pt idx="4426">
                  <c:v>37244</c:v>
                </c:pt>
                <c:pt idx="4427">
                  <c:v>37245</c:v>
                </c:pt>
                <c:pt idx="4428">
                  <c:v>37246</c:v>
                </c:pt>
                <c:pt idx="4429">
                  <c:v>37249</c:v>
                </c:pt>
                <c:pt idx="4430">
                  <c:v>37250</c:v>
                </c:pt>
                <c:pt idx="4431">
                  <c:v>37251</c:v>
                </c:pt>
                <c:pt idx="4432">
                  <c:v>37252</c:v>
                </c:pt>
                <c:pt idx="4433">
                  <c:v>37253</c:v>
                </c:pt>
                <c:pt idx="4434">
                  <c:v>37256</c:v>
                </c:pt>
                <c:pt idx="4435">
                  <c:v>37257</c:v>
                </c:pt>
                <c:pt idx="4436">
                  <c:v>37258</c:v>
                </c:pt>
                <c:pt idx="4437">
                  <c:v>37259</c:v>
                </c:pt>
                <c:pt idx="4438">
                  <c:v>37260</c:v>
                </c:pt>
                <c:pt idx="4439">
                  <c:v>37263</c:v>
                </c:pt>
                <c:pt idx="4440">
                  <c:v>37264</c:v>
                </c:pt>
                <c:pt idx="4441">
                  <c:v>37265</c:v>
                </c:pt>
                <c:pt idx="4442">
                  <c:v>37266</c:v>
                </c:pt>
                <c:pt idx="4443">
                  <c:v>37267</c:v>
                </c:pt>
                <c:pt idx="4444">
                  <c:v>37270</c:v>
                </c:pt>
                <c:pt idx="4445">
                  <c:v>37271</c:v>
                </c:pt>
                <c:pt idx="4446">
                  <c:v>37272</c:v>
                </c:pt>
                <c:pt idx="4447">
                  <c:v>37273</c:v>
                </c:pt>
                <c:pt idx="4448">
                  <c:v>37274</c:v>
                </c:pt>
                <c:pt idx="4449">
                  <c:v>37277</c:v>
                </c:pt>
                <c:pt idx="4450">
                  <c:v>37278</c:v>
                </c:pt>
                <c:pt idx="4451">
                  <c:v>37279</c:v>
                </c:pt>
                <c:pt idx="4452">
                  <c:v>37280</c:v>
                </c:pt>
                <c:pt idx="4453">
                  <c:v>37281</c:v>
                </c:pt>
                <c:pt idx="4454">
                  <c:v>37284</c:v>
                </c:pt>
                <c:pt idx="4455">
                  <c:v>37285</c:v>
                </c:pt>
                <c:pt idx="4456">
                  <c:v>37286</c:v>
                </c:pt>
                <c:pt idx="4457">
                  <c:v>37287</c:v>
                </c:pt>
                <c:pt idx="4458">
                  <c:v>37288</c:v>
                </c:pt>
                <c:pt idx="4459">
                  <c:v>37291</c:v>
                </c:pt>
                <c:pt idx="4460">
                  <c:v>37292</c:v>
                </c:pt>
                <c:pt idx="4461">
                  <c:v>37293</c:v>
                </c:pt>
                <c:pt idx="4462">
                  <c:v>37294</c:v>
                </c:pt>
                <c:pt idx="4463">
                  <c:v>37295</c:v>
                </c:pt>
                <c:pt idx="4464">
                  <c:v>37298</c:v>
                </c:pt>
                <c:pt idx="4465">
                  <c:v>37299</c:v>
                </c:pt>
                <c:pt idx="4466">
                  <c:v>37300</c:v>
                </c:pt>
                <c:pt idx="4467">
                  <c:v>37301</c:v>
                </c:pt>
                <c:pt idx="4468">
                  <c:v>37302</c:v>
                </c:pt>
                <c:pt idx="4469">
                  <c:v>37305</c:v>
                </c:pt>
                <c:pt idx="4470">
                  <c:v>37306</c:v>
                </c:pt>
                <c:pt idx="4471">
                  <c:v>37307</c:v>
                </c:pt>
                <c:pt idx="4472">
                  <c:v>37308</c:v>
                </c:pt>
                <c:pt idx="4473">
                  <c:v>37309</c:v>
                </c:pt>
                <c:pt idx="4474">
                  <c:v>37312</c:v>
                </c:pt>
                <c:pt idx="4475">
                  <c:v>37313</c:v>
                </c:pt>
                <c:pt idx="4476">
                  <c:v>37314</c:v>
                </c:pt>
                <c:pt idx="4477">
                  <c:v>37315</c:v>
                </c:pt>
                <c:pt idx="4478">
                  <c:v>37316</c:v>
                </c:pt>
                <c:pt idx="4479">
                  <c:v>37319</c:v>
                </c:pt>
                <c:pt idx="4480">
                  <c:v>37320</c:v>
                </c:pt>
                <c:pt idx="4481">
                  <c:v>37321</c:v>
                </c:pt>
                <c:pt idx="4482">
                  <c:v>37322</c:v>
                </c:pt>
                <c:pt idx="4483">
                  <c:v>37323</c:v>
                </c:pt>
                <c:pt idx="4484">
                  <c:v>37326</c:v>
                </c:pt>
                <c:pt idx="4485">
                  <c:v>37327</c:v>
                </c:pt>
                <c:pt idx="4486">
                  <c:v>37328</c:v>
                </c:pt>
                <c:pt idx="4487">
                  <c:v>37329</c:v>
                </c:pt>
                <c:pt idx="4488">
                  <c:v>37330</c:v>
                </c:pt>
                <c:pt idx="4489">
                  <c:v>37333</c:v>
                </c:pt>
                <c:pt idx="4490">
                  <c:v>37334</c:v>
                </c:pt>
                <c:pt idx="4491">
                  <c:v>37335</c:v>
                </c:pt>
                <c:pt idx="4492">
                  <c:v>37336</c:v>
                </c:pt>
                <c:pt idx="4493">
                  <c:v>37337</c:v>
                </c:pt>
                <c:pt idx="4494">
                  <c:v>37340</c:v>
                </c:pt>
                <c:pt idx="4495">
                  <c:v>37341</c:v>
                </c:pt>
                <c:pt idx="4496">
                  <c:v>37342</c:v>
                </c:pt>
                <c:pt idx="4497">
                  <c:v>37343</c:v>
                </c:pt>
                <c:pt idx="4498">
                  <c:v>37344</c:v>
                </c:pt>
                <c:pt idx="4499">
                  <c:v>37347</c:v>
                </c:pt>
                <c:pt idx="4500">
                  <c:v>37348</c:v>
                </c:pt>
                <c:pt idx="4501">
                  <c:v>37349</c:v>
                </c:pt>
                <c:pt idx="4502">
                  <c:v>37350</c:v>
                </c:pt>
                <c:pt idx="4503">
                  <c:v>37351</c:v>
                </c:pt>
                <c:pt idx="4504">
                  <c:v>37354</c:v>
                </c:pt>
                <c:pt idx="4505">
                  <c:v>37355</c:v>
                </c:pt>
                <c:pt idx="4506">
                  <c:v>37356</c:v>
                </c:pt>
                <c:pt idx="4507">
                  <c:v>37357</c:v>
                </c:pt>
                <c:pt idx="4508">
                  <c:v>37358</c:v>
                </c:pt>
                <c:pt idx="4509">
                  <c:v>37361</c:v>
                </c:pt>
                <c:pt idx="4510">
                  <c:v>37362</c:v>
                </c:pt>
                <c:pt idx="4511">
                  <c:v>37363</c:v>
                </c:pt>
                <c:pt idx="4512">
                  <c:v>37364</c:v>
                </c:pt>
                <c:pt idx="4513">
                  <c:v>37365</c:v>
                </c:pt>
                <c:pt idx="4514">
                  <c:v>37368</c:v>
                </c:pt>
                <c:pt idx="4515">
                  <c:v>37369</c:v>
                </c:pt>
                <c:pt idx="4516">
                  <c:v>37370</c:v>
                </c:pt>
                <c:pt idx="4517">
                  <c:v>37371</c:v>
                </c:pt>
                <c:pt idx="4518">
                  <c:v>37372</c:v>
                </c:pt>
                <c:pt idx="4519">
                  <c:v>37375</c:v>
                </c:pt>
                <c:pt idx="4520">
                  <c:v>37376</c:v>
                </c:pt>
                <c:pt idx="4521">
                  <c:v>37377</c:v>
                </c:pt>
                <c:pt idx="4522">
                  <c:v>37378</c:v>
                </c:pt>
                <c:pt idx="4523">
                  <c:v>37379</c:v>
                </c:pt>
                <c:pt idx="4524">
                  <c:v>37382</c:v>
                </c:pt>
                <c:pt idx="4525">
                  <c:v>37383</c:v>
                </c:pt>
                <c:pt idx="4526">
                  <c:v>37384</c:v>
                </c:pt>
                <c:pt idx="4527">
                  <c:v>37385</c:v>
                </c:pt>
                <c:pt idx="4528">
                  <c:v>37386</c:v>
                </c:pt>
                <c:pt idx="4529">
                  <c:v>37389</c:v>
                </c:pt>
                <c:pt idx="4530">
                  <c:v>37390</c:v>
                </c:pt>
                <c:pt idx="4531">
                  <c:v>37391</c:v>
                </c:pt>
                <c:pt idx="4532">
                  <c:v>37392</c:v>
                </c:pt>
                <c:pt idx="4533">
                  <c:v>37393</c:v>
                </c:pt>
                <c:pt idx="4534">
                  <c:v>37396</c:v>
                </c:pt>
                <c:pt idx="4535">
                  <c:v>37397</c:v>
                </c:pt>
                <c:pt idx="4536">
                  <c:v>37398</c:v>
                </c:pt>
                <c:pt idx="4537">
                  <c:v>37399</c:v>
                </c:pt>
                <c:pt idx="4538">
                  <c:v>37400</c:v>
                </c:pt>
                <c:pt idx="4539">
                  <c:v>37403</c:v>
                </c:pt>
                <c:pt idx="4540">
                  <c:v>37404</c:v>
                </c:pt>
                <c:pt idx="4541">
                  <c:v>37405</c:v>
                </c:pt>
                <c:pt idx="4542">
                  <c:v>37406</c:v>
                </c:pt>
                <c:pt idx="4543">
                  <c:v>37407</c:v>
                </c:pt>
                <c:pt idx="4544">
                  <c:v>37410</c:v>
                </c:pt>
                <c:pt idx="4545">
                  <c:v>37411</c:v>
                </c:pt>
                <c:pt idx="4546">
                  <c:v>37412</c:v>
                </c:pt>
                <c:pt idx="4547">
                  <c:v>37413</c:v>
                </c:pt>
                <c:pt idx="4548">
                  <c:v>37414</c:v>
                </c:pt>
                <c:pt idx="4549">
                  <c:v>37417</c:v>
                </c:pt>
                <c:pt idx="4550">
                  <c:v>37418</c:v>
                </c:pt>
                <c:pt idx="4551">
                  <c:v>37419</c:v>
                </c:pt>
                <c:pt idx="4552">
                  <c:v>37420</c:v>
                </c:pt>
                <c:pt idx="4553">
                  <c:v>37421</c:v>
                </c:pt>
                <c:pt idx="4554">
                  <c:v>37424</c:v>
                </c:pt>
                <c:pt idx="4555">
                  <c:v>37425</c:v>
                </c:pt>
                <c:pt idx="4556">
                  <c:v>37426</c:v>
                </c:pt>
                <c:pt idx="4557">
                  <c:v>37427</c:v>
                </c:pt>
                <c:pt idx="4558">
                  <c:v>37428</c:v>
                </c:pt>
                <c:pt idx="4559">
                  <c:v>37431</c:v>
                </c:pt>
                <c:pt idx="4560">
                  <c:v>37432</c:v>
                </c:pt>
                <c:pt idx="4561">
                  <c:v>37433</c:v>
                </c:pt>
                <c:pt idx="4562">
                  <c:v>37434</c:v>
                </c:pt>
                <c:pt idx="4563">
                  <c:v>37435</c:v>
                </c:pt>
                <c:pt idx="4564">
                  <c:v>37438</c:v>
                </c:pt>
                <c:pt idx="4565">
                  <c:v>37439</c:v>
                </c:pt>
                <c:pt idx="4566">
                  <c:v>37440</c:v>
                </c:pt>
                <c:pt idx="4567">
                  <c:v>37441</c:v>
                </c:pt>
                <c:pt idx="4568">
                  <c:v>37442</c:v>
                </c:pt>
                <c:pt idx="4569">
                  <c:v>37445</c:v>
                </c:pt>
                <c:pt idx="4570">
                  <c:v>37446</c:v>
                </c:pt>
                <c:pt idx="4571">
                  <c:v>37447</c:v>
                </c:pt>
                <c:pt idx="4572">
                  <c:v>37448</c:v>
                </c:pt>
                <c:pt idx="4573">
                  <c:v>37449</c:v>
                </c:pt>
                <c:pt idx="4574">
                  <c:v>37452</c:v>
                </c:pt>
                <c:pt idx="4575">
                  <c:v>37453</c:v>
                </c:pt>
                <c:pt idx="4576">
                  <c:v>37454</c:v>
                </c:pt>
                <c:pt idx="4577">
                  <c:v>37455</c:v>
                </c:pt>
                <c:pt idx="4578">
                  <c:v>37456</c:v>
                </c:pt>
                <c:pt idx="4579">
                  <c:v>37459</c:v>
                </c:pt>
                <c:pt idx="4580">
                  <c:v>37460</c:v>
                </c:pt>
                <c:pt idx="4581">
                  <c:v>37461</c:v>
                </c:pt>
                <c:pt idx="4582">
                  <c:v>37462</c:v>
                </c:pt>
                <c:pt idx="4583">
                  <c:v>37463</c:v>
                </c:pt>
                <c:pt idx="4584">
                  <c:v>37466</c:v>
                </c:pt>
                <c:pt idx="4585">
                  <c:v>37467</c:v>
                </c:pt>
                <c:pt idx="4586">
                  <c:v>37468</c:v>
                </c:pt>
                <c:pt idx="4587">
                  <c:v>37469</c:v>
                </c:pt>
                <c:pt idx="4588">
                  <c:v>37470</c:v>
                </c:pt>
                <c:pt idx="4589">
                  <c:v>37473</c:v>
                </c:pt>
                <c:pt idx="4590">
                  <c:v>37474</c:v>
                </c:pt>
                <c:pt idx="4591">
                  <c:v>37475</c:v>
                </c:pt>
                <c:pt idx="4592">
                  <c:v>37476</c:v>
                </c:pt>
                <c:pt idx="4593">
                  <c:v>37477</c:v>
                </c:pt>
                <c:pt idx="4594">
                  <c:v>37480</c:v>
                </c:pt>
                <c:pt idx="4595">
                  <c:v>37481</c:v>
                </c:pt>
                <c:pt idx="4596">
                  <c:v>37482</c:v>
                </c:pt>
                <c:pt idx="4597">
                  <c:v>37483</c:v>
                </c:pt>
                <c:pt idx="4598">
                  <c:v>37484</c:v>
                </c:pt>
                <c:pt idx="4599">
                  <c:v>37487</c:v>
                </c:pt>
                <c:pt idx="4600">
                  <c:v>37488</c:v>
                </c:pt>
                <c:pt idx="4601">
                  <c:v>37489</c:v>
                </c:pt>
                <c:pt idx="4602">
                  <c:v>37490</c:v>
                </c:pt>
                <c:pt idx="4603">
                  <c:v>37491</c:v>
                </c:pt>
                <c:pt idx="4604">
                  <c:v>37494</c:v>
                </c:pt>
                <c:pt idx="4605">
                  <c:v>37495</c:v>
                </c:pt>
                <c:pt idx="4606">
                  <c:v>37496</c:v>
                </c:pt>
                <c:pt idx="4607">
                  <c:v>37497</c:v>
                </c:pt>
                <c:pt idx="4608">
                  <c:v>37498</c:v>
                </c:pt>
                <c:pt idx="4609">
                  <c:v>37501</c:v>
                </c:pt>
                <c:pt idx="4610">
                  <c:v>37502</c:v>
                </c:pt>
                <c:pt idx="4611">
                  <c:v>37503</c:v>
                </c:pt>
                <c:pt idx="4612">
                  <c:v>37504</c:v>
                </c:pt>
                <c:pt idx="4613">
                  <c:v>37505</c:v>
                </c:pt>
                <c:pt idx="4614">
                  <c:v>37508</c:v>
                </c:pt>
                <c:pt idx="4615">
                  <c:v>37509</c:v>
                </c:pt>
                <c:pt idx="4616">
                  <c:v>37510</c:v>
                </c:pt>
                <c:pt idx="4617">
                  <c:v>37511</c:v>
                </c:pt>
                <c:pt idx="4618">
                  <c:v>37512</c:v>
                </c:pt>
                <c:pt idx="4619">
                  <c:v>37515</c:v>
                </c:pt>
                <c:pt idx="4620">
                  <c:v>37516</c:v>
                </c:pt>
                <c:pt idx="4621">
                  <c:v>37517</c:v>
                </c:pt>
                <c:pt idx="4622">
                  <c:v>37518</c:v>
                </c:pt>
                <c:pt idx="4623">
                  <c:v>37519</c:v>
                </c:pt>
                <c:pt idx="4624">
                  <c:v>37522</c:v>
                </c:pt>
                <c:pt idx="4625">
                  <c:v>37523</c:v>
                </c:pt>
                <c:pt idx="4626">
                  <c:v>37524</c:v>
                </c:pt>
                <c:pt idx="4627">
                  <c:v>37525</c:v>
                </c:pt>
                <c:pt idx="4628">
                  <c:v>37526</c:v>
                </c:pt>
                <c:pt idx="4629">
                  <c:v>37529</c:v>
                </c:pt>
                <c:pt idx="4630">
                  <c:v>37530</c:v>
                </c:pt>
                <c:pt idx="4631">
                  <c:v>37531</c:v>
                </c:pt>
                <c:pt idx="4632">
                  <c:v>37532</c:v>
                </c:pt>
                <c:pt idx="4633">
                  <c:v>37533</c:v>
                </c:pt>
                <c:pt idx="4634">
                  <c:v>37536</c:v>
                </c:pt>
                <c:pt idx="4635">
                  <c:v>37537</c:v>
                </c:pt>
                <c:pt idx="4636">
                  <c:v>37538</c:v>
                </c:pt>
                <c:pt idx="4637">
                  <c:v>37539</c:v>
                </c:pt>
                <c:pt idx="4638">
                  <c:v>37540</c:v>
                </c:pt>
                <c:pt idx="4639">
                  <c:v>37543</c:v>
                </c:pt>
                <c:pt idx="4640">
                  <c:v>37544</c:v>
                </c:pt>
                <c:pt idx="4641">
                  <c:v>37545</c:v>
                </c:pt>
                <c:pt idx="4642">
                  <c:v>37546</c:v>
                </c:pt>
                <c:pt idx="4643">
                  <c:v>37547</c:v>
                </c:pt>
                <c:pt idx="4644">
                  <c:v>37550</c:v>
                </c:pt>
                <c:pt idx="4645">
                  <c:v>37551</c:v>
                </c:pt>
                <c:pt idx="4646">
                  <c:v>37552</c:v>
                </c:pt>
                <c:pt idx="4647">
                  <c:v>37553</c:v>
                </c:pt>
                <c:pt idx="4648">
                  <c:v>37554</c:v>
                </c:pt>
                <c:pt idx="4649">
                  <c:v>37557</c:v>
                </c:pt>
                <c:pt idx="4650">
                  <c:v>37558</c:v>
                </c:pt>
                <c:pt idx="4651">
                  <c:v>37559</c:v>
                </c:pt>
                <c:pt idx="4652">
                  <c:v>37560</c:v>
                </c:pt>
                <c:pt idx="4653">
                  <c:v>37561</c:v>
                </c:pt>
                <c:pt idx="4654">
                  <c:v>37564</c:v>
                </c:pt>
                <c:pt idx="4655">
                  <c:v>37565</c:v>
                </c:pt>
                <c:pt idx="4656">
                  <c:v>37566</c:v>
                </c:pt>
                <c:pt idx="4657">
                  <c:v>37567</c:v>
                </c:pt>
                <c:pt idx="4658">
                  <c:v>37568</c:v>
                </c:pt>
                <c:pt idx="4659">
                  <c:v>37571</c:v>
                </c:pt>
                <c:pt idx="4660">
                  <c:v>37572</c:v>
                </c:pt>
                <c:pt idx="4661">
                  <c:v>37573</c:v>
                </c:pt>
                <c:pt idx="4662">
                  <c:v>37574</c:v>
                </c:pt>
                <c:pt idx="4663">
                  <c:v>37575</c:v>
                </c:pt>
                <c:pt idx="4664">
                  <c:v>37578</c:v>
                </c:pt>
                <c:pt idx="4665">
                  <c:v>37579</c:v>
                </c:pt>
                <c:pt idx="4666">
                  <c:v>37580</c:v>
                </c:pt>
                <c:pt idx="4667">
                  <c:v>37581</c:v>
                </c:pt>
                <c:pt idx="4668">
                  <c:v>37582</c:v>
                </c:pt>
                <c:pt idx="4669">
                  <c:v>37585</c:v>
                </c:pt>
                <c:pt idx="4670">
                  <c:v>37586</c:v>
                </c:pt>
                <c:pt idx="4671">
                  <c:v>37587</c:v>
                </c:pt>
                <c:pt idx="4672">
                  <c:v>37588</c:v>
                </c:pt>
                <c:pt idx="4673">
                  <c:v>37589</c:v>
                </c:pt>
                <c:pt idx="4674">
                  <c:v>37592</c:v>
                </c:pt>
                <c:pt idx="4675">
                  <c:v>37593</c:v>
                </c:pt>
                <c:pt idx="4676">
                  <c:v>37594</c:v>
                </c:pt>
                <c:pt idx="4677">
                  <c:v>37595</c:v>
                </c:pt>
                <c:pt idx="4678">
                  <c:v>37596</c:v>
                </c:pt>
                <c:pt idx="4679">
                  <c:v>37599</c:v>
                </c:pt>
                <c:pt idx="4680">
                  <c:v>37600</c:v>
                </c:pt>
                <c:pt idx="4681">
                  <c:v>37601</c:v>
                </c:pt>
                <c:pt idx="4682">
                  <c:v>37602</c:v>
                </c:pt>
                <c:pt idx="4683">
                  <c:v>37603</c:v>
                </c:pt>
                <c:pt idx="4684">
                  <c:v>37606</c:v>
                </c:pt>
                <c:pt idx="4685">
                  <c:v>37607</c:v>
                </c:pt>
                <c:pt idx="4686">
                  <c:v>37608</c:v>
                </c:pt>
                <c:pt idx="4687">
                  <c:v>37609</c:v>
                </c:pt>
                <c:pt idx="4688">
                  <c:v>37610</c:v>
                </c:pt>
                <c:pt idx="4689">
                  <c:v>37613</c:v>
                </c:pt>
                <c:pt idx="4690">
                  <c:v>37614</c:v>
                </c:pt>
                <c:pt idx="4691">
                  <c:v>37615</c:v>
                </c:pt>
                <c:pt idx="4692">
                  <c:v>37616</c:v>
                </c:pt>
                <c:pt idx="4693">
                  <c:v>37617</c:v>
                </c:pt>
                <c:pt idx="4694">
                  <c:v>37620</c:v>
                </c:pt>
                <c:pt idx="4695">
                  <c:v>37621</c:v>
                </c:pt>
                <c:pt idx="4696">
                  <c:v>37622</c:v>
                </c:pt>
                <c:pt idx="4697">
                  <c:v>37623</c:v>
                </c:pt>
                <c:pt idx="4698">
                  <c:v>37624</c:v>
                </c:pt>
                <c:pt idx="4699">
                  <c:v>37627</c:v>
                </c:pt>
                <c:pt idx="4700">
                  <c:v>37628</c:v>
                </c:pt>
                <c:pt idx="4701">
                  <c:v>37629</c:v>
                </c:pt>
                <c:pt idx="4702">
                  <c:v>37630</c:v>
                </c:pt>
                <c:pt idx="4703">
                  <c:v>37631</c:v>
                </c:pt>
                <c:pt idx="4704">
                  <c:v>37634</c:v>
                </c:pt>
                <c:pt idx="4705">
                  <c:v>37635</c:v>
                </c:pt>
                <c:pt idx="4706">
                  <c:v>37636</c:v>
                </c:pt>
                <c:pt idx="4707">
                  <c:v>37637</c:v>
                </c:pt>
                <c:pt idx="4708">
                  <c:v>37638</c:v>
                </c:pt>
                <c:pt idx="4709">
                  <c:v>37641</c:v>
                </c:pt>
                <c:pt idx="4710">
                  <c:v>37642</c:v>
                </c:pt>
                <c:pt idx="4711">
                  <c:v>37643</c:v>
                </c:pt>
                <c:pt idx="4712">
                  <c:v>37644</c:v>
                </c:pt>
                <c:pt idx="4713">
                  <c:v>37645</c:v>
                </c:pt>
                <c:pt idx="4714">
                  <c:v>37648</c:v>
                </c:pt>
                <c:pt idx="4715">
                  <c:v>37649</c:v>
                </c:pt>
                <c:pt idx="4716">
                  <c:v>37650</c:v>
                </c:pt>
                <c:pt idx="4717">
                  <c:v>37651</c:v>
                </c:pt>
                <c:pt idx="4718">
                  <c:v>37652</c:v>
                </c:pt>
                <c:pt idx="4719">
                  <c:v>37655</c:v>
                </c:pt>
                <c:pt idx="4720">
                  <c:v>37656</c:v>
                </c:pt>
                <c:pt idx="4721">
                  <c:v>37657</c:v>
                </c:pt>
                <c:pt idx="4722">
                  <c:v>37658</c:v>
                </c:pt>
                <c:pt idx="4723">
                  <c:v>37659</c:v>
                </c:pt>
                <c:pt idx="4724">
                  <c:v>37662</c:v>
                </c:pt>
                <c:pt idx="4725">
                  <c:v>37663</c:v>
                </c:pt>
                <c:pt idx="4726">
                  <c:v>37664</c:v>
                </c:pt>
                <c:pt idx="4727">
                  <c:v>37665</c:v>
                </c:pt>
                <c:pt idx="4728">
                  <c:v>37666</c:v>
                </c:pt>
                <c:pt idx="4729">
                  <c:v>37669</c:v>
                </c:pt>
                <c:pt idx="4730">
                  <c:v>37670</c:v>
                </c:pt>
                <c:pt idx="4731">
                  <c:v>37671</c:v>
                </c:pt>
                <c:pt idx="4732">
                  <c:v>37672</c:v>
                </c:pt>
                <c:pt idx="4733">
                  <c:v>37673</c:v>
                </c:pt>
                <c:pt idx="4734">
                  <c:v>37676</c:v>
                </c:pt>
                <c:pt idx="4735">
                  <c:v>37677</c:v>
                </c:pt>
                <c:pt idx="4736">
                  <c:v>37678</c:v>
                </c:pt>
                <c:pt idx="4737">
                  <c:v>37679</c:v>
                </c:pt>
                <c:pt idx="4738">
                  <c:v>37680</c:v>
                </c:pt>
                <c:pt idx="4739">
                  <c:v>37683</c:v>
                </c:pt>
                <c:pt idx="4740">
                  <c:v>37684</c:v>
                </c:pt>
                <c:pt idx="4741">
                  <c:v>37685</c:v>
                </c:pt>
                <c:pt idx="4742">
                  <c:v>37686</c:v>
                </c:pt>
                <c:pt idx="4743">
                  <c:v>37687</c:v>
                </c:pt>
                <c:pt idx="4744">
                  <c:v>37690</c:v>
                </c:pt>
                <c:pt idx="4745">
                  <c:v>37691</c:v>
                </c:pt>
                <c:pt idx="4746">
                  <c:v>37692</c:v>
                </c:pt>
                <c:pt idx="4747">
                  <c:v>37693</c:v>
                </c:pt>
                <c:pt idx="4748">
                  <c:v>37694</c:v>
                </c:pt>
                <c:pt idx="4749">
                  <c:v>37697</c:v>
                </c:pt>
                <c:pt idx="4750">
                  <c:v>37698</c:v>
                </c:pt>
                <c:pt idx="4751">
                  <c:v>37699</c:v>
                </c:pt>
                <c:pt idx="4752">
                  <c:v>37700</c:v>
                </c:pt>
                <c:pt idx="4753">
                  <c:v>37701</c:v>
                </c:pt>
                <c:pt idx="4754">
                  <c:v>37704</c:v>
                </c:pt>
                <c:pt idx="4755">
                  <c:v>37705</c:v>
                </c:pt>
                <c:pt idx="4756">
                  <c:v>37706</c:v>
                </c:pt>
                <c:pt idx="4757">
                  <c:v>37707</c:v>
                </c:pt>
                <c:pt idx="4758">
                  <c:v>37708</c:v>
                </c:pt>
                <c:pt idx="4759">
                  <c:v>37711</c:v>
                </c:pt>
                <c:pt idx="4760">
                  <c:v>37712</c:v>
                </c:pt>
                <c:pt idx="4761">
                  <c:v>37713</c:v>
                </c:pt>
                <c:pt idx="4762">
                  <c:v>37714</c:v>
                </c:pt>
                <c:pt idx="4763">
                  <c:v>37715</c:v>
                </c:pt>
                <c:pt idx="4764">
                  <c:v>37718</c:v>
                </c:pt>
                <c:pt idx="4765">
                  <c:v>37719</c:v>
                </c:pt>
                <c:pt idx="4766">
                  <c:v>37720</c:v>
                </c:pt>
                <c:pt idx="4767">
                  <c:v>37721</c:v>
                </c:pt>
                <c:pt idx="4768">
                  <c:v>37722</c:v>
                </c:pt>
                <c:pt idx="4769">
                  <c:v>37725</c:v>
                </c:pt>
                <c:pt idx="4770">
                  <c:v>37726</c:v>
                </c:pt>
                <c:pt idx="4771">
                  <c:v>37727</c:v>
                </c:pt>
                <c:pt idx="4772">
                  <c:v>37728</c:v>
                </c:pt>
                <c:pt idx="4773">
                  <c:v>37729</c:v>
                </c:pt>
                <c:pt idx="4774">
                  <c:v>37732</c:v>
                </c:pt>
                <c:pt idx="4775">
                  <c:v>37733</c:v>
                </c:pt>
                <c:pt idx="4776">
                  <c:v>37734</c:v>
                </c:pt>
                <c:pt idx="4777">
                  <c:v>37735</c:v>
                </c:pt>
                <c:pt idx="4778">
                  <c:v>37736</c:v>
                </c:pt>
                <c:pt idx="4779">
                  <c:v>37739</c:v>
                </c:pt>
                <c:pt idx="4780">
                  <c:v>37740</c:v>
                </c:pt>
                <c:pt idx="4781">
                  <c:v>37741</c:v>
                </c:pt>
                <c:pt idx="4782">
                  <c:v>37742</c:v>
                </c:pt>
                <c:pt idx="4783">
                  <c:v>37743</c:v>
                </c:pt>
                <c:pt idx="4784">
                  <c:v>37746</c:v>
                </c:pt>
                <c:pt idx="4785">
                  <c:v>37747</c:v>
                </c:pt>
                <c:pt idx="4786">
                  <c:v>37748</c:v>
                </c:pt>
                <c:pt idx="4787">
                  <c:v>37749</c:v>
                </c:pt>
                <c:pt idx="4788">
                  <c:v>37750</c:v>
                </c:pt>
                <c:pt idx="4789">
                  <c:v>37753</c:v>
                </c:pt>
                <c:pt idx="4790">
                  <c:v>37754</c:v>
                </c:pt>
                <c:pt idx="4791">
                  <c:v>37755</c:v>
                </c:pt>
                <c:pt idx="4792">
                  <c:v>37756</c:v>
                </c:pt>
                <c:pt idx="4793">
                  <c:v>37757</c:v>
                </c:pt>
                <c:pt idx="4794">
                  <c:v>37760</c:v>
                </c:pt>
                <c:pt idx="4795">
                  <c:v>37761</c:v>
                </c:pt>
                <c:pt idx="4796">
                  <c:v>37762</c:v>
                </c:pt>
                <c:pt idx="4797">
                  <c:v>37763</c:v>
                </c:pt>
                <c:pt idx="4798">
                  <c:v>37764</c:v>
                </c:pt>
                <c:pt idx="4799">
                  <c:v>37767</c:v>
                </c:pt>
                <c:pt idx="4800">
                  <c:v>37768</c:v>
                </c:pt>
                <c:pt idx="4801">
                  <c:v>37769</c:v>
                </c:pt>
                <c:pt idx="4802">
                  <c:v>37770</c:v>
                </c:pt>
                <c:pt idx="4803">
                  <c:v>37771</c:v>
                </c:pt>
                <c:pt idx="4804">
                  <c:v>37774</c:v>
                </c:pt>
                <c:pt idx="4805">
                  <c:v>37775</c:v>
                </c:pt>
                <c:pt idx="4806">
                  <c:v>37776</c:v>
                </c:pt>
                <c:pt idx="4807">
                  <c:v>37777</c:v>
                </c:pt>
                <c:pt idx="4808">
                  <c:v>37778</c:v>
                </c:pt>
                <c:pt idx="4809">
                  <c:v>37781</c:v>
                </c:pt>
                <c:pt idx="4810">
                  <c:v>37782</c:v>
                </c:pt>
                <c:pt idx="4811">
                  <c:v>37783</c:v>
                </c:pt>
                <c:pt idx="4812">
                  <c:v>37784</c:v>
                </c:pt>
                <c:pt idx="4813">
                  <c:v>37785</c:v>
                </c:pt>
                <c:pt idx="4814">
                  <c:v>37788</c:v>
                </c:pt>
                <c:pt idx="4815">
                  <c:v>37789</c:v>
                </c:pt>
                <c:pt idx="4816">
                  <c:v>37790</c:v>
                </c:pt>
                <c:pt idx="4817">
                  <c:v>37791</c:v>
                </c:pt>
                <c:pt idx="4818">
                  <c:v>37792</c:v>
                </c:pt>
                <c:pt idx="4819">
                  <c:v>37795</c:v>
                </c:pt>
                <c:pt idx="4820">
                  <c:v>37796</c:v>
                </c:pt>
                <c:pt idx="4821">
                  <c:v>37797</c:v>
                </c:pt>
                <c:pt idx="4822">
                  <c:v>37798</c:v>
                </c:pt>
                <c:pt idx="4823">
                  <c:v>37799</c:v>
                </c:pt>
                <c:pt idx="4824">
                  <c:v>37802</c:v>
                </c:pt>
                <c:pt idx="4825">
                  <c:v>37803</c:v>
                </c:pt>
                <c:pt idx="4826">
                  <c:v>37804</c:v>
                </c:pt>
                <c:pt idx="4827">
                  <c:v>37805</c:v>
                </c:pt>
                <c:pt idx="4828">
                  <c:v>37806</c:v>
                </c:pt>
                <c:pt idx="4829">
                  <c:v>37809</c:v>
                </c:pt>
                <c:pt idx="4830">
                  <c:v>37810</c:v>
                </c:pt>
                <c:pt idx="4831">
                  <c:v>37811</c:v>
                </c:pt>
                <c:pt idx="4832">
                  <c:v>37812</c:v>
                </c:pt>
                <c:pt idx="4833">
                  <c:v>37813</c:v>
                </c:pt>
                <c:pt idx="4834">
                  <c:v>37816</c:v>
                </c:pt>
                <c:pt idx="4835">
                  <c:v>37817</c:v>
                </c:pt>
                <c:pt idx="4836">
                  <c:v>37818</c:v>
                </c:pt>
                <c:pt idx="4837">
                  <c:v>37819</c:v>
                </c:pt>
                <c:pt idx="4838">
                  <c:v>37820</c:v>
                </c:pt>
                <c:pt idx="4839">
                  <c:v>37823</c:v>
                </c:pt>
                <c:pt idx="4840">
                  <c:v>37824</c:v>
                </c:pt>
                <c:pt idx="4841">
                  <c:v>37825</c:v>
                </c:pt>
                <c:pt idx="4842">
                  <c:v>37826</c:v>
                </c:pt>
                <c:pt idx="4843">
                  <c:v>37827</c:v>
                </c:pt>
                <c:pt idx="4844">
                  <c:v>37830</c:v>
                </c:pt>
                <c:pt idx="4845">
                  <c:v>37831</c:v>
                </c:pt>
                <c:pt idx="4846">
                  <c:v>37832</c:v>
                </c:pt>
                <c:pt idx="4847">
                  <c:v>37833</c:v>
                </c:pt>
                <c:pt idx="4848">
                  <c:v>37834</c:v>
                </c:pt>
                <c:pt idx="4849">
                  <c:v>37837</c:v>
                </c:pt>
                <c:pt idx="4850">
                  <c:v>37838</c:v>
                </c:pt>
                <c:pt idx="4851">
                  <c:v>37839</c:v>
                </c:pt>
                <c:pt idx="4852">
                  <c:v>37840</c:v>
                </c:pt>
                <c:pt idx="4853">
                  <c:v>37841</c:v>
                </c:pt>
                <c:pt idx="4854">
                  <c:v>37844</c:v>
                </c:pt>
                <c:pt idx="4855">
                  <c:v>37845</c:v>
                </c:pt>
                <c:pt idx="4856">
                  <c:v>37846</c:v>
                </c:pt>
                <c:pt idx="4857">
                  <c:v>37847</c:v>
                </c:pt>
                <c:pt idx="4858">
                  <c:v>37848</c:v>
                </c:pt>
                <c:pt idx="4859">
                  <c:v>37851</c:v>
                </c:pt>
                <c:pt idx="4860">
                  <c:v>37852</c:v>
                </c:pt>
                <c:pt idx="4861">
                  <c:v>37853</c:v>
                </c:pt>
                <c:pt idx="4862">
                  <c:v>37854</c:v>
                </c:pt>
                <c:pt idx="4863">
                  <c:v>37855</c:v>
                </c:pt>
                <c:pt idx="4864">
                  <c:v>37858</c:v>
                </c:pt>
                <c:pt idx="4865">
                  <c:v>37859</c:v>
                </c:pt>
                <c:pt idx="4866">
                  <c:v>37860</c:v>
                </c:pt>
                <c:pt idx="4867">
                  <c:v>37861</c:v>
                </c:pt>
                <c:pt idx="4868">
                  <c:v>37862</c:v>
                </c:pt>
                <c:pt idx="4869">
                  <c:v>37865</c:v>
                </c:pt>
                <c:pt idx="4870">
                  <c:v>37866</c:v>
                </c:pt>
                <c:pt idx="4871">
                  <c:v>37867</c:v>
                </c:pt>
                <c:pt idx="4872">
                  <c:v>37868</c:v>
                </c:pt>
                <c:pt idx="4873">
                  <c:v>37869</c:v>
                </c:pt>
                <c:pt idx="4874">
                  <c:v>37872</c:v>
                </c:pt>
                <c:pt idx="4875">
                  <c:v>37873</c:v>
                </c:pt>
                <c:pt idx="4876">
                  <c:v>37874</c:v>
                </c:pt>
                <c:pt idx="4877">
                  <c:v>37875</c:v>
                </c:pt>
                <c:pt idx="4878">
                  <c:v>37876</c:v>
                </c:pt>
                <c:pt idx="4879">
                  <c:v>37879</c:v>
                </c:pt>
                <c:pt idx="4880">
                  <c:v>37880</c:v>
                </c:pt>
                <c:pt idx="4881">
                  <c:v>37881</c:v>
                </c:pt>
                <c:pt idx="4882">
                  <c:v>37882</c:v>
                </c:pt>
                <c:pt idx="4883">
                  <c:v>37883</c:v>
                </c:pt>
                <c:pt idx="4884">
                  <c:v>37886</c:v>
                </c:pt>
                <c:pt idx="4885">
                  <c:v>37887</c:v>
                </c:pt>
                <c:pt idx="4886">
                  <c:v>37888</c:v>
                </c:pt>
                <c:pt idx="4887">
                  <c:v>37889</c:v>
                </c:pt>
                <c:pt idx="4888">
                  <c:v>37890</c:v>
                </c:pt>
                <c:pt idx="4889">
                  <c:v>37893</c:v>
                </c:pt>
                <c:pt idx="4890">
                  <c:v>37894</c:v>
                </c:pt>
                <c:pt idx="4891">
                  <c:v>37895</c:v>
                </c:pt>
                <c:pt idx="4892">
                  <c:v>37896</c:v>
                </c:pt>
                <c:pt idx="4893">
                  <c:v>37897</c:v>
                </c:pt>
                <c:pt idx="4894">
                  <c:v>37900</c:v>
                </c:pt>
                <c:pt idx="4895">
                  <c:v>37901</c:v>
                </c:pt>
                <c:pt idx="4896">
                  <c:v>37902</c:v>
                </c:pt>
                <c:pt idx="4897">
                  <c:v>37903</c:v>
                </c:pt>
                <c:pt idx="4898">
                  <c:v>37904</c:v>
                </c:pt>
                <c:pt idx="4899">
                  <c:v>37907</c:v>
                </c:pt>
                <c:pt idx="4900">
                  <c:v>37908</c:v>
                </c:pt>
                <c:pt idx="4901">
                  <c:v>37909</c:v>
                </c:pt>
                <c:pt idx="4902">
                  <c:v>37910</c:v>
                </c:pt>
                <c:pt idx="4903">
                  <c:v>37911</c:v>
                </c:pt>
                <c:pt idx="4904">
                  <c:v>37914</c:v>
                </c:pt>
                <c:pt idx="4905">
                  <c:v>37915</c:v>
                </c:pt>
                <c:pt idx="4906">
                  <c:v>37916</c:v>
                </c:pt>
                <c:pt idx="4907">
                  <c:v>37917</c:v>
                </c:pt>
                <c:pt idx="4908">
                  <c:v>37918</c:v>
                </c:pt>
                <c:pt idx="4909">
                  <c:v>37921</c:v>
                </c:pt>
                <c:pt idx="4910">
                  <c:v>37922</c:v>
                </c:pt>
                <c:pt idx="4911">
                  <c:v>37923</c:v>
                </c:pt>
                <c:pt idx="4912">
                  <c:v>37924</c:v>
                </c:pt>
                <c:pt idx="4913">
                  <c:v>37925</c:v>
                </c:pt>
                <c:pt idx="4914">
                  <c:v>37928</c:v>
                </c:pt>
                <c:pt idx="4915">
                  <c:v>37929</c:v>
                </c:pt>
                <c:pt idx="4916">
                  <c:v>37930</c:v>
                </c:pt>
                <c:pt idx="4917">
                  <c:v>37931</c:v>
                </c:pt>
                <c:pt idx="4918">
                  <c:v>37932</c:v>
                </c:pt>
                <c:pt idx="4919">
                  <c:v>37935</c:v>
                </c:pt>
                <c:pt idx="4920">
                  <c:v>37936</c:v>
                </c:pt>
                <c:pt idx="4921">
                  <c:v>37937</c:v>
                </c:pt>
                <c:pt idx="4922">
                  <c:v>37938</c:v>
                </c:pt>
                <c:pt idx="4923">
                  <c:v>37939</c:v>
                </c:pt>
                <c:pt idx="4924">
                  <c:v>37942</c:v>
                </c:pt>
                <c:pt idx="4925">
                  <c:v>37943</c:v>
                </c:pt>
                <c:pt idx="4926">
                  <c:v>37944</c:v>
                </c:pt>
                <c:pt idx="4927">
                  <c:v>37945</c:v>
                </c:pt>
                <c:pt idx="4928">
                  <c:v>37946</c:v>
                </c:pt>
                <c:pt idx="4929">
                  <c:v>37949</c:v>
                </c:pt>
                <c:pt idx="4930">
                  <c:v>37950</c:v>
                </c:pt>
                <c:pt idx="4931">
                  <c:v>37951</c:v>
                </c:pt>
                <c:pt idx="4932">
                  <c:v>37952</c:v>
                </c:pt>
                <c:pt idx="4933">
                  <c:v>37953</c:v>
                </c:pt>
                <c:pt idx="4934">
                  <c:v>37956</c:v>
                </c:pt>
                <c:pt idx="4935">
                  <c:v>37957</c:v>
                </c:pt>
                <c:pt idx="4936">
                  <c:v>37958</c:v>
                </c:pt>
                <c:pt idx="4937">
                  <c:v>37959</c:v>
                </c:pt>
                <c:pt idx="4938">
                  <c:v>37960</c:v>
                </c:pt>
                <c:pt idx="4939">
                  <c:v>37963</c:v>
                </c:pt>
                <c:pt idx="4940">
                  <c:v>37964</c:v>
                </c:pt>
                <c:pt idx="4941">
                  <c:v>37965</c:v>
                </c:pt>
                <c:pt idx="4942">
                  <c:v>37966</c:v>
                </c:pt>
                <c:pt idx="4943">
                  <c:v>37967</c:v>
                </c:pt>
                <c:pt idx="4944">
                  <c:v>37970</c:v>
                </c:pt>
                <c:pt idx="4945">
                  <c:v>37971</c:v>
                </c:pt>
                <c:pt idx="4946">
                  <c:v>37972</c:v>
                </c:pt>
                <c:pt idx="4947">
                  <c:v>37973</c:v>
                </c:pt>
                <c:pt idx="4948">
                  <c:v>37974</c:v>
                </c:pt>
                <c:pt idx="4949">
                  <c:v>37977</c:v>
                </c:pt>
                <c:pt idx="4950">
                  <c:v>37978</c:v>
                </c:pt>
                <c:pt idx="4951">
                  <c:v>37979</c:v>
                </c:pt>
                <c:pt idx="4952">
                  <c:v>37980</c:v>
                </c:pt>
                <c:pt idx="4953">
                  <c:v>37981</c:v>
                </c:pt>
                <c:pt idx="4954">
                  <c:v>37984</c:v>
                </c:pt>
                <c:pt idx="4955">
                  <c:v>37985</c:v>
                </c:pt>
                <c:pt idx="4956">
                  <c:v>37986</c:v>
                </c:pt>
                <c:pt idx="4957">
                  <c:v>37987</c:v>
                </c:pt>
                <c:pt idx="4958">
                  <c:v>37988</c:v>
                </c:pt>
                <c:pt idx="4959">
                  <c:v>37991</c:v>
                </c:pt>
                <c:pt idx="4960">
                  <c:v>37992</c:v>
                </c:pt>
                <c:pt idx="4961">
                  <c:v>37993</c:v>
                </c:pt>
                <c:pt idx="4962">
                  <c:v>37994</c:v>
                </c:pt>
                <c:pt idx="4963">
                  <c:v>37995</c:v>
                </c:pt>
                <c:pt idx="4964">
                  <c:v>37998</c:v>
                </c:pt>
                <c:pt idx="4965">
                  <c:v>37999</c:v>
                </c:pt>
                <c:pt idx="4966">
                  <c:v>38000</c:v>
                </c:pt>
                <c:pt idx="4967">
                  <c:v>38001</c:v>
                </c:pt>
                <c:pt idx="4968">
                  <c:v>38002</c:v>
                </c:pt>
                <c:pt idx="4969">
                  <c:v>38005</c:v>
                </c:pt>
                <c:pt idx="4970">
                  <c:v>38006</c:v>
                </c:pt>
                <c:pt idx="4971">
                  <c:v>38007</c:v>
                </c:pt>
                <c:pt idx="4972">
                  <c:v>38008</c:v>
                </c:pt>
                <c:pt idx="4973">
                  <c:v>38009</c:v>
                </c:pt>
                <c:pt idx="4974">
                  <c:v>38012</c:v>
                </c:pt>
                <c:pt idx="4975">
                  <c:v>38013</c:v>
                </c:pt>
                <c:pt idx="4976">
                  <c:v>38014</c:v>
                </c:pt>
                <c:pt idx="4977">
                  <c:v>38015</c:v>
                </c:pt>
                <c:pt idx="4978">
                  <c:v>38016</c:v>
                </c:pt>
                <c:pt idx="4979">
                  <c:v>38019</c:v>
                </c:pt>
                <c:pt idx="4980">
                  <c:v>38020</c:v>
                </c:pt>
                <c:pt idx="4981">
                  <c:v>38021</c:v>
                </c:pt>
                <c:pt idx="4982">
                  <c:v>38022</c:v>
                </c:pt>
                <c:pt idx="4983">
                  <c:v>38023</c:v>
                </c:pt>
                <c:pt idx="4984">
                  <c:v>38026</c:v>
                </c:pt>
                <c:pt idx="4985">
                  <c:v>38027</c:v>
                </c:pt>
                <c:pt idx="4986">
                  <c:v>38028</c:v>
                </c:pt>
                <c:pt idx="4987">
                  <c:v>38029</c:v>
                </c:pt>
                <c:pt idx="4988">
                  <c:v>38030</c:v>
                </c:pt>
                <c:pt idx="4989">
                  <c:v>38033</c:v>
                </c:pt>
                <c:pt idx="4990">
                  <c:v>38034</c:v>
                </c:pt>
                <c:pt idx="4991">
                  <c:v>38035</c:v>
                </c:pt>
                <c:pt idx="4992">
                  <c:v>38036</c:v>
                </c:pt>
                <c:pt idx="4993">
                  <c:v>38037</c:v>
                </c:pt>
                <c:pt idx="4994">
                  <c:v>38040</c:v>
                </c:pt>
                <c:pt idx="4995">
                  <c:v>38041</c:v>
                </c:pt>
                <c:pt idx="4996">
                  <c:v>38042</c:v>
                </c:pt>
                <c:pt idx="4997">
                  <c:v>38043</c:v>
                </c:pt>
                <c:pt idx="4998">
                  <c:v>38044</c:v>
                </c:pt>
                <c:pt idx="4999">
                  <c:v>38047</c:v>
                </c:pt>
                <c:pt idx="5000">
                  <c:v>38048</c:v>
                </c:pt>
                <c:pt idx="5001">
                  <c:v>38049</c:v>
                </c:pt>
                <c:pt idx="5002">
                  <c:v>38050</c:v>
                </c:pt>
                <c:pt idx="5003">
                  <c:v>38051</c:v>
                </c:pt>
                <c:pt idx="5004">
                  <c:v>38054</c:v>
                </c:pt>
                <c:pt idx="5005">
                  <c:v>38055</c:v>
                </c:pt>
                <c:pt idx="5006">
                  <c:v>38056</c:v>
                </c:pt>
                <c:pt idx="5007">
                  <c:v>38057</c:v>
                </c:pt>
                <c:pt idx="5008">
                  <c:v>38058</c:v>
                </c:pt>
                <c:pt idx="5009">
                  <c:v>38061</c:v>
                </c:pt>
                <c:pt idx="5010">
                  <c:v>38062</c:v>
                </c:pt>
                <c:pt idx="5011">
                  <c:v>38063</c:v>
                </c:pt>
                <c:pt idx="5012">
                  <c:v>38064</c:v>
                </c:pt>
                <c:pt idx="5013">
                  <c:v>38065</c:v>
                </c:pt>
                <c:pt idx="5014">
                  <c:v>38068</c:v>
                </c:pt>
                <c:pt idx="5015">
                  <c:v>38069</c:v>
                </c:pt>
                <c:pt idx="5016">
                  <c:v>38070</c:v>
                </c:pt>
                <c:pt idx="5017">
                  <c:v>38071</c:v>
                </c:pt>
                <c:pt idx="5018">
                  <c:v>38072</c:v>
                </c:pt>
                <c:pt idx="5019">
                  <c:v>38075</c:v>
                </c:pt>
                <c:pt idx="5020">
                  <c:v>38076</c:v>
                </c:pt>
                <c:pt idx="5021">
                  <c:v>38077</c:v>
                </c:pt>
                <c:pt idx="5022">
                  <c:v>38078</c:v>
                </c:pt>
                <c:pt idx="5023">
                  <c:v>38079</c:v>
                </c:pt>
                <c:pt idx="5024">
                  <c:v>38082</c:v>
                </c:pt>
                <c:pt idx="5025">
                  <c:v>38083</c:v>
                </c:pt>
                <c:pt idx="5026">
                  <c:v>38084</c:v>
                </c:pt>
                <c:pt idx="5027">
                  <c:v>38085</c:v>
                </c:pt>
                <c:pt idx="5028">
                  <c:v>38086</c:v>
                </c:pt>
                <c:pt idx="5029">
                  <c:v>38089</c:v>
                </c:pt>
                <c:pt idx="5030">
                  <c:v>38090</c:v>
                </c:pt>
                <c:pt idx="5031">
                  <c:v>38091</c:v>
                </c:pt>
                <c:pt idx="5032">
                  <c:v>38092</c:v>
                </c:pt>
                <c:pt idx="5033">
                  <c:v>38093</c:v>
                </c:pt>
                <c:pt idx="5034">
                  <c:v>38096</c:v>
                </c:pt>
                <c:pt idx="5035">
                  <c:v>38097</c:v>
                </c:pt>
                <c:pt idx="5036">
                  <c:v>38098</c:v>
                </c:pt>
                <c:pt idx="5037">
                  <c:v>38099</c:v>
                </c:pt>
                <c:pt idx="5038">
                  <c:v>38100</c:v>
                </c:pt>
                <c:pt idx="5039">
                  <c:v>38103</c:v>
                </c:pt>
                <c:pt idx="5040">
                  <c:v>38104</c:v>
                </c:pt>
                <c:pt idx="5041">
                  <c:v>38105</c:v>
                </c:pt>
                <c:pt idx="5042">
                  <c:v>38106</c:v>
                </c:pt>
                <c:pt idx="5043">
                  <c:v>38107</c:v>
                </c:pt>
                <c:pt idx="5044">
                  <c:v>38110</c:v>
                </c:pt>
                <c:pt idx="5045">
                  <c:v>38111</c:v>
                </c:pt>
                <c:pt idx="5046">
                  <c:v>38112</c:v>
                </c:pt>
                <c:pt idx="5047">
                  <c:v>38113</c:v>
                </c:pt>
                <c:pt idx="5048">
                  <c:v>38114</c:v>
                </c:pt>
                <c:pt idx="5049">
                  <c:v>38117</c:v>
                </c:pt>
                <c:pt idx="5050">
                  <c:v>38118</c:v>
                </c:pt>
                <c:pt idx="5051">
                  <c:v>38119</c:v>
                </c:pt>
                <c:pt idx="5052">
                  <c:v>38120</c:v>
                </c:pt>
                <c:pt idx="5053">
                  <c:v>38121</c:v>
                </c:pt>
                <c:pt idx="5054">
                  <c:v>38124</c:v>
                </c:pt>
                <c:pt idx="5055">
                  <c:v>38125</c:v>
                </c:pt>
                <c:pt idx="5056">
                  <c:v>38126</c:v>
                </c:pt>
                <c:pt idx="5057">
                  <c:v>38127</c:v>
                </c:pt>
                <c:pt idx="5058">
                  <c:v>38128</c:v>
                </c:pt>
                <c:pt idx="5059">
                  <c:v>38131</c:v>
                </c:pt>
                <c:pt idx="5060">
                  <c:v>38132</c:v>
                </c:pt>
                <c:pt idx="5061">
                  <c:v>38133</c:v>
                </c:pt>
                <c:pt idx="5062">
                  <c:v>38134</c:v>
                </c:pt>
                <c:pt idx="5063">
                  <c:v>38135</c:v>
                </c:pt>
                <c:pt idx="5064">
                  <c:v>38138</c:v>
                </c:pt>
                <c:pt idx="5065">
                  <c:v>38139</c:v>
                </c:pt>
                <c:pt idx="5066">
                  <c:v>38140</c:v>
                </c:pt>
                <c:pt idx="5067">
                  <c:v>38141</c:v>
                </c:pt>
                <c:pt idx="5068">
                  <c:v>38142</c:v>
                </c:pt>
                <c:pt idx="5069">
                  <c:v>38145</c:v>
                </c:pt>
                <c:pt idx="5070">
                  <c:v>38146</c:v>
                </c:pt>
                <c:pt idx="5071">
                  <c:v>38147</c:v>
                </c:pt>
                <c:pt idx="5072">
                  <c:v>38148</c:v>
                </c:pt>
                <c:pt idx="5073">
                  <c:v>38149</c:v>
                </c:pt>
                <c:pt idx="5074">
                  <c:v>38152</c:v>
                </c:pt>
                <c:pt idx="5075">
                  <c:v>38153</c:v>
                </c:pt>
                <c:pt idx="5076">
                  <c:v>38154</c:v>
                </c:pt>
                <c:pt idx="5077">
                  <c:v>38155</c:v>
                </c:pt>
                <c:pt idx="5078">
                  <c:v>38156</c:v>
                </c:pt>
                <c:pt idx="5079">
                  <c:v>38159</c:v>
                </c:pt>
                <c:pt idx="5080">
                  <c:v>38160</c:v>
                </c:pt>
                <c:pt idx="5081">
                  <c:v>38161</c:v>
                </c:pt>
                <c:pt idx="5082">
                  <c:v>38162</c:v>
                </c:pt>
                <c:pt idx="5083">
                  <c:v>38163</c:v>
                </c:pt>
                <c:pt idx="5084">
                  <c:v>38166</c:v>
                </c:pt>
                <c:pt idx="5085">
                  <c:v>38167</c:v>
                </c:pt>
                <c:pt idx="5086">
                  <c:v>38168</c:v>
                </c:pt>
                <c:pt idx="5087">
                  <c:v>38169</c:v>
                </c:pt>
                <c:pt idx="5088">
                  <c:v>38170</c:v>
                </c:pt>
                <c:pt idx="5089">
                  <c:v>38173</c:v>
                </c:pt>
                <c:pt idx="5090">
                  <c:v>38174</c:v>
                </c:pt>
                <c:pt idx="5091">
                  <c:v>38175</c:v>
                </c:pt>
                <c:pt idx="5092">
                  <c:v>38176</c:v>
                </c:pt>
                <c:pt idx="5093">
                  <c:v>38177</c:v>
                </c:pt>
                <c:pt idx="5094">
                  <c:v>38180</c:v>
                </c:pt>
                <c:pt idx="5095">
                  <c:v>38181</c:v>
                </c:pt>
                <c:pt idx="5096">
                  <c:v>38182</c:v>
                </c:pt>
                <c:pt idx="5097">
                  <c:v>38183</c:v>
                </c:pt>
                <c:pt idx="5098">
                  <c:v>38184</c:v>
                </c:pt>
                <c:pt idx="5099">
                  <c:v>38187</c:v>
                </c:pt>
                <c:pt idx="5100">
                  <c:v>38188</c:v>
                </c:pt>
                <c:pt idx="5101">
                  <c:v>38189</c:v>
                </c:pt>
                <c:pt idx="5102">
                  <c:v>38190</c:v>
                </c:pt>
                <c:pt idx="5103">
                  <c:v>38191</c:v>
                </c:pt>
                <c:pt idx="5104">
                  <c:v>38194</c:v>
                </c:pt>
                <c:pt idx="5105">
                  <c:v>38195</c:v>
                </c:pt>
                <c:pt idx="5106">
                  <c:v>38196</c:v>
                </c:pt>
                <c:pt idx="5107">
                  <c:v>38197</c:v>
                </c:pt>
                <c:pt idx="5108">
                  <c:v>38198</c:v>
                </c:pt>
                <c:pt idx="5109">
                  <c:v>38201</c:v>
                </c:pt>
                <c:pt idx="5110">
                  <c:v>38202</c:v>
                </c:pt>
                <c:pt idx="5111">
                  <c:v>38203</c:v>
                </c:pt>
                <c:pt idx="5112">
                  <c:v>38204</c:v>
                </c:pt>
                <c:pt idx="5113">
                  <c:v>38205</c:v>
                </c:pt>
                <c:pt idx="5114">
                  <c:v>38208</c:v>
                </c:pt>
                <c:pt idx="5115">
                  <c:v>38209</c:v>
                </c:pt>
                <c:pt idx="5116">
                  <c:v>38210</c:v>
                </c:pt>
                <c:pt idx="5117">
                  <c:v>38211</c:v>
                </c:pt>
                <c:pt idx="5118">
                  <c:v>38212</c:v>
                </c:pt>
                <c:pt idx="5119">
                  <c:v>38215</c:v>
                </c:pt>
                <c:pt idx="5120">
                  <c:v>38216</c:v>
                </c:pt>
                <c:pt idx="5121">
                  <c:v>38217</c:v>
                </c:pt>
                <c:pt idx="5122">
                  <c:v>38218</c:v>
                </c:pt>
                <c:pt idx="5123">
                  <c:v>38219</c:v>
                </c:pt>
                <c:pt idx="5124">
                  <c:v>38222</c:v>
                </c:pt>
                <c:pt idx="5125">
                  <c:v>38223</c:v>
                </c:pt>
                <c:pt idx="5126">
                  <c:v>38224</c:v>
                </c:pt>
                <c:pt idx="5127">
                  <c:v>38225</c:v>
                </c:pt>
                <c:pt idx="5128">
                  <c:v>38226</c:v>
                </c:pt>
                <c:pt idx="5129">
                  <c:v>38229</c:v>
                </c:pt>
                <c:pt idx="5130">
                  <c:v>38230</c:v>
                </c:pt>
                <c:pt idx="5131">
                  <c:v>38231</c:v>
                </c:pt>
                <c:pt idx="5132">
                  <c:v>38232</c:v>
                </c:pt>
                <c:pt idx="5133">
                  <c:v>38233</c:v>
                </c:pt>
                <c:pt idx="5134">
                  <c:v>38236</c:v>
                </c:pt>
                <c:pt idx="5135">
                  <c:v>38237</c:v>
                </c:pt>
                <c:pt idx="5136">
                  <c:v>38238</c:v>
                </c:pt>
                <c:pt idx="5137">
                  <c:v>38239</c:v>
                </c:pt>
                <c:pt idx="5138">
                  <c:v>38240</c:v>
                </c:pt>
                <c:pt idx="5139">
                  <c:v>38243</c:v>
                </c:pt>
                <c:pt idx="5140">
                  <c:v>38244</c:v>
                </c:pt>
                <c:pt idx="5141">
                  <c:v>38245</c:v>
                </c:pt>
                <c:pt idx="5142">
                  <c:v>38246</c:v>
                </c:pt>
                <c:pt idx="5143">
                  <c:v>38247</c:v>
                </c:pt>
                <c:pt idx="5144">
                  <c:v>38250</c:v>
                </c:pt>
                <c:pt idx="5145">
                  <c:v>38251</c:v>
                </c:pt>
                <c:pt idx="5146">
                  <c:v>38252</c:v>
                </c:pt>
                <c:pt idx="5147">
                  <c:v>38253</c:v>
                </c:pt>
                <c:pt idx="5148">
                  <c:v>38254</c:v>
                </c:pt>
                <c:pt idx="5149">
                  <c:v>38257</c:v>
                </c:pt>
                <c:pt idx="5150">
                  <c:v>38258</c:v>
                </c:pt>
                <c:pt idx="5151">
                  <c:v>38259</c:v>
                </c:pt>
                <c:pt idx="5152">
                  <c:v>38260</c:v>
                </c:pt>
                <c:pt idx="5153">
                  <c:v>38261</c:v>
                </c:pt>
                <c:pt idx="5154">
                  <c:v>38264</c:v>
                </c:pt>
                <c:pt idx="5155">
                  <c:v>38265</c:v>
                </c:pt>
                <c:pt idx="5156">
                  <c:v>38266</c:v>
                </c:pt>
                <c:pt idx="5157">
                  <c:v>38267</c:v>
                </c:pt>
                <c:pt idx="5158">
                  <c:v>38268</c:v>
                </c:pt>
                <c:pt idx="5159">
                  <c:v>38271</c:v>
                </c:pt>
                <c:pt idx="5160">
                  <c:v>38272</c:v>
                </c:pt>
                <c:pt idx="5161">
                  <c:v>38273</c:v>
                </c:pt>
                <c:pt idx="5162">
                  <c:v>38274</c:v>
                </c:pt>
                <c:pt idx="5163">
                  <c:v>38275</c:v>
                </c:pt>
                <c:pt idx="5164">
                  <c:v>38278</c:v>
                </c:pt>
                <c:pt idx="5165">
                  <c:v>38279</c:v>
                </c:pt>
                <c:pt idx="5166">
                  <c:v>38280</c:v>
                </c:pt>
                <c:pt idx="5167">
                  <c:v>38281</c:v>
                </c:pt>
                <c:pt idx="5168">
                  <c:v>38282</c:v>
                </c:pt>
                <c:pt idx="5169">
                  <c:v>38285</c:v>
                </c:pt>
                <c:pt idx="5170">
                  <c:v>38286</c:v>
                </c:pt>
                <c:pt idx="5171">
                  <c:v>38287</c:v>
                </c:pt>
                <c:pt idx="5172">
                  <c:v>38288</c:v>
                </c:pt>
                <c:pt idx="5173">
                  <c:v>38289</c:v>
                </c:pt>
                <c:pt idx="5174">
                  <c:v>38292</c:v>
                </c:pt>
                <c:pt idx="5175">
                  <c:v>38293</c:v>
                </c:pt>
                <c:pt idx="5176">
                  <c:v>38294</c:v>
                </c:pt>
                <c:pt idx="5177">
                  <c:v>38295</c:v>
                </c:pt>
                <c:pt idx="5178">
                  <c:v>38296</c:v>
                </c:pt>
                <c:pt idx="5179">
                  <c:v>38299</c:v>
                </c:pt>
                <c:pt idx="5180">
                  <c:v>38300</c:v>
                </c:pt>
                <c:pt idx="5181">
                  <c:v>38301</c:v>
                </c:pt>
                <c:pt idx="5182">
                  <c:v>38302</c:v>
                </c:pt>
                <c:pt idx="5183">
                  <c:v>38303</c:v>
                </c:pt>
                <c:pt idx="5184">
                  <c:v>38306</c:v>
                </c:pt>
                <c:pt idx="5185">
                  <c:v>38307</c:v>
                </c:pt>
                <c:pt idx="5186">
                  <c:v>38308</c:v>
                </c:pt>
                <c:pt idx="5187">
                  <c:v>38309</c:v>
                </c:pt>
                <c:pt idx="5188">
                  <c:v>38310</c:v>
                </c:pt>
                <c:pt idx="5189">
                  <c:v>38313</c:v>
                </c:pt>
                <c:pt idx="5190">
                  <c:v>38314</c:v>
                </c:pt>
                <c:pt idx="5191">
                  <c:v>38315</c:v>
                </c:pt>
                <c:pt idx="5192">
                  <c:v>38316</c:v>
                </c:pt>
                <c:pt idx="5193">
                  <c:v>38317</c:v>
                </c:pt>
                <c:pt idx="5194">
                  <c:v>38320</c:v>
                </c:pt>
                <c:pt idx="5195">
                  <c:v>38321</c:v>
                </c:pt>
                <c:pt idx="5196">
                  <c:v>38322</c:v>
                </c:pt>
                <c:pt idx="5197">
                  <c:v>38323</c:v>
                </c:pt>
                <c:pt idx="5198">
                  <c:v>38324</c:v>
                </c:pt>
                <c:pt idx="5199">
                  <c:v>38327</c:v>
                </c:pt>
                <c:pt idx="5200">
                  <c:v>38328</c:v>
                </c:pt>
                <c:pt idx="5201">
                  <c:v>38329</c:v>
                </c:pt>
                <c:pt idx="5202">
                  <c:v>38330</c:v>
                </c:pt>
                <c:pt idx="5203">
                  <c:v>38331</c:v>
                </c:pt>
                <c:pt idx="5204">
                  <c:v>38334</c:v>
                </c:pt>
                <c:pt idx="5205">
                  <c:v>38335</c:v>
                </c:pt>
                <c:pt idx="5206">
                  <c:v>38336</c:v>
                </c:pt>
                <c:pt idx="5207">
                  <c:v>38337</c:v>
                </c:pt>
                <c:pt idx="5208">
                  <c:v>38338</c:v>
                </c:pt>
                <c:pt idx="5209">
                  <c:v>38341</c:v>
                </c:pt>
                <c:pt idx="5210">
                  <c:v>38342</c:v>
                </c:pt>
                <c:pt idx="5211">
                  <c:v>38343</c:v>
                </c:pt>
                <c:pt idx="5212">
                  <c:v>38344</c:v>
                </c:pt>
                <c:pt idx="5213">
                  <c:v>38345</c:v>
                </c:pt>
                <c:pt idx="5214">
                  <c:v>38348</c:v>
                </c:pt>
                <c:pt idx="5215">
                  <c:v>38349</c:v>
                </c:pt>
                <c:pt idx="5216">
                  <c:v>38350</c:v>
                </c:pt>
                <c:pt idx="5217">
                  <c:v>38351</c:v>
                </c:pt>
                <c:pt idx="5218">
                  <c:v>38352</c:v>
                </c:pt>
                <c:pt idx="5219">
                  <c:v>38355</c:v>
                </c:pt>
                <c:pt idx="5220">
                  <c:v>38356</c:v>
                </c:pt>
                <c:pt idx="5221">
                  <c:v>38357</c:v>
                </c:pt>
                <c:pt idx="5222">
                  <c:v>38358</c:v>
                </c:pt>
                <c:pt idx="5223">
                  <c:v>38359</c:v>
                </c:pt>
                <c:pt idx="5224">
                  <c:v>38362</c:v>
                </c:pt>
                <c:pt idx="5225">
                  <c:v>38363</c:v>
                </c:pt>
                <c:pt idx="5226">
                  <c:v>38364</c:v>
                </c:pt>
                <c:pt idx="5227">
                  <c:v>38365</c:v>
                </c:pt>
                <c:pt idx="5228">
                  <c:v>38366</c:v>
                </c:pt>
                <c:pt idx="5229">
                  <c:v>38369</c:v>
                </c:pt>
                <c:pt idx="5230">
                  <c:v>38370</c:v>
                </c:pt>
                <c:pt idx="5231">
                  <c:v>38371</c:v>
                </c:pt>
                <c:pt idx="5232">
                  <c:v>38372</c:v>
                </c:pt>
                <c:pt idx="5233">
                  <c:v>38373</c:v>
                </c:pt>
                <c:pt idx="5234">
                  <c:v>38376</c:v>
                </c:pt>
                <c:pt idx="5235">
                  <c:v>38377</c:v>
                </c:pt>
                <c:pt idx="5236">
                  <c:v>38378</c:v>
                </c:pt>
                <c:pt idx="5237">
                  <c:v>38379</c:v>
                </c:pt>
                <c:pt idx="5238">
                  <c:v>38380</c:v>
                </c:pt>
                <c:pt idx="5239">
                  <c:v>38383</c:v>
                </c:pt>
                <c:pt idx="5240">
                  <c:v>38384</c:v>
                </c:pt>
                <c:pt idx="5241">
                  <c:v>38385</c:v>
                </c:pt>
                <c:pt idx="5242">
                  <c:v>38386</c:v>
                </c:pt>
                <c:pt idx="5243">
                  <c:v>38387</c:v>
                </c:pt>
                <c:pt idx="5244">
                  <c:v>38390</c:v>
                </c:pt>
                <c:pt idx="5245">
                  <c:v>38391</c:v>
                </c:pt>
                <c:pt idx="5246">
                  <c:v>38392</c:v>
                </c:pt>
                <c:pt idx="5247">
                  <c:v>38393</c:v>
                </c:pt>
                <c:pt idx="5248">
                  <c:v>38394</c:v>
                </c:pt>
                <c:pt idx="5249">
                  <c:v>38397</c:v>
                </c:pt>
                <c:pt idx="5250">
                  <c:v>38398</c:v>
                </c:pt>
                <c:pt idx="5251">
                  <c:v>38399</c:v>
                </c:pt>
                <c:pt idx="5252">
                  <c:v>38400</c:v>
                </c:pt>
                <c:pt idx="5253">
                  <c:v>38401</c:v>
                </c:pt>
                <c:pt idx="5254">
                  <c:v>38404</c:v>
                </c:pt>
                <c:pt idx="5255">
                  <c:v>38405</c:v>
                </c:pt>
                <c:pt idx="5256">
                  <c:v>38406</c:v>
                </c:pt>
                <c:pt idx="5257">
                  <c:v>38407</c:v>
                </c:pt>
                <c:pt idx="5258">
                  <c:v>38408</c:v>
                </c:pt>
                <c:pt idx="5259">
                  <c:v>38411</c:v>
                </c:pt>
                <c:pt idx="5260">
                  <c:v>38412</c:v>
                </c:pt>
                <c:pt idx="5261">
                  <c:v>38413</c:v>
                </c:pt>
                <c:pt idx="5262">
                  <c:v>38414</c:v>
                </c:pt>
                <c:pt idx="5263">
                  <c:v>38415</c:v>
                </c:pt>
                <c:pt idx="5264">
                  <c:v>38418</c:v>
                </c:pt>
                <c:pt idx="5265">
                  <c:v>38419</c:v>
                </c:pt>
                <c:pt idx="5266">
                  <c:v>38420</c:v>
                </c:pt>
                <c:pt idx="5267">
                  <c:v>38421</c:v>
                </c:pt>
                <c:pt idx="5268">
                  <c:v>38422</c:v>
                </c:pt>
                <c:pt idx="5269">
                  <c:v>38425</c:v>
                </c:pt>
                <c:pt idx="5270">
                  <c:v>38426</c:v>
                </c:pt>
                <c:pt idx="5271">
                  <c:v>38427</c:v>
                </c:pt>
                <c:pt idx="5272">
                  <c:v>38428</c:v>
                </c:pt>
                <c:pt idx="5273">
                  <c:v>38429</c:v>
                </c:pt>
                <c:pt idx="5274">
                  <c:v>38432</c:v>
                </c:pt>
                <c:pt idx="5275">
                  <c:v>38433</c:v>
                </c:pt>
                <c:pt idx="5276">
                  <c:v>38434</c:v>
                </c:pt>
                <c:pt idx="5277">
                  <c:v>38435</c:v>
                </c:pt>
                <c:pt idx="5278">
                  <c:v>38436</c:v>
                </c:pt>
                <c:pt idx="5279">
                  <c:v>38439</c:v>
                </c:pt>
                <c:pt idx="5280">
                  <c:v>38440</c:v>
                </c:pt>
                <c:pt idx="5281">
                  <c:v>38441</c:v>
                </c:pt>
                <c:pt idx="5282">
                  <c:v>38442</c:v>
                </c:pt>
                <c:pt idx="5283">
                  <c:v>38443</c:v>
                </c:pt>
                <c:pt idx="5284">
                  <c:v>38446</c:v>
                </c:pt>
                <c:pt idx="5285">
                  <c:v>38447</c:v>
                </c:pt>
                <c:pt idx="5286">
                  <c:v>38448</c:v>
                </c:pt>
                <c:pt idx="5287">
                  <c:v>38449</c:v>
                </c:pt>
                <c:pt idx="5288">
                  <c:v>38450</c:v>
                </c:pt>
                <c:pt idx="5289">
                  <c:v>38453</c:v>
                </c:pt>
                <c:pt idx="5290">
                  <c:v>38454</c:v>
                </c:pt>
                <c:pt idx="5291">
                  <c:v>38455</c:v>
                </c:pt>
                <c:pt idx="5292">
                  <c:v>38456</c:v>
                </c:pt>
                <c:pt idx="5293">
                  <c:v>38457</c:v>
                </c:pt>
                <c:pt idx="5294">
                  <c:v>38460</c:v>
                </c:pt>
                <c:pt idx="5295">
                  <c:v>38461</c:v>
                </c:pt>
                <c:pt idx="5296">
                  <c:v>38462</c:v>
                </c:pt>
                <c:pt idx="5297">
                  <c:v>38463</c:v>
                </c:pt>
                <c:pt idx="5298">
                  <c:v>38464</c:v>
                </c:pt>
                <c:pt idx="5299">
                  <c:v>38467</c:v>
                </c:pt>
                <c:pt idx="5300">
                  <c:v>38468</c:v>
                </c:pt>
                <c:pt idx="5301">
                  <c:v>38469</c:v>
                </c:pt>
                <c:pt idx="5302">
                  <c:v>38470</c:v>
                </c:pt>
                <c:pt idx="5303">
                  <c:v>38471</c:v>
                </c:pt>
                <c:pt idx="5304">
                  <c:v>38474</c:v>
                </c:pt>
                <c:pt idx="5305">
                  <c:v>38475</c:v>
                </c:pt>
                <c:pt idx="5306">
                  <c:v>38476</c:v>
                </c:pt>
                <c:pt idx="5307">
                  <c:v>38477</c:v>
                </c:pt>
                <c:pt idx="5308">
                  <c:v>38478</c:v>
                </c:pt>
                <c:pt idx="5309">
                  <c:v>38481</c:v>
                </c:pt>
                <c:pt idx="5310">
                  <c:v>38482</c:v>
                </c:pt>
                <c:pt idx="5311">
                  <c:v>38483</c:v>
                </c:pt>
                <c:pt idx="5312">
                  <c:v>38484</c:v>
                </c:pt>
                <c:pt idx="5313">
                  <c:v>38485</c:v>
                </c:pt>
                <c:pt idx="5314">
                  <c:v>38488</c:v>
                </c:pt>
                <c:pt idx="5315">
                  <c:v>38489</c:v>
                </c:pt>
                <c:pt idx="5316">
                  <c:v>38490</c:v>
                </c:pt>
                <c:pt idx="5317">
                  <c:v>38491</c:v>
                </c:pt>
                <c:pt idx="5318">
                  <c:v>38492</c:v>
                </c:pt>
                <c:pt idx="5319">
                  <c:v>38495</c:v>
                </c:pt>
                <c:pt idx="5320">
                  <c:v>38496</c:v>
                </c:pt>
                <c:pt idx="5321">
                  <c:v>38497</c:v>
                </c:pt>
                <c:pt idx="5322">
                  <c:v>38498</c:v>
                </c:pt>
                <c:pt idx="5323">
                  <c:v>38499</c:v>
                </c:pt>
                <c:pt idx="5324">
                  <c:v>38502</c:v>
                </c:pt>
                <c:pt idx="5325">
                  <c:v>38503</c:v>
                </c:pt>
                <c:pt idx="5326">
                  <c:v>38504</c:v>
                </c:pt>
                <c:pt idx="5327">
                  <c:v>38505</c:v>
                </c:pt>
                <c:pt idx="5328">
                  <c:v>38506</c:v>
                </c:pt>
                <c:pt idx="5329">
                  <c:v>38509</c:v>
                </c:pt>
                <c:pt idx="5330">
                  <c:v>38510</c:v>
                </c:pt>
                <c:pt idx="5331">
                  <c:v>38511</c:v>
                </c:pt>
                <c:pt idx="5332">
                  <c:v>38512</c:v>
                </c:pt>
                <c:pt idx="5333">
                  <c:v>38513</c:v>
                </c:pt>
                <c:pt idx="5334">
                  <c:v>38516</c:v>
                </c:pt>
                <c:pt idx="5335">
                  <c:v>38517</c:v>
                </c:pt>
                <c:pt idx="5336">
                  <c:v>38518</c:v>
                </c:pt>
                <c:pt idx="5337">
                  <c:v>38519</c:v>
                </c:pt>
                <c:pt idx="5338">
                  <c:v>38520</c:v>
                </c:pt>
                <c:pt idx="5339">
                  <c:v>38523</c:v>
                </c:pt>
                <c:pt idx="5340">
                  <c:v>38524</c:v>
                </c:pt>
                <c:pt idx="5341">
                  <c:v>38525</c:v>
                </c:pt>
                <c:pt idx="5342">
                  <c:v>38526</c:v>
                </c:pt>
                <c:pt idx="5343">
                  <c:v>38527</c:v>
                </c:pt>
                <c:pt idx="5344">
                  <c:v>38530</c:v>
                </c:pt>
                <c:pt idx="5345">
                  <c:v>38531</c:v>
                </c:pt>
                <c:pt idx="5346">
                  <c:v>38532</c:v>
                </c:pt>
                <c:pt idx="5347">
                  <c:v>38533</c:v>
                </c:pt>
                <c:pt idx="5348">
                  <c:v>38534</c:v>
                </c:pt>
                <c:pt idx="5349">
                  <c:v>38537</c:v>
                </c:pt>
                <c:pt idx="5350">
                  <c:v>38538</c:v>
                </c:pt>
                <c:pt idx="5351">
                  <c:v>38539</c:v>
                </c:pt>
                <c:pt idx="5352">
                  <c:v>38540</c:v>
                </c:pt>
                <c:pt idx="5353">
                  <c:v>38541</c:v>
                </c:pt>
                <c:pt idx="5354">
                  <c:v>38544</c:v>
                </c:pt>
                <c:pt idx="5355">
                  <c:v>38545</c:v>
                </c:pt>
                <c:pt idx="5356">
                  <c:v>38546</c:v>
                </c:pt>
                <c:pt idx="5357">
                  <c:v>38547</c:v>
                </c:pt>
                <c:pt idx="5358">
                  <c:v>38548</c:v>
                </c:pt>
                <c:pt idx="5359">
                  <c:v>38551</c:v>
                </c:pt>
                <c:pt idx="5360">
                  <c:v>38552</c:v>
                </c:pt>
                <c:pt idx="5361">
                  <c:v>38553</c:v>
                </c:pt>
                <c:pt idx="5362">
                  <c:v>38554</c:v>
                </c:pt>
                <c:pt idx="5363">
                  <c:v>38555</c:v>
                </c:pt>
                <c:pt idx="5364">
                  <c:v>38558</c:v>
                </c:pt>
                <c:pt idx="5365">
                  <c:v>38559</c:v>
                </c:pt>
                <c:pt idx="5366">
                  <c:v>38560</c:v>
                </c:pt>
                <c:pt idx="5367">
                  <c:v>38561</c:v>
                </c:pt>
                <c:pt idx="5368">
                  <c:v>38562</c:v>
                </c:pt>
                <c:pt idx="5369">
                  <c:v>38565</c:v>
                </c:pt>
                <c:pt idx="5370">
                  <c:v>38566</c:v>
                </c:pt>
                <c:pt idx="5371">
                  <c:v>38567</c:v>
                </c:pt>
                <c:pt idx="5372">
                  <c:v>38568</c:v>
                </c:pt>
                <c:pt idx="5373">
                  <c:v>38569</c:v>
                </c:pt>
                <c:pt idx="5374">
                  <c:v>38572</c:v>
                </c:pt>
                <c:pt idx="5375">
                  <c:v>38573</c:v>
                </c:pt>
                <c:pt idx="5376">
                  <c:v>38574</c:v>
                </c:pt>
                <c:pt idx="5377">
                  <c:v>38575</c:v>
                </c:pt>
                <c:pt idx="5378">
                  <c:v>38576</c:v>
                </c:pt>
                <c:pt idx="5379">
                  <c:v>38579</c:v>
                </c:pt>
                <c:pt idx="5380">
                  <c:v>38580</c:v>
                </c:pt>
                <c:pt idx="5381">
                  <c:v>38581</c:v>
                </c:pt>
                <c:pt idx="5382">
                  <c:v>38582</c:v>
                </c:pt>
                <c:pt idx="5383">
                  <c:v>38583</c:v>
                </c:pt>
                <c:pt idx="5384">
                  <c:v>38586</c:v>
                </c:pt>
                <c:pt idx="5385">
                  <c:v>38587</c:v>
                </c:pt>
                <c:pt idx="5386">
                  <c:v>38588</c:v>
                </c:pt>
                <c:pt idx="5387">
                  <c:v>38589</c:v>
                </c:pt>
                <c:pt idx="5388">
                  <c:v>38590</c:v>
                </c:pt>
                <c:pt idx="5389">
                  <c:v>38593</c:v>
                </c:pt>
                <c:pt idx="5390">
                  <c:v>38594</c:v>
                </c:pt>
                <c:pt idx="5391">
                  <c:v>38595</c:v>
                </c:pt>
                <c:pt idx="5392">
                  <c:v>38596</c:v>
                </c:pt>
                <c:pt idx="5393">
                  <c:v>38597</c:v>
                </c:pt>
                <c:pt idx="5394">
                  <c:v>38600</c:v>
                </c:pt>
                <c:pt idx="5395">
                  <c:v>38601</c:v>
                </c:pt>
                <c:pt idx="5396">
                  <c:v>38602</c:v>
                </c:pt>
                <c:pt idx="5397">
                  <c:v>38603</c:v>
                </c:pt>
                <c:pt idx="5398">
                  <c:v>38604</c:v>
                </c:pt>
                <c:pt idx="5399">
                  <c:v>38607</c:v>
                </c:pt>
                <c:pt idx="5400">
                  <c:v>38608</c:v>
                </c:pt>
                <c:pt idx="5401">
                  <c:v>38609</c:v>
                </c:pt>
                <c:pt idx="5402">
                  <c:v>38610</c:v>
                </c:pt>
                <c:pt idx="5403">
                  <c:v>38611</c:v>
                </c:pt>
                <c:pt idx="5404">
                  <c:v>38614</c:v>
                </c:pt>
                <c:pt idx="5405">
                  <c:v>38615</c:v>
                </c:pt>
                <c:pt idx="5406">
                  <c:v>38616</c:v>
                </c:pt>
                <c:pt idx="5407">
                  <c:v>38617</c:v>
                </c:pt>
                <c:pt idx="5408">
                  <c:v>38618</c:v>
                </c:pt>
                <c:pt idx="5409">
                  <c:v>38621</c:v>
                </c:pt>
                <c:pt idx="5410">
                  <c:v>38622</c:v>
                </c:pt>
                <c:pt idx="5411">
                  <c:v>38623</c:v>
                </c:pt>
                <c:pt idx="5412">
                  <c:v>38624</c:v>
                </c:pt>
                <c:pt idx="5413">
                  <c:v>38625</c:v>
                </c:pt>
                <c:pt idx="5414">
                  <c:v>38628</c:v>
                </c:pt>
                <c:pt idx="5415">
                  <c:v>38629</c:v>
                </c:pt>
                <c:pt idx="5416">
                  <c:v>38630</c:v>
                </c:pt>
                <c:pt idx="5417">
                  <c:v>38631</c:v>
                </c:pt>
                <c:pt idx="5418">
                  <c:v>38632</c:v>
                </c:pt>
                <c:pt idx="5419">
                  <c:v>38635</c:v>
                </c:pt>
                <c:pt idx="5420">
                  <c:v>38636</c:v>
                </c:pt>
                <c:pt idx="5421">
                  <c:v>38637</c:v>
                </c:pt>
                <c:pt idx="5422">
                  <c:v>38638</c:v>
                </c:pt>
                <c:pt idx="5423">
                  <c:v>38639</c:v>
                </c:pt>
                <c:pt idx="5424">
                  <c:v>38642</c:v>
                </c:pt>
                <c:pt idx="5425">
                  <c:v>38643</c:v>
                </c:pt>
                <c:pt idx="5426">
                  <c:v>38644</c:v>
                </c:pt>
                <c:pt idx="5427">
                  <c:v>38645</c:v>
                </c:pt>
                <c:pt idx="5428">
                  <c:v>38646</c:v>
                </c:pt>
                <c:pt idx="5429">
                  <c:v>38649</c:v>
                </c:pt>
                <c:pt idx="5430">
                  <c:v>38650</c:v>
                </c:pt>
                <c:pt idx="5431">
                  <c:v>38651</c:v>
                </c:pt>
                <c:pt idx="5432">
                  <c:v>38652</c:v>
                </c:pt>
                <c:pt idx="5433">
                  <c:v>38653</c:v>
                </c:pt>
                <c:pt idx="5434">
                  <c:v>38656</c:v>
                </c:pt>
                <c:pt idx="5435">
                  <c:v>38657</c:v>
                </c:pt>
                <c:pt idx="5436">
                  <c:v>38658</c:v>
                </c:pt>
                <c:pt idx="5437">
                  <c:v>38659</c:v>
                </c:pt>
                <c:pt idx="5438">
                  <c:v>38660</c:v>
                </c:pt>
                <c:pt idx="5439">
                  <c:v>38663</c:v>
                </c:pt>
                <c:pt idx="5440">
                  <c:v>38664</c:v>
                </c:pt>
                <c:pt idx="5441">
                  <c:v>38665</c:v>
                </c:pt>
                <c:pt idx="5442">
                  <c:v>38666</c:v>
                </c:pt>
                <c:pt idx="5443">
                  <c:v>38667</c:v>
                </c:pt>
                <c:pt idx="5444">
                  <c:v>38670</c:v>
                </c:pt>
                <c:pt idx="5445">
                  <c:v>38671</c:v>
                </c:pt>
                <c:pt idx="5446">
                  <c:v>38672</c:v>
                </c:pt>
                <c:pt idx="5447">
                  <c:v>38673</c:v>
                </c:pt>
                <c:pt idx="5448">
                  <c:v>38674</c:v>
                </c:pt>
                <c:pt idx="5449">
                  <c:v>38677</c:v>
                </c:pt>
                <c:pt idx="5450">
                  <c:v>38678</c:v>
                </c:pt>
                <c:pt idx="5451">
                  <c:v>38679</c:v>
                </c:pt>
                <c:pt idx="5452">
                  <c:v>38680</c:v>
                </c:pt>
                <c:pt idx="5453">
                  <c:v>38681</c:v>
                </c:pt>
                <c:pt idx="5454">
                  <c:v>38684</c:v>
                </c:pt>
                <c:pt idx="5455">
                  <c:v>38685</c:v>
                </c:pt>
                <c:pt idx="5456">
                  <c:v>38686</c:v>
                </c:pt>
                <c:pt idx="5457">
                  <c:v>38687</c:v>
                </c:pt>
                <c:pt idx="5458">
                  <c:v>38688</c:v>
                </c:pt>
                <c:pt idx="5459">
                  <c:v>38691</c:v>
                </c:pt>
                <c:pt idx="5460">
                  <c:v>38692</c:v>
                </c:pt>
                <c:pt idx="5461">
                  <c:v>38693</c:v>
                </c:pt>
                <c:pt idx="5462">
                  <c:v>38694</c:v>
                </c:pt>
                <c:pt idx="5463">
                  <c:v>38695</c:v>
                </c:pt>
                <c:pt idx="5464">
                  <c:v>38698</c:v>
                </c:pt>
                <c:pt idx="5465">
                  <c:v>38699</c:v>
                </c:pt>
                <c:pt idx="5466">
                  <c:v>38700</c:v>
                </c:pt>
                <c:pt idx="5467">
                  <c:v>38701</c:v>
                </c:pt>
                <c:pt idx="5468">
                  <c:v>38702</c:v>
                </c:pt>
                <c:pt idx="5469">
                  <c:v>38705</c:v>
                </c:pt>
                <c:pt idx="5470">
                  <c:v>38706</c:v>
                </c:pt>
                <c:pt idx="5471">
                  <c:v>38707</c:v>
                </c:pt>
                <c:pt idx="5472">
                  <c:v>38708</c:v>
                </c:pt>
                <c:pt idx="5473">
                  <c:v>38709</c:v>
                </c:pt>
                <c:pt idx="5474">
                  <c:v>38712</c:v>
                </c:pt>
                <c:pt idx="5475">
                  <c:v>38713</c:v>
                </c:pt>
                <c:pt idx="5476">
                  <c:v>38714</c:v>
                </c:pt>
                <c:pt idx="5477">
                  <c:v>38715</c:v>
                </c:pt>
                <c:pt idx="5478">
                  <c:v>38716</c:v>
                </c:pt>
                <c:pt idx="5479">
                  <c:v>38719</c:v>
                </c:pt>
                <c:pt idx="5480">
                  <c:v>38720</c:v>
                </c:pt>
                <c:pt idx="5481">
                  <c:v>38721</c:v>
                </c:pt>
                <c:pt idx="5482">
                  <c:v>38722</c:v>
                </c:pt>
                <c:pt idx="5483">
                  <c:v>38723</c:v>
                </c:pt>
                <c:pt idx="5484">
                  <c:v>38726</c:v>
                </c:pt>
                <c:pt idx="5485">
                  <c:v>38727</c:v>
                </c:pt>
                <c:pt idx="5486">
                  <c:v>38728</c:v>
                </c:pt>
                <c:pt idx="5487">
                  <c:v>38729</c:v>
                </c:pt>
                <c:pt idx="5488">
                  <c:v>38730</c:v>
                </c:pt>
                <c:pt idx="5489">
                  <c:v>38733</c:v>
                </c:pt>
                <c:pt idx="5490">
                  <c:v>38734</c:v>
                </c:pt>
                <c:pt idx="5491">
                  <c:v>38735</c:v>
                </c:pt>
                <c:pt idx="5492">
                  <c:v>38736</c:v>
                </c:pt>
                <c:pt idx="5493">
                  <c:v>38737</c:v>
                </c:pt>
                <c:pt idx="5494">
                  <c:v>38740</c:v>
                </c:pt>
                <c:pt idx="5495">
                  <c:v>38741</c:v>
                </c:pt>
                <c:pt idx="5496">
                  <c:v>38742</c:v>
                </c:pt>
                <c:pt idx="5497">
                  <c:v>38743</c:v>
                </c:pt>
                <c:pt idx="5498">
                  <c:v>38744</c:v>
                </c:pt>
                <c:pt idx="5499">
                  <c:v>38747</c:v>
                </c:pt>
                <c:pt idx="5500">
                  <c:v>38748</c:v>
                </c:pt>
                <c:pt idx="5501">
                  <c:v>38749</c:v>
                </c:pt>
                <c:pt idx="5502">
                  <c:v>38750</c:v>
                </c:pt>
                <c:pt idx="5503">
                  <c:v>38751</c:v>
                </c:pt>
                <c:pt idx="5504">
                  <c:v>38754</c:v>
                </c:pt>
                <c:pt idx="5505">
                  <c:v>38755</c:v>
                </c:pt>
                <c:pt idx="5506">
                  <c:v>38756</c:v>
                </c:pt>
                <c:pt idx="5507">
                  <c:v>38757</c:v>
                </c:pt>
                <c:pt idx="5508">
                  <c:v>38758</c:v>
                </c:pt>
                <c:pt idx="5509">
                  <c:v>38761</c:v>
                </c:pt>
                <c:pt idx="5510">
                  <c:v>38762</c:v>
                </c:pt>
                <c:pt idx="5511">
                  <c:v>38763</c:v>
                </c:pt>
                <c:pt idx="5512">
                  <c:v>38764</c:v>
                </c:pt>
                <c:pt idx="5513">
                  <c:v>38765</c:v>
                </c:pt>
                <c:pt idx="5514">
                  <c:v>38768</c:v>
                </c:pt>
                <c:pt idx="5515">
                  <c:v>38769</c:v>
                </c:pt>
                <c:pt idx="5516">
                  <c:v>38770</c:v>
                </c:pt>
                <c:pt idx="5517">
                  <c:v>38771</c:v>
                </c:pt>
                <c:pt idx="5518">
                  <c:v>38772</c:v>
                </c:pt>
                <c:pt idx="5519">
                  <c:v>38775</c:v>
                </c:pt>
                <c:pt idx="5520">
                  <c:v>38776</c:v>
                </c:pt>
                <c:pt idx="5521">
                  <c:v>38777</c:v>
                </c:pt>
                <c:pt idx="5522">
                  <c:v>38778</c:v>
                </c:pt>
                <c:pt idx="5523">
                  <c:v>38779</c:v>
                </c:pt>
                <c:pt idx="5524">
                  <c:v>38782</c:v>
                </c:pt>
                <c:pt idx="5525">
                  <c:v>38783</c:v>
                </c:pt>
                <c:pt idx="5526">
                  <c:v>38784</c:v>
                </c:pt>
                <c:pt idx="5527">
                  <c:v>38785</c:v>
                </c:pt>
                <c:pt idx="5528">
                  <c:v>38786</c:v>
                </c:pt>
                <c:pt idx="5529">
                  <c:v>38789</c:v>
                </c:pt>
                <c:pt idx="5530">
                  <c:v>38790</c:v>
                </c:pt>
                <c:pt idx="5531">
                  <c:v>38791</c:v>
                </c:pt>
                <c:pt idx="5532">
                  <c:v>38792</c:v>
                </c:pt>
                <c:pt idx="5533">
                  <c:v>38793</c:v>
                </c:pt>
                <c:pt idx="5534">
                  <c:v>38796</c:v>
                </c:pt>
                <c:pt idx="5535">
                  <c:v>38797</c:v>
                </c:pt>
                <c:pt idx="5536">
                  <c:v>38798</c:v>
                </c:pt>
                <c:pt idx="5537">
                  <c:v>38799</c:v>
                </c:pt>
                <c:pt idx="5538">
                  <c:v>38800</c:v>
                </c:pt>
                <c:pt idx="5539">
                  <c:v>38803</c:v>
                </c:pt>
                <c:pt idx="5540">
                  <c:v>38804</c:v>
                </c:pt>
                <c:pt idx="5541">
                  <c:v>38805</c:v>
                </c:pt>
                <c:pt idx="5542">
                  <c:v>38806</c:v>
                </c:pt>
                <c:pt idx="5543">
                  <c:v>38807</c:v>
                </c:pt>
                <c:pt idx="5544">
                  <c:v>38810</c:v>
                </c:pt>
                <c:pt idx="5545">
                  <c:v>38811</c:v>
                </c:pt>
                <c:pt idx="5546">
                  <c:v>38812</c:v>
                </c:pt>
                <c:pt idx="5547">
                  <c:v>38813</c:v>
                </c:pt>
                <c:pt idx="5548">
                  <c:v>38814</c:v>
                </c:pt>
                <c:pt idx="5549">
                  <c:v>38817</c:v>
                </c:pt>
                <c:pt idx="5550">
                  <c:v>38818</c:v>
                </c:pt>
                <c:pt idx="5551">
                  <c:v>38819</c:v>
                </c:pt>
                <c:pt idx="5552">
                  <c:v>38820</c:v>
                </c:pt>
                <c:pt idx="5553">
                  <c:v>38821</c:v>
                </c:pt>
                <c:pt idx="5554">
                  <c:v>38824</c:v>
                </c:pt>
                <c:pt idx="5555">
                  <c:v>38825</c:v>
                </c:pt>
                <c:pt idx="5556">
                  <c:v>38826</c:v>
                </c:pt>
                <c:pt idx="5557">
                  <c:v>38827</c:v>
                </c:pt>
                <c:pt idx="5558">
                  <c:v>38828</c:v>
                </c:pt>
                <c:pt idx="5559">
                  <c:v>38831</c:v>
                </c:pt>
                <c:pt idx="5560">
                  <c:v>38832</c:v>
                </c:pt>
                <c:pt idx="5561">
                  <c:v>38833</c:v>
                </c:pt>
                <c:pt idx="5562">
                  <c:v>38834</c:v>
                </c:pt>
                <c:pt idx="5563">
                  <c:v>38835</c:v>
                </c:pt>
                <c:pt idx="5564">
                  <c:v>38838</c:v>
                </c:pt>
                <c:pt idx="5565">
                  <c:v>38839</c:v>
                </c:pt>
                <c:pt idx="5566">
                  <c:v>38840</c:v>
                </c:pt>
                <c:pt idx="5567">
                  <c:v>38841</c:v>
                </c:pt>
                <c:pt idx="5568">
                  <c:v>38842</c:v>
                </c:pt>
                <c:pt idx="5569">
                  <c:v>38845</c:v>
                </c:pt>
                <c:pt idx="5570">
                  <c:v>38846</c:v>
                </c:pt>
                <c:pt idx="5571">
                  <c:v>38847</c:v>
                </c:pt>
                <c:pt idx="5572">
                  <c:v>38848</c:v>
                </c:pt>
                <c:pt idx="5573">
                  <c:v>38849</c:v>
                </c:pt>
                <c:pt idx="5574">
                  <c:v>38852</c:v>
                </c:pt>
                <c:pt idx="5575">
                  <c:v>38853</c:v>
                </c:pt>
                <c:pt idx="5576">
                  <c:v>38854</c:v>
                </c:pt>
                <c:pt idx="5577">
                  <c:v>38855</c:v>
                </c:pt>
                <c:pt idx="5578">
                  <c:v>38856</c:v>
                </c:pt>
                <c:pt idx="5579">
                  <c:v>38859</c:v>
                </c:pt>
                <c:pt idx="5580">
                  <c:v>38860</c:v>
                </c:pt>
                <c:pt idx="5581">
                  <c:v>38861</c:v>
                </c:pt>
                <c:pt idx="5582">
                  <c:v>38862</c:v>
                </c:pt>
                <c:pt idx="5583">
                  <c:v>38863</c:v>
                </c:pt>
                <c:pt idx="5584">
                  <c:v>38866</c:v>
                </c:pt>
                <c:pt idx="5585">
                  <c:v>38867</c:v>
                </c:pt>
                <c:pt idx="5586">
                  <c:v>38868</c:v>
                </c:pt>
                <c:pt idx="5587">
                  <c:v>38869</c:v>
                </c:pt>
                <c:pt idx="5588">
                  <c:v>38870</c:v>
                </c:pt>
                <c:pt idx="5589">
                  <c:v>38873</c:v>
                </c:pt>
                <c:pt idx="5590">
                  <c:v>38874</c:v>
                </c:pt>
                <c:pt idx="5591">
                  <c:v>38875</c:v>
                </c:pt>
                <c:pt idx="5592">
                  <c:v>38876</c:v>
                </c:pt>
                <c:pt idx="5593">
                  <c:v>38877</c:v>
                </c:pt>
                <c:pt idx="5594">
                  <c:v>38880</c:v>
                </c:pt>
                <c:pt idx="5595">
                  <c:v>38881</c:v>
                </c:pt>
                <c:pt idx="5596">
                  <c:v>38882</c:v>
                </c:pt>
                <c:pt idx="5597">
                  <c:v>38883</c:v>
                </c:pt>
                <c:pt idx="5598">
                  <c:v>38884</c:v>
                </c:pt>
                <c:pt idx="5599">
                  <c:v>38887</c:v>
                </c:pt>
                <c:pt idx="5600">
                  <c:v>38888</c:v>
                </c:pt>
                <c:pt idx="5601">
                  <c:v>38889</c:v>
                </c:pt>
                <c:pt idx="5602">
                  <c:v>38890</c:v>
                </c:pt>
                <c:pt idx="5603">
                  <c:v>38891</c:v>
                </c:pt>
                <c:pt idx="5604">
                  <c:v>38894</c:v>
                </c:pt>
                <c:pt idx="5605">
                  <c:v>38895</c:v>
                </c:pt>
                <c:pt idx="5606">
                  <c:v>38896</c:v>
                </c:pt>
                <c:pt idx="5607">
                  <c:v>38897</c:v>
                </c:pt>
                <c:pt idx="5608">
                  <c:v>38898</c:v>
                </c:pt>
                <c:pt idx="5609">
                  <c:v>38901</c:v>
                </c:pt>
                <c:pt idx="5610">
                  <c:v>38902</c:v>
                </c:pt>
                <c:pt idx="5611">
                  <c:v>38903</c:v>
                </c:pt>
                <c:pt idx="5612">
                  <c:v>38904</c:v>
                </c:pt>
                <c:pt idx="5613">
                  <c:v>38905</c:v>
                </c:pt>
                <c:pt idx="5614">
                  <c:v>38908</c:v>
                </c:pt>
                <c:pt idx="5615">
                  <c:v>38909</c:v>
                </c:pt>
                <c:pt idx="5616">
                  <c:v>38910</c:v>
                </c:pt>
                <c:pt idx="5617">
                  <c:v>38911</c:v>
                </c:pt>
                <c:pt idx="5618">
                  <c:v>38912</c:v>
                </c:pt>
                <c:pt idx="5619">
                  <c:v>38915</c:v>
                </c:pt>
                <c:pt idx="5620">
                  <c:v>38916</c:v>
                </c:pt>
                <c:pt idx="5621">
                  <c:v>38917</c:v>
                </c:pt>
                <c:pt idx="5622">
                  <c:v>38918</c:v>
                </c:pt>
                <c:pt idx="5623">
                  <c:v>38919</c:v>
                </c:pt>
                <c:pt idx="5624">
                  <c:v>38922</c:v>
                </c:pt>
                <c:pt idx="5625">
                  <c:v>38923</c:v>
                </c:pt>
                <c:pt idx="5626">
                  <c:v>38924</c:v>
                </c:pt>
                <c:pt idx="5627">
                  <c:v>38925</c:v>
                </c:pt>
                <c:pt idx="5628">
                  <c:v>38926</c:v>
                </c:pt>
                <c:pt idx="5629">
                  <c:v>38929</c:v>
                </c:pt>
                <c:pt idx="5630">
                  <c:v>38930</c:v>
                </c:pt>
                <c:pt idx="5631">
                  <c:v>38931</c:v>
                </c:pt>
                <c:pt idx="5632">
                  <c:v>38932</c:v>
                </c:pt>
                <c:pt idx="5633">
                  <c:v>38933</c:v>
                </c:pt>
                <c:pt idx="5634">
                  <c:v>38936</c:v>
                </c:pt>
                <c:pt idx="5635">
                  <c:v>38937</c:v>
                </c:pt>
                <c:pt idx="5636">
                  <c:v>38938</c:v>
                </c:pt>
                <c:pt idx="5637">
                  <c:v>38939</c:v>
                </c:pt>
                <c:pt idx="5638">
                  <c:v>38940</c:v>
                </c:pt>
                <c:pt idx="5639">
                  <c:v>38943</c:v>
                </c:pt>
                <c:pt idx="5640">
                  <c:v>38944</c:v>
                </c:pt>
                <c:pt idx="5641">
                  <c:v>38945</c:v>
                </c:pt>
                <c:pt idx="5642">
                  <c:v>38946</c:v>
                </c:pt>
                <c:pt idx="5643">
                  <c:v>38947</c:v>
                </c:pt>
                <c:pt idx="5644">
                  <c:v>38950</c:v>
                </c:pt>
                <c:pt idx="5645">
                  <c:v>38951</c:v>
                </c:pt>
                <c:pt idx="5646">
                  <c:v>38952</c:v>
                </c:pt>
                <c:pt idx="5647">
                  <c:v>38953</c:v>
                </c:pt>
                <c:pt idx="5648">
                  <c:v>38954</c:v>
                </c:pt>
                <c:pt idx="5649">
                  <c:v>38957</c:v>
                </c:pt>
                <c:pt idx="5650">
                  <c:v>38958</c:v>
                </c:pt>
                <c:pt idx="5651">
                  <c:v>38959</c:v>
                </c:pt>
                <c:pt idx="5652">
                  <c:v>38960</c:v>
                </c:pt>
                <c:pt idx="5653">
                  <c:v>38961</c:v>
                </c:pt>
                <c:pt idx="5654">
                  <c:v>38964</c:v>
                </c:pt>
                <c:pt idx="5655">
                  <c:v>38965</c:v>
                </c:pt>
                <c:pt idx="5656">
                  <c:v>38966</c:v>
                </c:pt>
                <c:pt idx="5657">
                  <c:v>38967</c:v>
                </c:pt>
                <c:pt idx="5658">
                  <c:v>38968</c:v>
                </c:pt>
                <c:pt idx="5659">
                  <c:v>38971</c:v>
                </c:pt>
                <c:pt idx="5660">
                  <c:v>38972</c:v>
                </c:pt>
                <c:pt idx="5661">
                  <c:v>38973</c:v>
                </c:pt>
                <c:pt idx="5662">
                  <c:v>38974</c:v>
                </c:pt>
                <c:pt idx="5663">
                  <c:v>38975</c:v>
                </c:pt>
                <c:pt idx="5664">
                  <c:v>38978</c:v>
                </c:pt>
                <c:pt idx="5665">
                  <c:v>38979</c:v>
                </c:pt>
                <c:pt idx="5666">
                  <c:v>38980</c:v>
                </c:pt>
                <c:pt idx="5667">
                  <c:v>38981</c:v>
                </c:pt>
                <c:pt idx="5668">
                  <c:v>38982</c:v>
                </c:pt>
                <c:pt idx="5669">
                  <c:v>38985</c:v>
                </c:pt>
                <c:pt idx="5670">
                  <c:v>38986</c:v>
                </c:pt>
                <c:pt idx="5671">
                  <c:v>38987</c:v>
                </c:pt>
                <c:pt idx="5672">
                  <c:v>38988</c:v>
                </c:pt>
                <c:pt idx="5673">
                  <c:v>38989</c:v>
                </c:pt>
                <c:pt idx="5674">
                  <c:v>38992</c:v>
                </c:pt>
                <c:pt idx="5675">
                  <c:v>38993</c:v>
                </c:pt>
                <c:pt idx="5676">
                  <c:v>38994</c:v>
                </c:pt>
                <c:pt idx="5677">
                  <c:v>38995</c:v>
                </c:pt>
                <c:pt idx="5678">
                  <c:v>38996</c:v>
                </c:pt>
                <c:pt idx="5679">
                  <c:v>38999</c:v>
                </c:pt>
                <c:pt idx="5680">
                  <c:v>39000</c:v>
                </c:pt>
                <c:pt idx="5681">
                  <c:v>39001</c:v>
                </c:pt>
                <c:pt idx="5682">
                  <c:v>39002</c:v>
                </c:pt>
                <c:pt idx="5683">
                  <c:v>39003</c:v>
                </c:pt>
                <c:pt idx="5684">
                  <c:v>39006</c:v>
                </c:pt>
                <c:pt idx="5685">
                  <c:v>39007</c:v>
                </c:pt>
                <c:pt idx="5686">
                  <c:v>39008</c:v>
                </c:pt>
                <c:pt idx="5687">
                  <c:v>39009</c:v>
                </c:pt>
                <c:pt idx="5688">
                  <c:v>39010</c:v>
                </c:pt>
                <c:pt idx="5689">
                  <c:v>39013</c:v>
                </c:pt>
                <c:pt idx="5690">
                  <c:v>39014</c:v>
                </c:pt>
                <c:pt idx="5691">
                  <c:v>39015</c:v>
                </c:pt>
                <c:pt idx="5692">
                  <c:v>39016</c:v>
                </c:pt>
                <c:pt idx="5693">
                  <c:v>39017</c:v>
                </c:pt>
                <c:pt idx="5694">
                  <c:v>39020</c:v>
                </c:pt>
                <c:pt idx="5695">
                  <c:v>39021</c:v>
                </c:pt>
                <c:pt idx="5696">
                  <c:v>39022</c:v>
                </c:pt>
                <c:pt idx="5697">
                  <c:v>39023</c:v>
                </c:pt>
                <c:pt idx="5698">
                  <c:v>39024</c:v>
                </c:pt>
                <c:pt idx="5699">
                  <c:v>39027</c:v>
                </c:pt>
                <c:pt idx="5700">
                  <c:v>39028</c:v>
                </c:pt>
                <c:pt idx="5701">
                  <c:v>39029</c:v>
                </c:pt>
                <c:pt idx="5702">
                  <c:v>39030</c:v>
                </c:pt>
                <c:pt idx="5703">
                  <c:v>39031</c:v>
                </c:pt>
                <c:pt idx="5704">
                  <c:v>39034</c:v>
                </c:pt>
                <c:pt idx="5705">
                  <c:v>39035</c:v>
                </c:pt>
                <c:pt idx="5706">
                  <c:v>39036</c:v>
                </c:pt>
                <c:pt idx="5707">
                  <c:v>39037</c:v>
                </c:pt>
                <c:pt idx="5708">
                  <c:v>39038</c:v>
                </c:pt>
                <c:pt idx="5709">
                  <c:v>39041</c:v>
                </c:pt>
                <c:pt idx="5710">
                  <c:v>39042</c:v>
                </c:pt>
                <c:pt idx="5711">
                  <c:v>39043</c:v>
                </c:pt>
                <c:pt idx="5712">
                  <c:v>39044</c:v>
                </c:pt>
                <c:pt idx="5713">
                  <c:v>39045</c:v>
                </c:pt>
                <c:pt idx="5714">
                  <c:v>39048</c:v>
                </c:pt>
                <c:pt idx="5715">
                  <c:v>39049</c:v>
                </c:pt>
                <c:pt idx="5716">
                  <c:v>39050</c:v>
                </c:pt>
                <c:pt idx="5717">
                  <c:v>39051</c:v>
                </c:pt>
                <c:pt idx="5718">
                  <c:v>39052</c:v>
                </c:pt>
                <c:pt idx="5719">
                  <c:v>39055</c:v>
                </c:pt>
                <c:pt idx="5720">
                  <c:v>39056</c:v>
                </c:pt>
                <c:pt idx="5721">
                  <c:v>39057</c:v>
                </c:pt>
                <c:pt idx="5722">
                  <c:v>39058</c:v>
                </c:pt>
                <c:pt idx="5723">
                  <c:v>39059</c:v>
                </c:pt>
                <c:pt idx="5724">
                  <c:v>39062</c:v>
                </c:pt>
                <c:pt idx="5725">
                  <c:v>39063</c:v>
                </c:pt>
                <c:pt idx="5726">
                  <c:v>39064</c:v>
                </c:pt>
                <c:pt idx="5727">
                  <c:v>39065</c:v>
                </c:pt>
                <c:pt idx="5728">
                  <c:v>39066</c:v>
                </c:pt>
                <c:pt idx="5729">
                  <c:v>39069</c:v>
                </c:pt>
                <c:pt idx="5730">
                  <c:v>39070</c:v>
                </c:pt>
                <c:pt idx="5731">
                  <c:v>39071</c:v>
                </c:pt>
                <c:pt idx="5732">
                  <c:v>39072</c:v>
                </c:pt>
                <c:pt idx="5733">
                  <c:v>39073</c:v>
                </c:pt>
                <c:pt idx="5734">
                  <c:v>39076</c:v>
                </c:pt>
                <c:pt idx="5735">
                  <c:v>39077</c:v>
                </c:pt>
                <c:pt idx="5736">
                  <c:v>39078</c:v>
                </c:pt>
                <c:pt idx="5737">
                  <c:v>39079</c:v>
                </c:pt>
                <c:pt idx="5738">
                  <c:v>39080</c:v>
                </c:pt>
                <c:pt idx="5739">
                  <c:v>39083</c:v>
                </c:pt>
                <c:pt idx="5740">
                  <c:v>39084</c:v>
                </c:pt>
                <c:pt idx="5741">
                  <c:v>39085</c:v>
                </c:pt>
                <c:pt idx="5742">
                  <c:v>39086</c:v>
                </c:pt>
                <c:pt idx="5743">
                  <c:v>39087</c:v>
                </c:pt>
                <c:pt idx="5744">
                  <c:v>39090</c:v>
                </c:pt>
                <c:pt idx="5745">
                  <c:v>39091</c:v>
                </c:pt>
                <c:pt idx="5746">
                  <c:v>39092</c:v>
                </c:pt>
                <c:pt idx="5747">
                  <c:v>39093</c:v>
                </c:pt>
                <c:pt idx="5748">
                  <c:v>39094</c:v>
                </c:pt>
                <c:pt idx="5749">
                  <c:v>39097</c:v>
                </c:pt>
                <c:pt idx="5750">
                  <c:v>39098</c:v>
                </c:pt>
                <c:pt idx="5751">
                  <c:v>39099</c:v>
                </c:pt>
                <c:pt idx="5752">
                  <c:v>39100</c:v>
                </c:pt>
                <c:pt idx="5753">
                  <c:v>39101</c:v>
                </c:pt>
                <c:pt idx="5754">
                  <c:v>39104</c:v>
                </c:pt>
                <c:pt idx="5755">
                  <c:v>39105</c:v>
                </c:pt>
                <c:pt idx="5756">
                  <c:v>39106</c:v>
                </c:pt>
                <c:pt idx="5757">
                  <c:v>39107</c:v>
                </c:pt>
                <c:pt idx="5758">
                  <c:v>39108</c:v>
                </c:pt>
                <c:pt idx="5759">
                  <c:v>39111</c:v>
                </c:pt>
                <c:pt idx="5760">
                  <c:v>39112</c:v>
                </c:pt>
                <c:pt idx="5761">
                  <c:v>39113</c:v>
                </c:pt>
                <c:pt idx="5762">
                  <c:v>39114</c:v>
                </c:pt>
                <c:pt idx="5763">
                  <c:v>39115</c:v>
                </c:pt>
                <c:pt idx="5764">
                  <c:v>39118</c:v>
                </c:pt>
                <c:pt idx="5765">
                  <c:v>39119</c:v>
                </c:pt>
                <c:pt idx="5766">
                  <c:v>39120</c:v>
                </c:pt>
                <c:pt idx="5767">
                  <c:v>39121</c:v>
                </c:pt>
                <c:pt idx="5768">
                  <c:v>39122</c:v>
                </c:pt>
                <c:pt idx="5769">
                  <c:v>39125</c:v>
                </c:pt>
                <c:pt idx="5770">
                  <c:v>39126</c:v>
                </c:pt>
                <c:pt idx="5771">
                  <c:v>39127</c:v>
                </c:pt>
                <c:pt idx="5772">
                  <c:v>39128</c:v>
                </c:pt>
                <c:pt idx="5773">
                  <c:v>39129</c:v>
                </c:pt>
                <c:pt idx="5774">
                  <c:v>39132</c:v>
                </c:pt>
                <c:pt idx="5775">
                  <c:v>39133</c:v>
                </c:pt>
                <c:pt idx="5776">
                  <c:v>39134</c:v>
                </c:pt>
                <c:pt idx="5777">
                  <c:v>39135</c:v>
                </c:pt>
                <c:pt idx="5778">
                  <c:v>39136</c:v>
                </c:pt>
                <c:pt idx="5779">
                  <c:v>39139</c:v>
                </c:pt>
                <c:pt idx="5780">
                  <c:v>39140</c:v>
                </c:pt>
                <c:pt idx="5781">
                  <c:v>39141</c:v>
                </c:pt>
                <c:pt idx="5782">
                  <c:v>39142</c:v>
                </c:pt>
                <c:pt idx="5783">
                  <c:v>39143</c:v>
                </c:pt>
                <c:pt idx="5784">
                  <c:v>39146</c:v>
                </c:pt>
                <c:pt idx="5785">
                  <c:v>39147</c:v>
                </c:pt>
                <c:pt idx="5786">
                  <c:v>39148</c:v>
                </c:pt>
                <c:pt idx="5787">
                  <c:v>39149</c:v>
                </c:pt>
                <c:pt idx="5788">
                  <c:v>39150</c:v>
                </c:pt>
                <c:pt idx="5789">
                  <c:v>39153</c:v>
                </c:pt>
                <c:pt idx="5790">
                  <c:v>39154</c:v>
                </c:pt>
                <c:pt idx="5791">
                  <c:v>39155</c:v>
                </c:pt>
                <c:pt idx="5792">
                  <c:v>39156</c:v>
                </c:pt>
                <c:pt idx="5793">
                  <c:v>39157</c:v>
                </c:pt>
                <c:pt idx="5794">
                  <c:v>39160</c:v>
                </c:pt>
                <c:pt idx="5795">
                  <c:v>39161</c:v>
                </c:pt>
                <c:pt idx="5796">
                  <c:v>39162</c:v>
                </c:pt>
                <c:pt idx="5797">
                  <c:v>39163</c:v>
                </c:pt>
                <c:pt idx="5798">
                  <c:v>39164</c:v>
                </c:pt>
                <c:pt idx="5799">
                  <c:v>39167</c:v>
                </c:pt>
                <c:pt idx="5800">
                  <c:v>39168</c:v>
                </c:pt>
                <c:pt idx="5801">
                  <c:v>39169</c:v>
                </c:pt>
                <c:pt idx="5802">
                  <c:v>39170</c:v>
                </c:pt>
                <c:pt idx="5803">
                  <c:v>39171</c:v>
                </c:pt>
                <c:pt idx="5804">
                  <c:v>39174</c:v>
                </c:pt>
                <c:pt idx="5805">
                  <c:v>39175</c:v>
                </c:pt>
                <c:pt idx="5806">
                  <c:v>39176</c:v>
                </c:pt>
                <c:pt idx="5807">
                  <c:v>39177</c:v>
                </c:pt>
                <c:pt idx="5808">
                  <c:v>39178</c:v>
                </c:pt>
                <c:pt idx="5809">
                  <c:v>39181</c:v>
                </c:pt>
                <c:pt idx="5810">
                  <c:v>39182</c:v>
                </c:pt>
                <c:pt idx="5811">
                  <c:v>39183</c:v>
                </c:pt>
                <c:pt idx="5812">
                  <c:v>39184</c:v>
                </c:pt>
                <c:pt idx="5813">
                  <c:v>39185</c:v>
                </c:pt>
                <c:pt idx="5814">
                  <c:v>39188</c:v>
                </c:pt>
                <c:pt idx="5815">
                  <c:v>39189</c:v>
                </c:pt>
                <c:pt idx="5816">
                  <c:v>39190</c:v>
                </c:pt>
                <c:pt idx="5817">
                  <c:v>39191</c:v>
                </c:pt>
                <c:pt idx="5818">
                  <c:v>39192</c:v>
                </c:pt>
                <c:pt idx="5819">
                  <c:v>39195</c:v>
                </c:pt>
                <c:pt idx="5820">
                  <c:v>39196</c:v>
                </c:pt>
                <c:pt idx="5821">
                  <c:v>39197</c:v>
                </c:pt>
                <c:pt idx="5822">
                  <c:v>39198</c:v>
                </c:pt>
                <c:pt idx="5823">
                  <c:v>39199</c:v>
                </c:pt>
                <c:pt idx="5824">
                  <c:v>39202</c:v>
                </c:pt>
                <c:pt idx="5825">
                  <c:v>39203</c:v>
                </c:pt>
                <c:pt idx="5826">
                  <c:v>39204</c:v>
                </c:pt>
                <c:pt idx="5827">
                  <c:v>39205</c:v>
                </c:pt>
                <c:pt idx="5828">
                  <c:v>39206</c:v>
                </c:pt>
                <c:pt idx="5829">
                  <c:v>39209</c:v>
                </c:pt>
                <c:pt idx="5830">
                  <c:v>39210</c:v>
                </c:pt>
                <c:pt idx="5831">
                  <c:v>39211</c:v>
                </c:pt>
                <c:pt idx="5832">
                  <c:v>39212</c:v>
                </c:pt>
                <c:pt idx="5833">
                  <c:v>39213</c:v>
                </c:pt>
                <c:pt idx="5834">
                  <c:v>39216</c:v>
                </c:pt>
                <c:pt idx="5835">
                  <c:v>39217</c:v>
                </c:pt>
                <c:pt idx="5836">
                  <c:v>39218</c:v>
                </c:pt>
                <c:pt idx="5837">
                  <c:v>39219</c:v>
                </c:pt>
                <c:pt idx="5838">
                  <c:v>39220</c:v>
                </c:pt>
                <c:pt idx="5839">
                  <c:v>39223</c:v>
                </c:pt>
                <c:pt idx="5840">
                  <c:v>39224</c:v>
                </c:pt>
                <c:pt idx="5841">
                  <c:v>39225</c:v>
                </c:pt>
                <c:pt idx="5842">
                  <c:v>39226</c:v>
                </c:pt>
                <c:pt idx="5843">
                  <c:v>39227</c:v>
                </c:pt>
                <c:pt idx="5844">
                  <c:v>39230</c:v>
                </c:pt>
                <c:pt idx="5845">
                  <c:v>39231</c:v>
                </c:pt>
                <c:pt idx="5846">
                  <c:v>39232</c:v>
                </c:pt>
                <c:pt idx="5847">
                  <c:v>39233</c:v>
                </c:pt>
                <c:pt idx="5848">
                  <c:v>39234</c:v>
                </c:pt>
                <c:pt idx="5849">
                  <c:v>39237</c:v>
                </c:pt>
                <c:pt idx="5850">
                  <c:v>39238</c:v>
                </c:pt>
                <c:pt idx="5851">
                  <c:v>39239</c:v>
                </c:pt>
                <c:pt idx="5852">
                  <c:v>39240</c:v>
                </c:pt>
                <c:pt idx="5853">
                  <c:v>39241</c:v>
                </c:pt>
                <c:pt idx="5854">
                  <c:v>39244</c:v>
                </c:pt>
                <c:pt idx="5855">
                  <c:v>39245</c:v>
                </c:pt>
                <c:pt idx="5856">
                  <c:v>39246</c:v>
                </c:pt>
                <c:pt idx="5857">
                  <c:v>39247</c:v>
                </c:pt>
                <c:pt idx="5858">
                  <c:v>39248</c:v>
                </c:pt>
                <c:pt idx="5859">
                  <c:v>39251</c:v>
                </c:pt>
                <c:pt idx="5860">
                  <c:v>39252</c:v>
                </c:pt>
                <c:pt idx="5861">
                  <c:v>39253</c:v>
                </c:pt>
                <c:pt idx="5862">
                  <c:v>39254</c:v>
                </c:pt>
                <c:pt idx="5863">
                  <c:v>39255</c:v>
                </c:pt>
                <c:pt idx="5864">
                  <c:v>39258</c:v>
                </c:pt>
                <c:pt idx="5865">
                  <c:v>39259</c:v>
                </c:pt>
                <c:pt idx="5866">
                  <c:v>39260</c:v>
                </c:pt>
                <c:pt idx="5867">
                  <c:v>39261</c:v>
                </c:pt>
                <c:pt idx="5868">
                  <c:v>39262</c:v>
                </c:pt>
                <c:pt idx="5869">
                  <c:v>39265</c:v>
                </c:pt>
                <c:pt idx="5870">
                  <c:v>39266</c:v>
                </c:pt>
                <c:pt idx="5871">
                  <c:v>39267</c:v>
                </c:pt>
                <c:pt idx="5872">
                  <c:v>39268</c:v>
                </c:pt>
                <c:pt idx="5873">
                  <c:v>39269</c:v>
                </c:pt>
                <c:pt idx="5874">
                  <c:v>39272</c:v>
                </c:pt>
                <c:pt idx="5875">
                  <c:v>39273</c:v>
                </c:pt>
                <c:pt idx="5876">
                  <c:v>39274</c:v>
                </c:pt>
                <c:pt idx="5877">
                  <c:v>39275</c:v>
                </c:pt>
                <c:pt idx="5878">
                  <c:v>39276</c:v>
                </c:pt>
                <c:pt idx="5879">
                  <c:v>39279</c:v>
                </c:pt>
                <c:pt idx="5880">
                  <c:v>39280</c:v>
                </c:pt>
                <c:pt idx="5881">
                  <c:v>39281</c:v>
                </c:pt>
                <c:pt idx="5882">
                  <c:v>39282</c:v>
                </c:pt>
                <c:pt idx="5883">
                  <c:v>39283</c:v>
                </c:pt>
                <c:pt idx="5884">
                  <c:v>39286</c:v>
                </c:pt>
                <c:pt idx="5885">
                  <c:v>39287</c:v>
                </c:pt>
                <c:pt idx="5886">
                  <c:v>39288</c:v>
                </c:pt>
                <c:pt idx="5887">
                  <c:v>39289</c:v>
                </c:pt>
                <c:pt idx="5888">
                  <c:v>39290</c:v>
                </c:pt>
                <c:pt idx="5889">
                  <c:v>39293</c:v>
                </c:pt>
                <c:pt idx="5890">
                  <c:v>39294</c:v>
                </c:pt>
                <c:pt idx="5891">
                  <c:v>39295</c:v>
                </c:pt>
                <c:pt idx="5892">
                  <c:v>39296</c:v>
                </c:pt>
                <c:pt idx="5893">
                  <c:v>39297</c:v>
                </c:pt>
                <c:pt idx="5894">
                  <c:v>39300</c:v>
                </c:pt>
                <c:pt idx="5895">
                  <c:v>39301</c:v>
                </c:pt>
                <c:pt idx="5896">
                  <c:v>39302</c:v>
                </c:pt>
                <c:pt idx="5897">
                  <c:v>39303</c:v>
                </c:pt>
                <c:pt idx="5898">
                  <c:v>39304</c:v>
                </c:pt>
                <c:pt idx="5899">
                  <c:v>39307</c:v>
                </c:pt>
                <c:pt idx="5900">
                  <c:v>39308</c:v>
                </c:pt>
                <c:pt idx="5901">
                  <c:v>39309</c:v>
                </c:pt>
                <c:pt idx="5902">
                  <c:v>39310</c:v>
                </c:pt>
                <c:pt idx="5903">
                  <c:v>39311</c:v>
                </c:pt>
                <c:pt idx="5904">
                  <c:v>39314</c:v>
                </c:pt>
                <c:pt idx="5905">
                  <c:v>39315</c:v>
                </c:pt>
                <c:pt idx="5906">
                  <c:v>39316</c:v>
                </c:pt>
                <c:pt idx="5907">
                  <c:v>39317</c:v>
                </c:pt>
                <c:pt idx="5908">
                  <c:v>39318</c:v>
                </c:pt>
                <c:pt idx="5909">
                  <c:v>39321</c:v>
                </c:pt>
                <c:pt idx="5910">
                  <c:v>39322</c:v>
                </c:pt>
                <c:pt idx="5911">
                  <c:v>39323</c:v>
                </c:pt>
                <c:pt idx="5912">
                  <c:v>39324</c:v>
                </c:pt>
                <c:pt idx="5913">
                  <c:v>39325</c:v>
                </c:pt>
                <c:pt idx="5914">
                  <c:v>39328</c:v>
                </c:pt>
                <c:pt idx="5915">
                  <c:v>39329</c:v>
                </c:pt>
                <c:pt idx="5916">
                  <c:v>39330</c:v>
                </c:pt>
                <c:pt idx="5917">
                  <c:v>39331</c:v>
                </c:pt>
                <c:pt idx="5918">
                  <c:v>39332</c:v>
                </c:pt>
                <c:pt idx="5919">
                  <c:v>39335</c:v>
                </c:pt>
                <c:pt idx="5920">
                  <c:v>39336</c:v>
                </c:pt>
                <c:pt idx="5921">
                  <c:v>39337</c:v>
                </c:pt>
                <c:pt idx="5922">
                  <c:v>39338</c:v>
                </c:pt>
                <c:pt idx="5923">
                  <c:v>39339</c:v>
                </c:pt>
                <c:pt idx="5924">
                  <c:v>39342</c:v>
                </c:pt>
                <c:pt idx="5925">
                  <c:v>39343</c:v>
                </c:pt>
                <c:pt idx="5926">
                  <c:v>39344</c:v>
                </c:pt>
                <c:pt idx="5927">
                  <c:v>39345</c:v>
                </c:pt>
                <c:pt idx="5928">
                  <c:v>39346</c:v>
                </c:pt>
                <c:pt idx="5929">
                  <c:v>39349</c:v>
                </c:pt>
                <c:pt idx="5930">
                  <c:v>39350</c:v>
                </c:pt>
                <c:pt idx="5931">
                  <c:v>39351</c:v>
                </c:pt>
                <c:pt idx="5932">
                  <c:v>39352</c:v>
                </c:pt>
                <c:pt idx="5933">
                  <c:v>39353</c:v>
                </c:pt>
                <c:pt idx="5934">
                  <c:v>39356</c:v>
                </c:pt>
                <c:pt idx="5935">
                  <c:v>39357</c:v>
                </c:pt>
                <c:pt idx="5936">
                  <c:v>39358</c:v>
                </c:pt>
                <c:pt idx="5937">
                  <c:v>39359</c:v>
                </c:pt>
                <c:pt idx="5938">
                  <c:v>39360</c:v>
                </c:pt>
                <c:pt idx="5939">
                  <c:v>39363</c:v>
                </c:pt>
                <c:pt idx="5940">
                  <c:v>39364</c:v>
                </c:pt>
                <c:pt idx="5941">
                  <c:v>39365</c:v>
                </c:pt>
                <c:pt idx="5942">
                  <c:v>39366</c:v>
                </c:pt>
                <c:pt idx="5943">
                  <c:v>39367</c:v>
                </c:pt>
                <c:pt idx="5944">
                  <c:v>39370</c:v>
                </c:pt>
                <c:pt idx="5945">
                  <c:v>39371</c:v>
                </c:pt>
                <c:pt idx="5946">
                  <c:v>39372</c:v>
                </c:pt>
                <c:pt idx="5947">
                  <c:v>39373</c:v>
                </c:pt>
                <c:pt idx="5948">
                  <c:v>39374</c:v>
                </c:pt>
                <c:pt idx="5949">
                  <c:v>39377</c:v>
                </c:pt>
                <c:pt idx="5950">
                  <c:v>39378</c:v>
                </c:pt>
                <c:pt idx="5951">
                  <c:v>39379</c:v>
                </c:pt>
                <c:pt idx="5952">
                  <c:v>39380</c:v>
                </c:pt>
                <c:pt idx="5953">
                  <c:v>39381</c:v>
                </c:pt>
                <c:pt idx="5954">
                  <c:v>39384</c:v>
                </c:pt>
                <c:pt idx="5955">
                  <c:v>39385</c:v>
                </c:pt>
                <c:pt idx="5956">
                  <c:v>39386</c:v>
                </c:pt>
                <c:pt idx="5957">
                  <c:v>39387</c:v>
                </c:pt>
                <c:pt idx="5958">
                  <c:v>39388</c:v>
                </c:pt>
                <c:pt idx="5959">
                  <c:v>39391</c:v>
                </c:pt>
                <c:pt idx="5960">
                  <c:v>39392</c:v>
                </c:pt>
                <c:pt idx="5961">
                  <c:v>39393</c:v>
                </c:pt>
                <c:pt idx="5962">
                  <c:v>39394</c:v>
                </c:pt>
                <c:pt idx="5963">
                  <c:v>39395</c:v>
                </c:pt>
                <c:pt idx="5964">
                  <c:v>39398</c:v>
                </c:pt>
                <c:pt idx="5965">
                  <c:v>39399</c:v>
                </c:pt>
                <c:pt idx="5966">
                  <c:v>39400</c:v>
                </c:pt>
                <c:pt idx="5967">
                  <c:v>39401</c:v>
                </c:pt>
                <c:pt idx="5968">
                  <c:v>39402</c:v>
                </c:pt>
                <c:pt idx="5969">
                  <c:v>39405</c:v>
                </c:pt>
                <c:pt idx="5970">
                  <c:v>39406</c:v>
                </c:pt>
                <c:pt idx="5971">
                  <c:v>39407</c:v>
                </c:pt>
                <c:pt idx="5972">
                  <c:v>39408</c:v>
                </c:pt>
                <c:pt idx="5973">
                  <c:v>39409</c:v>
                </c:pt>
                <c:pt idx="5974">
                  <c:v>39412</c:v>
                </c:pt>
                <c:pt idx="5975">
                  <c:v>39413</c:v>
                </c:pt>
                <c:pt idx="5976">
                  <c:v>39414</c:v>
                </c:pt>
                <c:pt idx="5977">
                  <c:v>39415</c:v>
                </c:pt>
                <c:pt idx="5978">
                  <c:v>39416</c:v>
                </c:pt>
                <c:pt idx="5979">
                  <c:v>39419</c:v>
                </c:pt>
                <c:pt idx="5980">
                  <c:v>39420</c:v>
                </c:pt>
                <c:pt idx="5981">
                  <c:v>39421</c:v>
                </c:pt>
                <c:pt idx="5982">
                  <c:v>39422</c:v>
                </c:pt>
                <c:pt idx="5983">
                  <c:v>39423</c:v>
                </c:pt>
                <c:pt idx="5984">
                  <c:v>39426</c:v>
                </c:pt>
                <c:pt idx="5985">
                  <c:v>39427</c:v>
                </c:pt>
                <c:pt idx="5986">
                  <c:v>39428</c:v>
                </c:pt>
                <c:pt idx="5987">
                  <c:v>39429</c:v>
                </c:pt>
                <c:pt idx="5988">
                  <c:v>39430</c:v>
                </c:pt>
                <c:pt idx="5989">
                  <c:v>39433</c:v>
                </c:pt>
                <c:pt idx="5990">
                  <c:v>39434</c:v>
                </c:pt>
                <c:pt idx="5991">
                  <c:v>39435</c:v>
                </c:pt>
                <c:pt idx="5992">
                  <c:v>39436</c:v>
                </c:pt>
                <c:pt idx="5993">
                  <c:v>39437</c:v>
                </c:pt>
                <c:pt idx="5994">
                  <c:v>39440</c:v>
                </c:pt>
                <c:pt idx="5995">
                  <c:v>39441</c:v>
                </c:pt>
                <c:pt idx="5996">
                  <c:v>39442</c:v>
                </c:pt>
                <c:pt idx="5997">
                  <c:v>39443</c:v>
                </c:pt>
                <c:pt idx="5998">
                  <c:v>39444</c:v>
                </c:pt>
                <c:pt idx="5999">
                  <c:v>39447</c:v>
                </c:pt>
                <c:pt idx="6000">
                  <c:v>39448</c:v>
                </c:pt>
                <c:pt idx="6001">
                  <c:v>39449</c:v>
                </c:pt>
                <c:pt idx="6002">
                  <c:v>39450</c:v>
                </c:pt>
                <c:pt idx="6003">
                  <c:v>39451</c:v>
                </c:pt>
                <c:pt idx="6004">
                  <c:v>39454</c:v>
                </c:pt>
                <c:pt idx="6005">
                  <c:v>39455</c:v>
                </c:pt>
                <c:pt idx="6006">
                  <c:v>39456</c:v>
                </c:pt>
                <c:pt idx="6007">
                  <c:v>39457</c:v>
                </c:pt>
                <c:pt idx="6008">
                  <c:v>39458</c:v>
                </c:pt>
                <c:pt idx="6009">
                  <c:v>39461</c:v>
                </c:pt>
                <c:pt idx="6010">
                  <c:v>39462</c:v>
                </c:pt>
                <c:pt idx="6011">
                  <c:v>39463</c:v>
                </c:pt>
                <c:pt idx="6012">
                  <c:v>39464</c:v>
                </c:pt>
                <c:pt idx="6013">
                  <c:v>39465</c:v>
                </c:pt>
                <c:pt idx="6014">
                  <c:v>39468</c:v>
                </c:pt>
                <c:pt idx="6015">
                  <c:v>39469</c:v>
                </c:pt>
                <c:pt idx="6016">
                  <c:v>39470</c:v>
                </c:pt>
                <c:pt idx="6017">
                  <c:v>39471</c:v>
                </c:pt>
                <c:pt idx="6018">
                  <c:v>39472</c:v>
                </c:pt>
                <c:pt idx="6019">
                  <c:v>39475</c:v>
                </c:pt>
                <c:pt idx="6020">
                  <c:v>39476</c:v>
                </c:pt>
                <c:pt idx="6021">
                  <c:v>39477</c:v>
                </c:pt>
                <c:pt idx="6022">
                  <c:v>39478</c:v>
                </c:pt>
                <c:pt idx="6023">
                  <c:v>39479</c:v>
                </c:pt>
                <c:pt idx="6024">
                  <c:v>39482</c:v>
                </c:pt>
                <c:pt idx="6025">
                  <c:v>39483</c:v>
                </c:pt>
                <c:pt idx="6026">
                  <c:v>39484</c:v>
                </c:pt>
                <c:pt idx="6027">
                  <c:v>39485</c:v>
                </c:pt>
                <c:pt idx="6028">
                  <c:v>39486</c:v>
                </c:pt>
                <c:pt idx="6029">
                  <c:v>39489</c:v>
                </c:pt>
                <c:pt idx="6030">
                  <c:v>39490</c:v>
                </c:pt>
                <c:pt idx="6031">
                  <c:v>39491</c:v>
                </c:pt>
                <c:pt idx="6032">
                  <c:v>39492</c:v>
                </c:pt>
                <c:pt idx="6033">
                  <c:v>39493</c:v>
                </c:pt>
                <c:pt idx="6034">
                  <c:v>39496</c:v>
                </c:pt>
                <c:pt idx="6035">
                  <c:v>39497</c:v>
                </c:pt>
                <c:pt idx="6036">
                  <c:v>39498</c:v>
                </c:pt>
                <c:pt idx="6037">
                  <c:v>39499</c:v>
                </c:pt>
                <c:pt idx="6038">
                  <c:v>39500</c:v>
                </c:pt>
                <c:pt idx="6039">
                  <c:v>39503</c:v>
                </c:pt>
                <c:pt idx="6040">
                  <c:v>39504</c:v>
                </c:pt>
                <c:pt idx="6041">
                  <c:v>39505</c:v>
                </c:pt>
                <c:pt idx="6042">
                  <c:v>39506</c:v>
                </c:pt>
                <c:pt idx="6043">
                  <c:v>39507</c:v>
                </c:pt>
                <c:pt idx="6044">
                  <c:v>39510</c:v>
                </c:pt>
                <c:pt idx="6045">
                  <c:v>39511</c:v>
                </c:pt>
                <c:pt idx="6046">
                  <c:v>39512</c:v>
                </c:pt>
                <c:pt idx="6047">
                  <c:v>39513</c:v>
                </c:pt>
                <c:pt idx="6048">
                  <c:v>39514</c:v>
                </c:pt>
                <c:pt idx="6049">
                  <c:v>39517</c:v>
                </c:pt>
                <c:pt idx="6050">
                  <c:v>39518</c:v>
                </c:pt>
                <c:pt idx="6051">
                  <c:v>39519</c:v>
                </c:pt>
                <c:pt idx="6052">
                  <c:v>39520</c:v>
                </c:pt>
                <c:pt idx="6053">
                  <c:v>39521</c:v>
                </c:pt>
                <c:pt idx="6054">
                  <c:v>39524</c:v>
                </c:pt>
                <c:pt idx="6055">
                  <c:v>39525</c:v>
                </c:pt>
                <c:pt idx="6056">
                  <c:v>39526</c:v>
                </c:pt>
                <c:pt idx="6057">
                  <c:v>39527</c:v>
                </c:pt>
                <c:pt idx="6058">
                  <c:v>39528</c:v>
                </c:pt>
                <c:pt idx="6059">
                  <c:v>39531</c:v>
                </c:pt>
                <c:pt idx="6060">
                  <c:v>39532</c:v>
                </c:pt>
                <c:pt idx="6061">
                  <c:v>39533</c:v>
                </c:pt>
                <c:pt idx="6062">
                  <c:v>39534</c:v>
                </c:pt>
                <c:pt idx="6063">
                  <c:v>39535</c:v>
                </c:pt>
                <c:pt idx="6064">
                  <c:v>39538</c:v>
                </c:pt>
                <c:pt idx="6065">
                  <c:v>39539</c:v>
                </c:pt>
                <c:pt idx="6066">
                  <c:v>39540</c:v>
                </c:pt>
                <c:pt idx="6067">
                  <c:v>39541</c:v>
                </c:pt>
                <c:pt idx="6068">
                  <c:v>39542</c:v>
                </c:pt>
                <c:pt idx="6069">
                  <c:v>39545</c:v>
                </c:pt>
                <c:pt idx="6070">
                  <c:v>39546</c:v>
                </c:pt>
                <c:pt idx="6071">
                  <c:v>39547</c:v>
                </c:pt>
                <c:pt idx="6072">
                  <c:v>39548</c:v>
                </c:pt>
                <c:pt idx="6073">
                  <c:v>39549</c:v>
                </c:pt>
                <c:pt idx="6074">
                  <c:v>39552</c:v>
                </c:pt>
                <c:pt idx="6075">
                  <c:v>39553</c:v>
                </c:pt>
                <c:pt idx="6076">
                  <c:v>39554</c:v>
                </c:pt>
                <c:pt idx="6077">
                  <c:v>39555</c:v>
                </c:pt>
                <c:pt idx="6078">
                  <c:v>39556</c:v>
                </c:pt>
                <c:pt idx="6079">
                  <c:v>39559</c:v>
                </c:pt>
                <c:pt idx="6080">
                  <c:v>39560</c:v>
                </c:pt>
                <c:pt idx="6081">
                  <c:v>39561</c:v>
                </c:pt>
                <c:pt idx="6082">
                  <c:v>39562</c:v>
                </c:pt>
                <c:pt idx="6083">
                  <c:v>39563</c:v>
                </c:pt>
                <c:pt idx="6084">
                  <c:v>39566</c:v>
                </c:pt>
                <c:pt idx="6085">
                  <c:v>39567</c:v>
                </c:pt>
                <c:pt idx="6086">
                  <c:v>39568</c:v>
                </c:pt>
                <c:pt idx="6087">
                  <c:v>39569</c:v>
                </c:pt>
                <c:pt idx="6088">
                  <c:v>39570</c:v>
                </c:pt>
                <c:pt idx="6089">
                  <c:v>39573</c:v>
                </c:pt>
                <c:pt idx="6090">
                  <c:v>39574</c:v>
                </c:pt>
                <c:pt idx="6091">
                  <c:v>39575</c:v>
                </c:pt>
                <c:pt idx="6092">
                  <c:v>39576</c:v>
                </c:pt>
                <c:pt idx="6093">
                  <c:v>39577</c:v>
                </c:pt>
                <c:pt idx="6094">
                  <c:v>39580</c:v>
                </c:pt>
                <c:pt idx="6095">
                  <c:v>39581</c:v>
                </c:pt>
                <c:pt idx="6096">
                  <c:v>39582</c:v>
                </c:pt>
                <c:pt idx="6097">
                  <c:v>39583</c:v>
                </c:pt>
                <c:pt idx="6098">
                  <c:v>39584</c:v>
                </c:pt>
                <c:pt idx="6099">
                  <c:v>39587</c:v>
                </c:pt>
                <c:pt idx="6100">
                  <c:v>39588</c:v>
                </c:pt>
                <c:pt idx="6101">
                  <c:v>39589</c:v>
                </c:pt>
                <c:pt idx="6102">
                  <c:v>39590</c:v>
                </c:pt>
                <c:pt idx="6103">
                  <c:v>39591</c:v>
                </c:pt>
                <c:pt idx="6104">
                  <c:v>39594</c:v>
                </c:pt>
                <c:pt idx="6105">
                  <c:v>39595</c:v>
                </c:pt>
                <c:pt idx="6106">
                  <c:v>39596</c:v>
                </c:pt>
                <c:pt idx="6107">
                  <c:v>39597</c:v>
                </c:pt>
                <c:pt idx="6108">
                  <c:v>39598</c:v>
                </c:pt>
                <c:pt idx="6109">
                  <c:v>39601</c:v>
                </c:pt>
                <c:pt idx="6110">
                  <c:v>39602</c:v>
                </c:pt>
                <c:pt idx="6111">
                  <c:v>39603</c:v>
                </c:pt>
                <c:pt idx="6112">
                  <c:v>39604</c:v>
                </c:pt>
                <c:pt idx="6113">
                  <c:v>39605</c:v>
                </c:pt>
                <c:pt idx="6114">
                  <c:v>39608</c:v>
                </c:pt>
                <c:pt idx="6115">
                  <c:v>39609</c:v>
                </c:pt>
                <c:pt idx="6116">
                  <c:v>39610</c:v>
                </c:pt>
                <c:pt idx="6117">
                  <c:v>39611</c:v>
                </c:pt>
                <c:pt idx="6118">
                  <c:v>39612</c:v>
                </c:pt>
                <c:pt idx="6119">
                  <c:v>39615</c:v>
                </c:pt>
                <c:pt idx="6120">
                  <c:v>39616</c:v>
                </c:pt>
                <c:pt idx="6121">
                  <c:v>39617</c:v>
                </c:pt>
                <c:pt idx="6122">
                  <c:v>39618</c:v>
                </c:pt>
                <c:pt idx="6123">
                  <c:v>39619</c:v>
                </c:pt>
                <c:pt idx="6124">
                  <c:v>39622</c:v>
                </c:pt>
                <c:pt idx="6125">
                  <c:v>39623</c:v>
                </c:pt>
                <c:pt idx="6126">
                  <c:v>39624</c:v>
                </c:pt>
                <c:pt idx="6127">
                  <c:v>39625</c:v>
                </c:pt>
                <c:pt idx="6128">
                  <c:v>39626</c:v>
                </c:pt>
                <c:pt idx="6129">
                  <c:v>39629</c:v>
                </c:pt>
                <c:pt idx="6130">
                  <c:v>39630</c:v>
                </c:pt>
                <c:pt idx="6131">
                  <c:v>39631</c:v>
                </c:pt>
                <c:pt idx="6132">
                  <c:v>39632</c:v>
                </c:pt>
                <c:pt idx="6133">
                  <c:v>39633</c:v>
                </c:pt>
                <c:pt idx="6134">
                  <c:v>39636</c:v>
                </c:pt>
                <c:pt idx="6135">
                  <c:v>39637</c:v>
                </c:pt>
                <c:pt idx="6136">
                  <c:v>39638</c:v>
                </c:pt>
                <c:pt idx="6137">
                  <c:v>39639</c:v>
                </c:pt>
                <c:pt idx="6138">
                  <c:v>39640</c:v>
                </c:pt>
                <c:pt idx="6139">
                  <c:v>39643</c:v>
                </c:pt>
                <c:pt idx="6140">
                  <c:v>39644</c:v>
                </c:pt>
                <c:pt idx="6141">
                  <c:v>39645</c:v>
                </c:pt>
                <c:pt idx="6142">
                  <c:v>39646</c:v>
                </c:pt>
                <c:pt idx="6143">
                  <c:v>39647</c:v>
                </c:pt>
                <c:pt idx="6144">
                  <c:v>39650</c:v>
                </c:pt>
                <c:pt idx="6145">
                  <c:v>39651</c:v>
                </c:pt>
                <c:pt idx="6146">
                  <c:v>39652</c:v>
                </c:pt>
                <c:pt idx="6147">
                  <c:v>39653</c:v>
                </c:pt>
                <c:pt idx="6148">
                  <c:v>39654</c:v>
                </c:pt>
                <c:pt idx="6149">
                  <c:v>39657</c:v>
                </c:pt>
                <c:pt idx="6150">
                  <c:v>39658</c:v>
                </c:pt>
                <c:pt idx="6151">
                  <c:v>39659</c:v>
                </c:pt>
                <c:pt idx="6152">
                  <c:v>39660</c:v>
                </c:pt>
                <c:pt idx="6153">
                  <c:v>39661</c:v>
                </c:pt>
                <c:pt idx="6154">
                  <c:v>39664</c:v>
                </c:pt>
                <c:pt idx="6155">
                  <c:v>39665</c:v>
                </c:pt>
                <c:pt idx="6156">
                  <c:v>39666</c:v>
                </c:pt>
                <c:pt idx="6157">
                  <c:v>39667</c:v>
                </c:pt>
                <c:pt idx="6158">
                  <c:v>39668</c:v>
                </c:pt>
                <c:pt idx="6159">
                  <c:v>39671</c:v>
                </c:pt>
                <c:pt idx="6160">
                  <c:v>39672</c:v>
                </c:pt>
                <c:pt idx="6161">
                  <c:v>39673</c:v>
                </c:pt>
                <c:pt idx="6162">
                  <c:v>39674</c:v>
                </c:pt>
                <c:pt idx="6163">
                  <c:v>39675</c:v>
                </c:pt>
                <c:pt idx="6164">
                  <c:v>39678</c:v>
                </c:pt>
                <c:pt idx="6165">
                  <c:v>39679</c:v>
                </c:pt>
                <c:pt idx="6166">
                  <c:v>39680</c:v>
                </c:pt>
                <c:pt idx="6167">
                  <c:v>39681</c:v>
                </c:pt>
                <c:pt idx="6168">
                  <c:v>39682</c:v>
                </c:pt>
                <c:pt idx="6169">
                  <c:v>39685</c:v>
                </c:pt>
                <c:pt idx="6170">
                  <c:v>39686</c:v>
                </c:pt>
                <c:pt idx="6171">
                  <c:v>39687</c:v>
                </c:pt>
                <c:pt idx="6172">
                  <c:v>39688</c:v>
                </c:pt>
                <c:pt idx="6173">
                  <c:v>39689</c:v>
                </c:pt>
                <c:pt idx="6174">
                  <c:v>39692</c:v>
                </c:pt>
                <c:pt idx="6175">
                  <c:v>39693</c:v>
                </c:pt>
                <c:pt idx="6176">
                  <c:v>39694</c:v>
                </c:pt>
                <c:pt idx="6177">
                  <c:v>39695</c:v>
                </c:pt>
                <c:pt idx="6178">
                  <c:v>39696</c:v>
                </c:pt>
                <c:pt idx="6179">
                  <c:v>39699</c:v>
                </c:pt>
                <c:pt idx="6180">
                  <c:v>39700</c:v>
                </c:pt>
                <c:pt idx="6181">
                  <c:v>39701</c:v>
                </c:pt>
                <c:pt idx="6182">
                  <c:v>39702</c:v>
                </c:pt>
                <c:pt idx="6183">
                  <c:v>39703</c:v>
                </c:pt>
                <c:pt idx="6184">
                  <c:v>39706</c:v>
                </c:pt>
                <c:pt idx="6185">
                  <c:v>39707</c:v>
                </c:pt>
                <c:pt idx="6186">
                  <c:v>39708</c:v>
                </c:pt>
                <c:pt idx="6187">
                  <c:v>39709</c:v>
                </c:pt>
                <c:pt idx="6188">
                  <c:v>39710</c:v>
                </c:pt>
                <c:pt idx="6189">
                  <c:v>39713</c:v>
                </c:pt>
                <c:pt idx="6190">
                  <c:v>39714</c:v>
                </c:pt>
                <c:pt idx="6191">
                  <c:v>39715</c:v>
                </c:pt>
                <c:pt idx="6192">
                  <c:v>39716</c:v>
                </c:pt>
                <c:pt idx="6193">
                  <c:v>39717</c:v>
                </c:pt>
                <c:pt idx="6194">
                  <c:v>39720</c:v>
                </c:pt>
                <c:pt idx="6195">
                  <c:v>39721</c:v>
                </c:pt>
                <c:pt idx="6196">
                  <c:v>39722</c:v>
                </c:pt>
                <c:pt idx="6197">
                  <c:v>39723</c:v>
                </c:pt>
                <c:pt idx="6198">
                  <c:v>39724</c:v>
                </c:pt>
                <c:pt idx="6199">
                  <c:v>39727</c:v>
                </c:pt>
                <c:pt idx="6200">
                  <c:v>39728</c:v>
                </c:pt>
                <c:pt idx="6201">
                  <c:v>39729</c:v>
                </c:pt>
                <c:pt idx="6202">
                  <c:v>39730</c:v>
                </c:pt>
                <c:pt idx="6203">
                  <c:v>39731</c:v>
                </c:pt>
                <c:pt idx="6204">
                  <c:v>39734</c:v>
                </c:pt>
                <c:pt idx="6205">
                  <c:v>39735</c:v>
                </c:pt>
                <c:pt idx="6206">
                  <c:v>39736</c:v>
                </c:pt>
                <c:pt idx="6207">
                  <c:v>39737</c:v>
                </c:pt>
                <c:pt idx="6208">
                  <c:v>39738</c:v>
                </c:pt>
                <c:pt idx="6209">
                  <c:v>39741</c:v>
                </c:pt>
                <c:pt idx="6210">
                  <c:v>39742</c:v>
                </c:pt>
                <c:pt idx="6211">
                  <c:v>39743</c:v>
                </c:pt>
                <c:pt idx="6212">
                  <c:v>39744</c:v>
                </c:pt>
                <c:pt idx="6213">
                  <c:v>39745</c:v>
                </c:pt>
                <c:pt idx="6214">
                  <c:v>39748</c:v>
                </c:pt>
                <c:pt idx="6215">
                  <c:v>39749</c:v>
                </c:pt>
                <c:pt idx="6216">
                  <c:v>39750</c:v>
                </c:pt>
                <c:pt idx="6217">
                  <c:v>39751</c:v>
                </c:pt>
                <c:pt idx="6218">
                  <c:v>39752</c:v>
                </c:pt>
                <c:pt idx="6219">
                  <c:v>39755</c:v>
                </c:pt>
                <c:pt idx="6220">
                  <c:v>39756</c:v>
                </c:pt>
                <c:pt idx="6221">
                  <c:v>39757</c:v>
                </c:pt>
                <c:pt idx="6222">
                  <c:v>39758</c:v>
                </c:pt>
                <c:pt idx="6223">
                  <c:v>39759</c:v>
                </c:pt>
                <c:pt idx="6224">
                  <c:v>39762</c:v>
                </c:pt>
                <c:pt idx="6225">
                  <c:v>39763</c:v>
                </c:pt>
                <c:pt idx="6226">
                  <c:v>39764</c:v>
                </c:pt>
                <c:pt idx="6227">
                  <c:v>39765</c:v>
                </c:pt>
                <c:pt idx="6228">
                  <c:v>39766</c:v>
                </c:pt>
                <c:pt idx="6229">
                  <c:v>39769</c:v>
                </c:pt>
                <c:pt idx="6230">
                  <c:v>39770</c:v>
                </c:pt>
                <c:pt idx="6231">
                  <c:v>39771</c:v>
                </c:pt>
                <c:pt idx="6232">
                  <c:v>39772</c:v>
                </c:pt>
                <c:pt idx="6233">
                  <c:v>39773</c:v>
                </c:pt>
                <c:pt idx="6234">
                  <c:v>39776</c:v>
                </c:pt>
                <c:pt idx="6235">
                  <c:v>39777</c:v>
                </c:pt>
                <c:pt idx="6236">
                  <c:v>39778</c:v>
                </c:pt>
                <c:pt idx="6237">
                  <c:v>39779</c:v>
                </c:pt>
                <c:pt idx="6238">
                  <c:v>39780</c:v>
                </c:pt>
                <c:pt idx="6239">
                  <c:v>39783</c:v>
                </c:pt>
                <c:pt idx="6240">
                  <c:v>39784</c:v>
                </c:pt>
                <c:pt idx="6241">
                  <c:v>39785</c:v>
                </c:pt>
                <c:pt idx="6242">
                  <c:v>39786</c:v>
                </c:pt>
                <c:pt idx="6243">
                  <c:v>39787</c:v>
                </c:pt>
                <c:pt idx="6244">
                  <c:v>39790</c:v>
                </c:pt>
                <c:pt idx="6245">
                  <c:v>39791</c:v>
                </c:pt>
                <c:pt idx="6246">
                  <c:v>39792</c:v>
                </c:pt>
                <c:pt idx="6247">
                  <c:v>39793</c:v>
                </c:pt>
                <c:pt idx="6248">
                  <c:v>39794</c:v>
                </c:pt>
                <c:pt idx="6249">
                  <c:v>39797</c:v>
                </c:pt>
                <c:pt idx="6250">
                  <c:v>39798</c:v>
                </c:pt>
                <c:pt idx="6251">
                  <c:v>39799</c:v>
                </c:pt>
                <c:pt idx="6252">
                  <c:v>39800</c:v>
                </c:pt>
                <c:pt idx="6253">
                  <c:v>39801</c:v>
                </c:pt>
                <c:pt idx="6254">
                  <c:v>39804</c:v>
                </c:pt>
                <c:pt idx="6255">
                  <c:v>39805</c:v>
                </c:pt>
                <c:pt idx="6256">
                  <c:v>39806</c:v>
                </c:pt>
                <c:pt idx="6257">
                  <c:v>39807</c:v>
                </c:pt>
                <c:pt idx="6258">
                  <c:v>39808</c:v>
                </c:pt>
                <c:pt idx="6259">
                  <c:v>39811</c:v>
                </c:pt>
                <c:pt idx="6260">
                  <c:v>39812</c:v>
                </c:pt>
                <c:pt idx="6261">
                  <c:v>39813</c:v>
                </c:pt>
                <c:pt idx="6262">
                  <c:v>39814</c:v>
                </c:pt>
                <c:pt idx="6263">
                  <c:v>39815</c:v>
                </c:pt>
                <c:pt idx="6264">
                  <c:v>39818</c:v>
                </c:pt>
                <c:pt idx="6265">
                  <c:v>39819</c:v>
                </c:pt>
                <c:pt idx="6266">
                  <c:v>39820</c:v>
                </c:pt>
                <c:pt idx="6267">
                  <c:v>39821</c:v>
                </c:pt>
                <c:pt idx="6268">
                  <c:v>39822</c:v>
                </c:pt>
                <c:pt idx="6269">
                  <c:v>39825</c:v>
                </c:pt>
                <c:pt idx="6270">
                  <c:v>39826</c:v>
                </c:pt>
                <c:pt idx="6271">
                  <c:v>39827</c:v>
                </c:pt>
                <c:pt idx="6272">
                  <c:v>39828</c:v>
                </c:pt>
                <c:pt idx="6273">
                  <c:v>39829</c:v>
                </c:pt>
                <c:pt idx="6274">
                  <c:v>39832</c:v>
                </c:pt>
                <c:pt idx="6275">
                  <c:v>39833</c:v>
                </c:pt>
                <c:pt idx="6276">
                  <c:v>39834</c:v>
                </c:pt>
                <c:pt idx="6277">
                  <c:v>39835</c:v>
                </c:pt>
                <c:pt idx="6278">
                  <c:v>39836</c:v>
                </c:pt>
                <c:pt idx="6279">
                  <c:v>39839</c:v>
                </c:pt>
                <c:pt idx="6280">
                  <c:v>39840</c:v>
                </c:pt>
                <c:pt idx="6281">
                  <c:v>39841</c:v>
                </c:pt>
                <c:pt idx="6282">
                  <c:v>39842</c:v>
                </c:pt>
                <c:pt idx="6283">
                  <c:v>39843</c:v>
                </c:pt>
                <c:pt idx="6284">
                  <c:v>39846</c:v>
                </c:pt>
                <c:pt idx="6285">
                  <c:v>39847</c:v>
                </c:pt>
                <c:pt idx="6286">
                  <c:v>39848</c:v>
                </c:pt>
                <c:pt idx="6287">
                  <c:v>39849</c:v>
                </c:pt>
                <c:pt idx="6288">
                  <c:v>39850</c:v>
                </c:pt>
                <c:pt idx="6289">
                  <c:v>39853</c:v>
                </c:pt>
                <c:pt idx="6290">
                  <c:v>39854</c:v>
                </c:pt>
                <c:pt idx="6291">
                  <c:v>39855</c:v>
                </c:pt>
                <c:pt idx="6292">
                  <c:v>39856</c:v>
                </c:pt>
                <c:pt idx="6293">
                  <c:v>39857</c:v>
                </c:pt>
                <c:pt idx="6294">
                  <c:v>39860</c:v>
                </c:pt>
                <c:pt idx="6295">
                  <c:v>39861</c:v>
                </c:pt>
                <c:pt idx="6296">
                  <c:v>39862</c:v>
                </c:pt>
                <c:pt idx="6297">
                  <c:v>39863</c:v>
                </c:pt>
                <c:pt idx="6298">
                  <c:v>39864</c:v>
                </c:pt>
                <c:pt idx="6299">
                  <c:v>39867</c:v>
                </c:pt>
                <c:pt idx="6300">
                  <c:v>39868</c:v>
                </c:pt>
                <c:pt idx="6301">
                  <c:v>39869</c:v>
                </c:pt>
                <c:pt idx="6302">
                  <c:v>39870</c:v>
                </c:pt>
                <c:pt idx="6303">
                  <c:v>39871</c:v>
                </c:pt>
                <c:pt idx="6304">
                  <c:v>39874</c:v>
                </c:pt>
                <c:pt idx="6305">
                  <c:v>39875</c:v>
                </c:pt>
                <c:pt idx="6306">
                  <c:v>39876</c:v>
                </c:pt>
                <c:pt idx="6307">
                  <c:v>39877</c:v>
                </c:pt>
                <c:pt idx="6308">
                  <c:v>39878</c:v>
                </c:pt>
                <c:pt idx="6309">
                  <c:v>39881</c:v>
                </c:pt>
                <c:pt idx="6310">
                  <c:v>39882</c:v>
                </c:pt>
                <c:pt idx="6311">
                  <c:v>39883</c:v>
                </c:pt>
                <c:pt idx="6312">
                  <c:v>39884</c:v>
                </c:pt>
                <c:pt idx="6313">
                  <c:v>39885</c:v>
                </c:pt>
                <c:pt idx="6314">
                  <c:v>39888</c:v>
                </c:pt>
                <c:pt idx="6315">
                  <c:v>39889</c:v>
                </c:pt>
                <c:pt idx="6316">
                  <c:v>39890</c:v>
                </c:pt>
                <c:pt idx="6317">
                  <c:v>39891</c:v>
                </c:pt>
                <c:pt idx="6318">
                  <c:v>39892</c:v>
                </c:pt>
                <c:pt idx="6319">
                  <c:v>39895</c:v>
                </c:pt>
                <c:pt idx="6320">
                  <c:v>39896</c:v>
                </c:pt>
                <c:pt idx="6321">
                  <c:v>39897</c:v>
                </c:pt>
                <c:pt idx="6322">
                  <c:v>39898</c:v>
                </c:pt>
                <c:pt idx="6323">
                  <c:v>39899</c:v>
                </c:pt>
                <c:pt idx="6324">
                  <c:v>39902</c:v>
                </c:pt>
                <c:pt idx="6325">
                  <c:v>39903</c:v>
                </c:pt>
                <c:pt idx="6326">
                  <c:v>39904</c:v>
                </c:pt>
                <c:pt idx="6327">
                  <c:v>39905</c:v>
                </c:pt>
                <c:pt idx="6328">
                  <c:v>39906</c:v>
                </c:pt>
                <c:pt idx="6329">
                  <c:v>39909</c:v>
                </c:pt>
                <c:pt idx="6330">
                  <c:v>39910</c:v>
                </c:pt>
                <c:pt idx="6331">
                  <c:v>39911</c:v>
                </c:pt>
                <c:pt idx="6332">
                  <c:v>39912</c:v>
                </c:pt>
                <c:pt idx="6333">
                  <c:v>39913</c:v>
                </c:pt>
                <c:pt idx="6334">
                  <c:v>39916</c:v>
                </c:pt>
                <c:pt idx="6335">
                  <c:v>39917</c:v>
                </c:pt>
                <c:pt idx="6336">
                  <c:v>39918</c:v>
                </c:pt>
                <c:pt idx="6337">
                  <c:v>39919</c:v>
                </c:pt>
                <c:pt idx="6338">
                  <c:v>39920</c:v>
                </c:pt>
                <c:pt idx="6339">
                  <c:v>39923</c:v>
                </c:pt>
                <c:pt idx="6340">
                  <c:v>39924</c:v>
                </c:pt>
                <c:pt idx="6341">
                  <c:v>39925</c:v>
                </c:pt>
                <c:pt idx="6342">
                  <c:v>39926</c:v>
                </c:pt>
                <c:pt idx="6343">
                  <c:v>39927</c:v>
                </c:pt>
                <c:pt idx="6344">
                  <c:v>39930</c:v>
                </c:pt>
                <c:pt idx="6345">
                  <c:v>39931</c:v>
                </c:pt>
                <c:pt idx="6346">
                  <c:v>39932</c:v>
                </c:pt>
                <c:pt idx="6347">
                  <c:v>39933</c:v>
                </c:pt>
                <c:pt idx="6348">
                  <c:v>39934</c:v>
                </c:pt>
                <c:pt idx="6349">
                  <c:v>39937</c:v>
                </c:pt>
                <c:pt idx="6350">
                  <c:v>39938</c:v>
                </c:pt>
                <c:pt idx="6351">
                  <c:v>39939</c:v>
                </c:pt>
                <c:pt idx="6352">
                  <c:v>39940</c:v>
                </c:pt>
                <c:pt idx="6353">
                  <c:v>39941</c:v>
                </c:pt>
                <c:pt idx="6354">
                  <c:v>39944</c:v>
                </c:pt>
                <c:pt idx="6355">
                  <c:v>39945</c:v>
                </c:pt>
                <c:pt idx="6356">
                  <c:v>39946</c:v>
                </c:pt>
                <c:pt idx="6357">
                  <c:v>39947</c:v>
                </c:pt>
                <c:pt idx="6358">
                  <c:v>39948</c:v>
                </c:pt>
                <c:pt idx="6359">
                  <c:v>39951</c:v>
                </c:pt>
                <c:pt idx="6360">
                  <c:v>39952</c:v>
                </c:pt>
                <c:pt idx="6361">
                  <c:v>39953</c:v>
                </c:pt>
                <c:pt idx="6362">
                  <c:v>39954</c:v>
                </c:pt>
                <c:pt idx="6363">
                  <c:v>39955</c:v>
                </c:pt>
                <c:pt idx="6364">
                  <c:v>39958</c:v>
                </c:pt>
                <c:pt idx="6365">
                  <c:v>39959</c:v>
                </c:pt>
                <c:pt idx="6366">
                  <c:v>39960</c:v>
                </c:pt>
                <c:pt idx="6367">
                  <c:v>39961</c:v>
                </c:pt>
                <c:pt idx="6368">
                  <c:v>39962</c:v>
                </c:pt>
                <c:pt idx="6369">
                  <c:v>39965</c:v>
                </c:pt>
                <c:pt idx="6370">
                  <c:v>39966</c:v>
                </c:pt>
                <c:pt idx="6371">
                  <c:v>39967</c:v>
                </c:pt>
                <c:pt idx="6372">
                  <c:v>39968</c:v>
                </c:pt>
                <c:pt idx="6373">
                  <c:v>39969</c:v>
                </c:pt>
                <c:pt idx="6374">
                  <c:v>39972</c:v>
                </c:pt>
                <c:pt idx="6375">
                  <c:v>39973</c:v>
                </c:pt>
                <c:pt idx="6376">
                  <c:v>39974</c:v>
                </c:pt>
                <c:pt idx="6377">
                  <c:v>39975</c:v>
                </c:pt>
                <c:pt idx="6378">
                  <c:v>39976</c:v>
                </c:pt>
                <c:pt idx="6379">
                  <c:v>39979</c:v>
                </c:pt>
                <c:pt idx="6380">
                  <c:v>39980</c:v>
                </c:pt>
                <c:pt idx="6381">
                  <c:v>39981</c:v>
                </c:pt>
                <c:pt idx="6382">
                  <c:v>39982</c:v>
                </c:pt>
                <c:pt idx="6383">
                  <c:v>39983</c:v>
                </c:pt>
                <c:pt idx="6384">
                  <c:v>39986</c:v>
                </c:pt>
                <c:pt idx="6385">
                  <c:v>39987</c:v>
                </c:pt>
                <c:pt idx="6386">
                  <c:v>39988</c:v>
                </c:pt>
                <c:pt idx="6387">
                  <c:v>39989</c:v>
                </c:pt>
                <c:pt idx="6388">
                  <c:v>39990</c:v>
                </c:pt>
                <c:pt idx="6389">
                  <c:v>39993</c:v>
                </c:pt>
                <c:pt idx="6390">
                  <c:v>39994</c:v>
                </c:pt>
                <c:pt idx="6391">
                  <c:v>39995</c:v>
                </c:pt>
                <c:pt idx="6392">
                  <c:v>39996</c:v>
                </c:pt>
                <c:pt idx="6393">
                  <c:v>39997</c:v>
                </c:pt>
                <c:pt idx="6394">
                  <c:v>40000</c:v>
                </c:pt>
                <c:pt idx="6395">
                  <c:v>40001</c:v>
                </c:pt>
                <c:pt idx="6396">
                  <c:v>40002</c:v>
                </c:pt>
                <c:pt idx="6397">
                  <c:v>40003</c:v>
                </c:pt>
                <c:pt idx="6398">
                  <c:v>40004</c:v>
                </c:pt>
                <c:pt idx="6399">
                  <c:v>40007</c:v>
                </c:pt>
                <c:pt idx="6400">
                  <c:v>40008</c:v>
                </c:pt>
                <c:pt idx="6401">
                  <c:v>40009</c:v>
                </c:pt>
                <c:pt idx="6402">
                  <c:v>40010</c:v>
                </c:pt>
                <c:pt idx="6403">
                  <c:v>40011</c:v>
                </c:pt>
                <c:pt idx="6404">
                  <c:v>40014</c:v>
                </c:pt>
                <c:pt idx="6405">
                  <c:v>40015</c:v>
                </c:pt>
                <c:pt idx="6406">
                  <c:v>40016</c:v>
                </c:pt>
                <c:pt idx="6407">
                  <c:v>40017</c:v>
                </c:pt>
                <c:pt idx="6408">
                  <c:v>40018</c:v>
                </c:pt>
                <c:pt idx="6409">
                  <c:v>40021</c:v>
                </c:pt>
                <c:pt idx="6410">
                  <c:v>40022</c:v>
                </c:pt>
                <c:pt idx="6411">
                  <c:v>40023</c:v>
                </c:pt>
                <c:pt idx="6412">
                  <c:v>40024</c:v>
                </c:pt>
                <c:pt idx="6413">
                  <c:v>40025</c:v>
                </c:pt>
                <c:pt idx="6414">
                  <c:v>40028</c:v>
                </c:pt>
                <c:pt idx="6415">
                  <c:v>40029</c:v>
                </c:pt>
                <c:pt idx="6416">
                  <c:v>40030</c:v>
                </c:pt>
                <c:pt idx="6417">
                  <c:v>40031</c:v>
                </c:pt>
                <c:pt idx="6418">
                  <c:v>40032</c:v>
                </c:pt>
                <c:pt idx="6419">
                  <c:v>40035</c:v>
                </c:pt>
                <c:pt idx="6420">
                  <c:v>40036</c:v>
                </c:pt>
                <c:pt idx="6421">
                  <c:v>40037</c:v>
                </c:pt>
                <c:pt idx="6422">
                  <c:v>40038</c:v>
                </c:pt>
                <c:pt idx="6423">
                  <c:v>40039</c:v>
                </c:pt>
                <c:pt idx="6424">
                  <c:v>40042</c:v>
                </c:pt>
                <c:pt idx="6425">
                  <c:v>40043</c:v>
                </c:pt>
                <c:pt idx="6426">
                  <c:v>40044</c:v>
                </c:pt>
                <c:pt idx="6427">
                  <c:v>40045</c:v>
                </c:pt>
                <c:pt idx="6428">
                  <c:v>40046</c:v>
                </c:pt>
                <c:pt idx="6429">
                  <c:v>40049</c:v>
                </c:pt>
                <c:pt idx="6430">
                  <c:v>40050</c:v>
                </c:pt>
                <c:pt idx="6431">
                  <c:v>40051</c:v>
                </c:pt>
                <c:pt idx="6432">
                  <c:v>40052</c:v>
                </c:pt>
                <c:pt idx="6433">
                  <c:v>40053</c:v>
                </c:pt>
                <c:pt idx="6434">
                  <c:v>40056</c:v>
                </c:pt>
                <c:pt idx="6435">
                  <c:v>40057</c:v>
                </c:pt>
                <c:pt idx="6436">
                  <c:v>40058</c:v>
                </c:pt>
                <c:pt idx="6437">
                  <c:v>40059</c:v>
                </c:pt>
                <c:pt idx="6438">
                  <c:v>40060</c:v>
                </c:pt>
                <c:pt idx="6439">
                  <c:v>40063</c:v>
                </c:pt>
                <c:pt idx="6440">
                  <c:v>40064</c:v>
                </c:pt>
                <c:pt idx="6441">
                  <c:v>40065</c:v>
                </c:pt>
                <c:pt idx="6442">
                  <c:v>40066</c:v>
                </c:pt>
                <c:pt idx="6443">
                  <c:v>40067</c:v>
                </c:pt>
                <c:pt idx="6444">
                  <c:v>40070</c:v>
                </c:pt>
                <c:pt idx="6445">
                  <c:v>40071</c:v>
                </c:pt>
                <c:pt idx="6446">
                  <c:v>40072</c:v>
                </c:pt>
                <c:pt idx="6447">
                  <c:v>40073</c:v>
                </c:pt>
                <c:pt idx="6448">
                  <c:v>40074</c:v>
                </c:pt>
                <c:pt idx="6449">
                  <c:v>40077</c:v>
                </c:pt>
                <c:pt idx="6450">
                  <c:v>40078</c:v>
                </c:pt>
                <c:pt idx="6451">
                  <c:v>40079</c:v>
                </c:pt>
                <c:pt idx="6452">
                  <c:v>40080</c:v>
                </c:pt>
                <c:pt idx="6453">
                  <c:v>40081</c:v>
                </c:pt>
                <c:pt idx="6454">
                  <c:v>40084</c:v>
                </c:pt>
                <c:pt idx="6455">
                  <c:v>40085</c:v>
                </c:pt>
                <c:pt idx="6456">
                  <c:v>40086</c:v>
                </c:pt>
                <c:pt idx="6457">
                  <c:v>40087</c:v>
                </c:pt>
                <c:pt idx="6458">
                  <c:v>40088</c:v>
                </c:pt>
                <c:pt idx="6459">
                  <c:v>40091</c:v>
                </c:pt>
                <c:pt idx="6460">
                  <c:v>40092</c:v>
                </c:pt>
                <c:pt idx="6461">
                  <c:v>40093</c:v>
                </c:pt>
                <c:pt idx="6462">
                  <c:v>40094</c:v>
                </c:pt>
                <c:pt idx="6463">
                  <c:v>40095</c:v>
                </c:pt>
                <c:pt idx="6464">
                  <c:v>40098</c:v>
                </c:pt>
                <c:pt idx="6465">
                  <c:v>40099</c:v>
                </c:pt>
                <c:pt idx="6466">
                  <c:v>40100</c:v>
                </c:pt>
                <c:pt idx="6467">
                  <c:v>40101</c:v>
                </c:pt>
                <c:pt idx="6468">
                  <c:v>40102</c:v>
                </c:pt>
                <c:pt idx="6469">
                  <c:v>40105</c:v>
                </c:pt>
                <c:pt idx="6470">
                  <c:v>40106</c:v>
                </c:pt>
                <c:pt idx="6471">
                  <c:v>40107</c:v>
                </c:pt>
                <c:pt idx="6472">
                  <c:v>40108</c:v>
                </c:pt>
                <c:pt idx="6473">
                  <c:v>40109</c:v>
                </c:pt>
                <c:pt idx="6474">
                  <c:v>40112</c:v>
                </c:pt>
                <c:pt idx="6475">
                  <c:v>40113</c:v>
                </c:pt>
                <c:pt idx="6476">
                  <c:v>40114</c:v>
                </c:pt>
                <c:pt idx="6477">
                  <c:v>40115</c:v>
                </c:pt>
                <c:pt idx="6478">
                  <c:v>40116</c:v>
                </c:pt>
                <c:pt idx="6479">
                  <c:v>40119</c:v>
                </c:pt>
                <c:pt idx="6480">
                  <c:v>40120</c:v>
                </c:pt>
                <c:pt idx="6481">
                  <c:v>40121</c:v>
                </c:pt>
                <c:pt idx="6482">
                  <c:v>40122</c:v>
                </c:pt>
                <c:pt idx="6483">
                  <c:v>40123</c:v>
                </c:pt>
                <c:pt idx="6484">
                  <c:v>40126</c:v>
                </c:pt>
                <c:pt idx="6485">
                  <c:v>40127</c:v>
                </c:pt>
                <c:pt idx="6486">
                  <c:v>40128</c:v>
                </c:pt>
                <c:pt idx="6487">
                  <c:v>40129</c:v>
                </c:pt>
                <c:pt idx="6488">
                  <c:v>40130</c:v>
                </c:pt>
                <c:pt idx="6489">
                  <c:v>40133</c:v>
                </c:pt>
                <c:pt idx="6490">
                  <c:v>40134</c:v>
                </c:pt>
                <c:pt idx="6491">
                  <c:v>40135</c:v>
                </c:pt>
                <c:pt idx="6492">
                  <c:v>40136</c:v>
                </c:pt>
                <c:pt idx="6493">
                  <c:v>40137</c:v>
                </c:pt>
                <c:pt idx="6494">
                  <c:v>40140</c:v>
                </c:pt>
                <c:pt idx="6495">
                  <c:v>40141</c:v>
                </c:pt>
                <c:pt idx="6496">
                  <c:v>40142</c:v>
                </c:pt>
                <c:pt idx="6497">
                  <c:v>40143</c:v>
                </c:pt>
                <c:pt idx="6498">
                  <c:v>40144</c:v>
                </c:pt>
                <c:pt idx="6499">
                  <c:v>40147</c:v>
                </c:pt>
                <c:pt idx="6500">
                  <c:v>40148</c:v>
                </c:pt>
                <c:pt idx="6501">
                  <c:v>40149</c:v>
                </c:pt>
                <c:pt idx="6502">
                  <c:v>40150</c:v>
                </c:pt>
                <c:pt idx="6503">
                  <c:v>40151</c:v>
                </c:pt>
                <c:pt idx="6504">
                  <c:v>40154</c:v>
                </c:pt>
                <c:pt idx="6505">
                  <c:v>40155</c:v>
                </c:pt>
                <c:pt idx="6506">
                  <c:v>40156</c:v>
                </c:pt>
                <c:pt idx="6507">
                  <c:v>40157</c:v>
                </c:pt>
                <c:pt idx="6508">
                  <c:v>40158</c:v>
                </c:pt>
                <c:pt idx="6509">
                  <c:v>40161</c:v>
                </c:pt>
                <c:pt idx="6510">
                  <c:v>40162</c:v>
                </c:pt>
                <c:pt idx="6511">
                  <c:v>40163</c:v>
                </c:pt>
                <c:pt idx="6512">
                  <c:v>40164</c:v>
                </c:pt>
                <c:pt idx="6513">
                  <c:v>40165</c:v>
                </c:pt>
                <c:pt idx="6514">
                  <c:v>40168</c:v>
                </c:pt>
                <c:pt idx="6515">
                  <c:v>40169</c:v>
                </c:pt>
                <c:pt idx="6516">
                  <c:v>40170</c:v>
                </c:pt>
                <c:pt idx="6517">
                  <c:v>40171</c:v>
                </c:pt>
                <c:pt idx="6518">
                  <c:v>40172</c:v>
                </c:pt>
                <c:pt idx="6519">
                  <c:v>40175</c:v>
                </c:pt>
                <c:pt idx="6520">
                  <c:v>40176</c:v>
                </c:pt>
                <c:pt idx="6521">
                  <c:v>40177</c:v>
                </c:pt>
                <c:pt idx="6522">
                  <c:v>40178</c:v>
                </c:pt>
                <c:pt idx="6523">
                  <c:v>40179</c:v>
                </c:pt>
                <c:pt idx="6524">
                  <c:v>40182</c:v>
                </c:pt>
                <c:pt idx="6525">
                  <c:v>40183</c:v>
                </c:pt>
                <c:pt idx="6526">
                  <c:v>40184</c:v>
                </c:pt>
                <c:pt idx="6527">
                  <c:v>40185</c:v>
                </c:pt>
                <c:pt idx="6528">
                  <c:v>40186</c:v>
                </c:pt>
                <c:pt idx="6529">
                  <c:v>40189</c:v>
                </c:pt>
                <c:pt idx="6530">
                  <c:v>40190</c:v>
                </c:pt>
                <c:pt idx="6531">
                  <c:v>40191</c:v>
                </c:pt>
                <c:pt idx="6532">
                  <c:v>40192</c:v>
                </c:pt>
                <c:pt idx="6533">
                  <c:v>40193</c:v>
                </c:pt>
                <c:pt idx="6534">
                  <c:v>40196</c:v>
                </c:pt>
                <c:pt idx="6535">
                  <c:v>40197</c:v>
                </c:pt>
                <c:pt idx="6536">
                  <c:v>40198</c:v>
                </c:pt>
                <c:pt idx="6537">
                  <c:v>40199</c:v>
                </c:pt>
                <c:pt idx="6538">
                  <c:v>40200</c:v>
                </c:pt>
                <c:pt idx="6539">
                  <c:v>40203</c:v>
                </c:pt>
                <c:pt idx="6540">
                  <c:v>40204</c:v>
                </c:pt>
                <c:pt idx="6541">
                  <c:v>40205</c:v>
                </c:pt>
                <c:pt idx="6542">
                  <c:v>40206</c:v>
                </c:pt>
                <c:pt idx="6543">
                  <c:v>40207</c:v>
                </c:pt>
                <c:pt idx="6544">
                  <c:v>40210</c:v>
                </c:pt>
                <c:pt idx="6545">
                  <c:v>40211</c:v>
                </c:pt>
                <c:pt idx="6546">
                  <c:v>40212</c:v>
                </c:pt>
                <c:pt idx="6547">
                  <c:v>40213</c:v>
                </c:pt>
                <c:pt idx="6548">
                  <c:v>40214</c:v>
                </c:pt>
                <c:pt idx="6549">
                  <c:v>40217</c:v>
                </c:pt>
                <c:pt idx="6550">
                  <c:v>40218</c:v>
                </c:pt>
                <c:pt idx="6551">
                  <c:v>40219</c:v>
                </c:pt>
                <c:pt idx="6552">
                  <c:v>40220</c:v>
                </c:pt>
                <c:pt idx="6553">
                  <c:v>40221</c:v>
                </c:pt>
                <c:pt idx="6554">
                  <c:v>40224</c:v>
                </c:pt>
                <c:pt idx="6555">
                  <c:v>40225</c:v>
                </c:pt>
                <c:pt idx="6556">
                  <c:v>40226</c:v>
                </c:pt>
                <c:pt idx="6557">
                  <c:v>40227</c:v>
                </c:pt>
                <c:pt idx="6558">
                  <c:v>40228</c:v>
                </c:pt>
                <c:pt idx="6559">
                  <c:v>40231</c:v>
                </c:pt>
                <c:pt idx="6560">
                  <c:v>40232</c:v>
                </c:pt>
                <c:pt idx="6561">
                  <c:v>40233</c:v>
                </c:pt>
                <c:pt idx="6562">
                  <c:v>40234</c:v>
                </c:pt>
                <c:pt idx="6563">
                  <c:v>40235</c:v>
                </c:pt>
                <c:pt idx="6564">
                  <c:v>40238</c:v>
                </c:pt>
                <c:pt idx="6565">
                  <c:v>40239</c:v>
                </c:pt>
                <c:pt idx="6566">
                  <c:v>40240</c:v>
                </c:pt>
                <c:pt idx="6567">
                  <c:v>40241</c:v>
                </c:pt>
                <c:pt idx="6568">
                  <c:v>40242</c:v>
                </c:pt>
                <c:pt idx="6569">
                  <c:v>40245</c:v>
                </c:pt>
                <c:pt idx="6570">
                  <c:v>40246</c:v>
                </c:pt>
                <c:pt idx="6571">
                  <c:v>40247</c:v>
                </c:pt>
                <c:pt idx="6572">
                  <c:v>40248</c:v>
                </c:pt>
                <c:pt idx="6573">
                  <c:v>40249</c:v>
                </c:pt>
                <c:pt idx="6574">
                  <c:v>40252</c:v>
                </c:pt>
                <c:pt idx="6575">
                  <c:v>40253</c:v>
                </c:pt>
                <c:pt idx="6576">
                  <c:v>40254</c:v>
                </c:pt>
                <c:pt idx="6577">
                  <c:v>40255</c:v>
                </c:pt>
                <c:pt idx="6578">
                  <c:v>40256</c:v>
                </c:pt>
                <c:pt idx="6579">
                  <c:v>40259</c:v>
                </c:pt>
                <c:pt idx="6580">
                  <c:v>40260</c:v>
                </c:pt>
                <c:pt idx="6581">
                  <c:v>40261</c:v>
                </c:pt>
                <c:pt idx="6582">
                  <c:v>40262</c:v>
                </c:pt>
                <c:pt idx="6583">
                  <c:v>40263</c:v>
                </c:pt>
                <c:pt idx="6584">
                  <c:v>40266</c:v>
                </c:pt>
                <c:pt idx="6585">
                  <c:v>40267</c:v>
                </c:pt>
                <c:pt idx="6586">
                  <c:v>40268</c:v>
                </c:pt>
                <c:pt idx="6587">
                  <c:v>40269</c:v>
                </c:pt>
                <c:pt idx="6588">
                  <c:v>40270</c:v>
                </c:pt>
                <c:pt idx="6589">
                  <c:v>40273</c:v>
                </c:pt>
                <c:pt idx="6590">
                  <c:v>40274</c:v>
                </c:pt>
                <c:pt idx="6591">
                  <c:v>40275</c:v>
                </c:pt>
                <c:pt idx="6592">
                  <c:v>40276</c:v>
                </c:pt>
                <c:pt idx="6593">
                  <c:v>40277</c:v>
                </c:pt>
                <c:pt idx="6594">
                  <c:v>40280</c:v>
                </c:pt>
                <c:pt idx="6595">
                  <c:v>40281</c:v>
                </c:pt>
                <c:pt idx="6596">
                  <c:v>40282</c:v>
                </c:pt>
                <c:pt idx="6597">
                  <c:v>40283</c:v>
                </c:pt>
                <c:pt idx="6598">
                  <c:v>40284</c:v>
                </c:pt>
                <c:pt idx="6599">
                  <c:v>40287</c:v>
                </c:pt>
                <c:pt idx="6600">
                  <c:v>40288</c:v>
                </c:pt>
                <c:pt idx="6601">
                  <c:v>40289</c:v>
                </c:pt>
                <c:pt idx="6602">
                  <c:v>40290</c:v>
                </c:pt>
                <c:pt idx="6603">
                  <c:v>40291</c:v>
                </c:pt>
                <c:pt idx="6604">
                  <c:v>40294</c:v>
                </c:pt>
                <c:pt idx="6605">
                  <c:v>40295</c:v>
                </c:pt>
                <c:pt idx="6606">
                  <c:v>40296</c:v>
                </c:pt>
                <c:pt idx="6607">
                  <c:v>40297</c:v>
                </c:pt>
                <c:pt idx="6608">
                  <c:v>40298</c:v>
                </c:pt>
                <c:pt idx="6609">
                  <c:v>40301</c:v>
                </c:pt>
                <c:pt idx="6610">
                  <c:v>40302</c:v>
                </c:pt>
                <c:pt idx="6611">
                  <c:v>40303</c:v>
                </c:pt>
                <c:pt idx="6612">
                  <c:v>40304</c:v>
                </c:pt>
                <c:pt idx="6613">
                  <c:v>40305</c:v>
                </c:pt>
                <c:pt idx="6614">
                  <c:v>40308</c:v>
                </c:pt>
                <c:pt idx="6615">
                  <c:v>40309</c:v>
                </c:pt>
                <c:pt idx="6616">
                  <c:v>40310</c:v>
                </c:pt>
                <c:pt idx="6617">
                  <c:v>40311</c:v>
                </c:pt>
                <c:pt idx="6618">
                  <c:v>40312</c:v>
                </c:pt>
                <c:pt idx="6619">
                  <c:v>40315</c:v>
                </c:pt>
                <c:pt idx="6620">
                  <c:v>40316</c:v>
                </c:pt>
                <c:pt idx="6621">
                  <c:v>40317</c:v>
                </c:pt>
                <c:pt idx="6622">
                  <c:v>40318</c:v>
                </c:pt>
                <c:pt idx="6623">
                  <c:v>40319</c:v>
                </c:pt>
                <c:pt idx="6624">
                  <c:v>40322</c:v>
                </c:pt>
                <c:pt idx="6625">
                  <c:v>40323</c:v>
                </c:pt>
                <c:pt idx="6626">
                  <c:v>40324</c:v>
                </c:pt>
                <c:pt idx="6627">
                  <c:v>40325</c:v>
                </c:pt>
                <c:pt idx="6628">
                  <c:v>40326</c:v>
                </c:pt>
                <c:pt idx="6629">
                  <c:v>40329</c:v>
                </c:pt>
                <c:pt idx="6630">
                  <c:v>40330</c:v>
                </c:pt>
                <c:pt idx="6631">
                  <c:v>40331</c:v>
                </c:pt>
                <c:pt idx="6632">
                  <c:v>40332</c:v>
                </c:pt>
                <c:pt idx="6633">
                  <c:v>40333</c:v>
                </c:pt>
                <c:pt idx="6634">
                  <c:v>40336</c:v>
                </c:pt>
                <c:pt idx="6635">
                  <c:v>40337</c:v>
                </c:pt>
                <c:pt idx="6636">
                  <c:v>40338</c:v>
                </c:pt>
                <c:pt idx="6637">
                  <c:v>40339</c:v>
                </c:pt>
                <c:pt idx="6638">
                  <c:v>40340</c:v>
                </c:pt>
                <c:pt idx="6639">
                  <c:v>40343</c:v>
                </c:pt>
                <c:pt idx="6640">
                  <c:v>40344</c:v>
                </c:pt>
                <c:pt idx="6641">
                  <c:v>40345</c:v>
                </c:pt>
                <c:pt idx="6642">
                  <c:v>40346</c:v>
                </c:pt>
                <c:pt idx="6643">
                  <c:v>40347</c:v>
                </c:pt>
                <c:pt idx="6644">
                  <c:v>40350</c:v>
                </c:pt>
                <c:pt idx="6645">
                  <c:v>40351</c:v>
                </c:pt>
                <c:pt idx="6646">
                  <c:v>40352</c:v>
                </c:pt>
                <c:pt idx="6647">
                  <c:v>40353</c:v>
                </c:pt>
                <c:pt idx="6648">
                  <c:v>40354</c:v>
                </c:pt>
                <c:pt idx="6649">
                  <c:v>40357</c:v>
                </c:pt>
                <c:pt idx="6650">
                  <c:v>40358</c:v>
                </c:pt>
                <c:pt idx="6651">
                  <c:v>40359</c:v>
                </c:pt>
                <c:pt idx="6652">
                  <c:v>40360</c:v>
                </c:pt>
                <c:pt idx="6653">
                  <c:v>40361</c:v>
                </c:pt>
                <c:pt idx="6654">
                  <c:v>40364</c:v>
                </c:pt>
                <c:pt idx="6655">
                  <c:v>40365</c:v>
                </c:pt>
                <c:pt idx="6656">
                  <c:v>40366</c:v>
                </c:pt>
                <c:pt idx="6657">
                  <c:v>40367</c:v>
                </c:pt>
                <c:pt idx="6658">
                  <c:v>40368</c:v>
                </c:pt>
                <c:pt idx="6659">
                  <c:v>40371</c:v>
                </c:pt>
                <c:pt idx="6660">
                  <c:v>40372</c:v>
                </c:pt>
                <c:pt idx="6661">
                  <c:v>40373</c:v>
                </c:pt>
                <c:pt idx="6662">
                  <c:v>40374</c:v>
                </c:pt>
                <c:pt idx="6663">
                  <c:v>40375</c:v>
                </c:pt>
                <c:pt idx="6664">
                  <c:v>40378</c:v>
                </c:pt>
                <c:pt idx="6665">
                  <c:v>40379</c:v>
                </c:pt>
                <c:pt idx="6666">
                  <c:v>40380</c:v>
                </c:pt>
                <c:pt idx="6667">
                  <c:v>40381</c:v>
                </c:pt>
                <c:pt idx="6668">
                  <c:v>40382</c:v>
                </c:pt>
                <c:pt idx="6669">
                  <c:v>40385</c:v>
                </c:pt>
                <c:pt idx="6670">
                  <c:v>40386</c:v>
                </c:pt>
                <c:pt idx="6671">
                  <c:v>40387</c:v>
                </c:pt>
                <c:pt idx="6672">
                  <c:v>40388</c:v>
                </c:pt>
                <c:pt idx="6673">
                  <c:v>40389</c:v>
                </c:pt>
                <c:pt idx="6674">
                  <c:v>40392</c:v>
                </c:pt>
                <c:pt idx="6675">
                  <c:v>40393</c:v>
                </c:pt>
                <c:pt idx="6676">
                  <c:v>40394</c:v>
                </c:pt>
                <c:pt idx="6677">
                  <c:v>40395</c:v>
                </c:pt>
                <c:pt idx="6678">
                  <c:v>40396</c:v>
                </c:pt>
                <c:pt idx="6679">
                  <c:v>40399</c:v>
                </c:pt>
                <c:pt idx="6680">
                  <c:v>40400</c:v>
                </c:pt>
                <c:pt idx="6681">
                  <c:v>40401</c:v>
                </c:pt>
                <c:pt idx="6682">
                  <c:v>40402</c:v>
                </c:pt>
                <c:pt idx="6683">
                  <c:v>40403</c:v>
                </c:pt>
                <c:pt idx="6684">
                  <c:v>40406</c:v>
                </c:pt>
                <c:pt idx="6685">
                  <c:v>40407</c:v>
                </c:pt>
                <c:pt idx="6686">
                  <c:v>40408</c:v>
                </c:pt>
                <c:pt idx="6687">
                  <c:v>40409</c:v>
                </c:pt>
                <c:pt idx="6688">
                  <c:v>40410</c:v>
                </c:pt>
                <c:pt idx="6689">
                  <c:v>40413</c:v>
                </c:pt>
                <c:pt idx="6690">
                  <c:v>40414</c:v>
                </c:pt>
                <c:pt idx="6691">
                  <c:v>40415</c:v>
                </c:pt>
                <c:pt idx="6692">
                  <c:v>40416</c:v>
                </c:pt>
                <c:pt idx="6693">
                  <c:v>40417</c:v>
                </c:pt>
                <c:pt idx="6694">
                  <c:v>40420</c:v>
                </c:pt>
                <c:pt idx="6695">
                  <c:v>40421</c:v>
                </c:pt>
                <c:pt idx="6696">
                  <c:v>40422</c:v>
                </c:pt>
                <c:pt idx="6697">
                  <c:v>40423</c:v>
                </c:pt>
                <c:pt idx="6698">
                  <c:v>40424</c:v>
                </c:pt>
                <c:pt idx="6699">
                  <c:v>40427</c:v>
                </c:pt>
                <c:pt idx="6700">
                  <c:v>40428</c:v>
                </c:pt>
                <c:pt idx="6701">
                  <c:v>40429</c:v>
                </c:pt>
                <c:pt idx="6702">
                  <c:v>40430</c:v>
                </c:pt>
                <c:pt idx="6703">
                  <c:v>40431</c:v>
                </c:pt>
                <c:pt idx="6704">
                  <c:v>40434</c:v>
                </c:pt>
                <c:pt idx="6705">
                  <c:v>40435</c:v>
                </c:pt>
                <c:pt idx="6706">
                  <c:v>40436</c:v>
                </c:pt>
                <c:pt idx="6707">
                  <c:v>40437</c:v>
                </c:pt>
                <c:pt idx="6708">
                  <c:v>40438</c:v>
                </c:pt>
                <c:pt idx="6709">
                  <c:v>40441</c:v>
                </c:pt>
                <c:pt idx="6710">
                  <c:v>40442</c:v>
                </c:pt>
                <c:pt idx="6711">
                  <c:v>40443</c:v>
                </c:pt>
                <c:pt idx="6712">
                  <c:v>40444</c:v>
                </c:pt>
                <c:pt idx="6713">
                  <c:v>40445</c:v>
                </c:pt>
                <c:pt idx="6714">
                  <c:v>40448</c:v>
                </c:pt>
                <c:pt idx="6715">
                  <c:v>40449</c:v>
                </c:pt>
                <c:pt idx="6716">
                  <c:v>40450</c:v>
                </c:pt>
                <c:pt idx="6717">
                  <c:v>40451</c:v>
                </c:pt>
                <c:pt idx="6718">
                  <c:v>40452</c:v>
                </c:pt>
                <c:pt idx="6719">
                  <c:v>40455</c:v>
                </c:pt>
                <c:pt idx="6720">
                  <c:v>40456</c:v>
                </c:pt>
                <c:pt idx="6721">
                  <c:v>40457</c:v>
                </c:pt>
                <c:pt idx="6722">
                  <c:v>40458</c:v>
                </c:pt>
                <c:pt idx="6723">
                  <c:v>40459</c:v>
                </c:pt>
                <c:pt idx="6724">
                  <c:v>40462</c:v>
                </c:pt>
                <c:pt idx="6725">
                  <c:v>40463</c:v>
                </c:pt>
                <c:pt idx="6726">
                  <c:v>40464</c:v>
                </c:pt>
                <c:pt idx="6727">
                  <c:v>40465</c:v>
                </c:pt>
                <c:pt idx="6728">
                  <c:v>40466</c:v>
                </c:pt>
                <c:pt idx="6729">
                  <c:v>40469</c:v>
                </c:pt>
                <c:pt idx="6730">
                  <c:v>40470</c:v>
                </c:pt>
                <c:pt idx="6731">
                  <c:v>40471</c:v>
                </c:pt>
                <c:pt idx="6732">
                  <c:v>40472</c:v>
                </c:pt>
                <c:pt idx="6733">
                  <c:v>40473</c:v>
                </c:pt>
                <c:pt idx="6734">
                  <c:v>40476</c:v>
                </c:pt>
                <c:pt idx="6735">
                  <c:v>40477</c:v>
                </c:pt>
                <c:pt idx="6736">
                  <c:v>40478</c:v>
                </c:pt>
                <c:pt idx="6737">
                  <c:v>40479</c:v>
                </c:pt>
                <c:pt idx="6738">
                  <c:v>40480</c:v>
                </c:pt>
                <c:pt idx="6739">
                  <c:v>40483</c:v>
                </c:pt>
                <c:pt idx="6740">
                  <c:v>40484</c:v>
                </c:pt>
                <c:pt idx="6741">
                  <c:v>40485</c:v>
                </c:pt>
                <c:pt idx="6742">
                  <c:v>40486</c:v>
                </c:pt>
                <c:pt idx="6743">
                  <c:v>40487</c:v>
                </c:pt>
                <c:pt idx="6744">
                  <c:v>40490</c:v>
                </c:pt>
                <c:pt idx="6745">
                  <c:v>40491</c:v>
                </c:pt>
                <c:pt idx="6746">
                  <c:v>40492</c:v>
                </c:pt>
                <c:pt idx="6747">
                  <c:v>40493</c:v>
                </c:pt>
                <c:pt idx="6748">
                  <c:v>40494</c:v>
                </c:pt>
                <c:pt idx="6749">
                  <c:v>40497</c:v>
                </c:pt>
                <c:pt idx="6750">
                  <c:v>40498</c:v>
                </c:pt>
                <c:pt idx="6751">
                  <c:v>40499</c:v>
                </c:pt>
                <c:pt idx="6752">
                  <c:v>40500</c:v>
                </c:pt>
                <c:pt idx="6753">
                  <c:v>40501</c:v>
                </c:pt>
                <c:pt idx="6754">
                  <c:v>40504</c:v>
                </c:pt>
                <c:pt idx="6755">
                  <c:v>40505</c:v>
                </c:pt>
                <c:pt idx="6756">
                  <c:v>40506</c:v>
                </c:pt>
                <c:pt idx="6757">
                  <c:v>40507</c:v>
                </c:pt>
                <c:pt idx="6758">
                  <c:v>40508</c:v>
                </c:pt>
                <c:pt idx="6759">
                  <c:v>40511</c:v>
                </c:pt>
                <c:pt idx="6760">
                  <c:v>40512</c:v>
                </c:pt>
                <c:pt idx="6761">
                  <c:v>40513</c:v>
                </c:pt>
                <c:pt idx="6762">
                  <c:v>40514</c:v>
                </c:pt>
                <c:pt idx="6763">
                  <c:v>40515</c:v>
                </c:pt>
                <c:pt idx="6764">
                  <c:v>40518</c:v>
                </c:pt>
                <c:pt idx="6765">
                  <c:v>40519</c:v>
                </c:pt>
                <c:pt idx="6766">
                  <c:v>40520</c:v>
                </c:pt>
                <c:pt idx="6767">
                  <c:v>40521</c:v>
                </c:pt>
                <c:pt idx="6768">
                  <c:v>40522</c:v>
                </c:pt>
                <c:pt idx="6769">
                  <c:v>40525</c:v>
                </c:pt>
                <c:pt idx="6770">
                  <c:v>40526</c:v>
                </c:pt>
                <c:pt idx="6771">
                  <c:v>40527</c:v>
                </c:pt>
                <c:pt idx="6772">
                  <c:v>40528</c:v>
                </c:pt>
                <c:pt idx="6773">
                  <c:v>40529</c:v>
                </c:pt>
                <c:pt idx="6774">
                  <c:v>40532</c:v>
                </c:pt>
                <c:pt idx="6775">
                  <c:v>40533</c:v>
                </c:pt>
                <c:pt idx="6776">
                  <c:v>40534</c:v>
                </c:pt>
                <c:pt idx="6777">
                  <c:v>40535</c:v>
                </c:pt>
                <c:pt idx="6778">
                  <c:v>40536</c:v>
                </c:pt>
                <c:pt idx="6779">
                  <c:v>40539</c:v>
                </c:pt>
                <c:pt idx="6780">
                  <c:v>40540</c:v>
                </c:pt>
                <c:pt idx="6781">
                  <c:v>40541</c:v>
                </c:pt>
                <c:pt idx="6782">
                  <c:v>40542</c:v>
                </c:pt>
                <c:pt idx="6783">
                  <c:v>40543</c:v>
                </c:pt>
                <c:pt idx="6784">
                  <c:v>40546</c:v>
                </c:pt>
                <c:pt idx="6785">
                  <c:v>40547</c:v>
                </c:pt>
                <c:pt idx="6786">
                  <c:v>40548</c:v>
                </c:pt>
                <c:pt idx="6787">
                  <c:v>40549</c:v>
                </c:pt>
                <c:pt idx="6788">
                  <c:v>40550</c:v>
                </c:pt>
                <c:pt idx="6789">
                  <c:v>40553</c:v>
                </c:pt>
                <c:pt idx="6790">
                  <c:v>40554</c:v>
                </c:pt>
                <c:pt idx="6791">
                  <c:v>40555</c:v>
                </c:pt>
                <c:pt idx="6792">
                  <c:v>40556</c:v>
                </c:pt>
                <c:pt idx="6793">
                  <c:v>40557</c:v>
                </c:pt>
                <c:pt idx="6794">
                  <c:v>40560</c:v>
                </c:pt>
                <c:pt idx="6795">
                  <c:v>40561</c:v>
                </c:pt>
                <c:pt idx="6796">
                  <c:v>40562</c:v>
                </c:pt>
                <c:pt idx="6797">
                  <c:v>40563</c:v>
                </c:pt>
                <c:pt idx="6798">
                  <c:v>40564</c:v>
                </c:pt>
                <c:pt idx="6799">
                  <c:v>40567</c:v>
                </c:pt>
                <c:pt idx="6800">
                  <c:v>40568</c:v>
                </c:pt>
                <c:pt idx="6801">
                  <c:v>40569</c:v>
                </c:pt>
                <c:pt idx="6802">
                  <c:v>40570</c:v>
                </c:pt>
                <c:pt idx="6803">
                  <c:v>40571</c:v>
                </c:pt>
                <c:pt idx="6804">
                  <c:v>40574</c:v>
                </c:pt>
                <c:pt idx="6805">
                  <c:v>40575</c:v>
                </c:pt>
                <c:pt idx="6806">
                  <c:v>40576</c:v>
                </c:pt>
                <c:pt idx="6807">
                  <c:v>40577</c:v>
                </c:pt>
                <c:pt idx="6808">
                  <c:v>40578</c:v>
                </c:pt>
                <c:pt idx="6809">
                  <c:v>40581</c:v>
                </c:pt>
                <c:pt idx="6810">
                  <c:v>40582</c:v>
                </c:pt>
                <c:pt idx="6811">
                  <c:v>40583</c:v>
                </c:pt>
                <c:pt idx="6812">
                  <c:v>40584</c:v>
                </c:pt>
                <c:pt idx="6813">
                  <c:v>40585</c:v>
                </c:pt>
                <c:pt idx="6814">
                  <c:v>40588</c:v>
                </c:pt>
                <c:pt idx="6815">
                  <c:v>40589</c:v>
                </c:pt>
                <c:pt idx="6816">
                  <c:v>40590</c:v>
                </c:pt>
                <c:pt idx="6817">
                  <c:v>40591</c:v>
                </c:pt>
                <c:pt idx="6818">
                  <c:v>40592</c:v>
                </c:pt>
                <c:pt idx="6819">
                  <c:v>40595</c:v>
                </c:pt>
                <c:pt idx="6820">
                  <c:v>40596</c:v>
                </c:pt>
                <c:pt idx="6821">
                  <c:v>40597</c:v>
                </c:pt>
                <c:pt idx="6822">
                  <c:v>40598</c:v>
                </c:pt>
                <c:pt idx="6823">
                  <c:v>40599</c:v>
                </c:pt>
                <c:pt idx="6824">
                  <c:v>40602</c:v>
                </c:pt>
                <c:pt idx="6825">
                  <c:v>40603</c:v>
                </c:pt>
                <c:pt idx="6826">
                  <c:v>40604</c:v>
                </c:pt>
                <c:pt idx="6827">
                  <c:v>40605</c:v>
                </c:pt>
                <c:pt idx="6828">
                  <c:v>40606</c:v>
                </c:pt>
                <c:pt idx="6829">
                  <c:v>40609</c:v>
                </c:pt>
                <c:pt idx="6830">
                  <c:v>40610</c:v>
                </c:pt>
                <c:pt idx="6831">
                  <c:v>40611</c:v>
                </c:pt>
                <c:pt idx="6832">
                  <c:v>40612</c:v>
                </c:pt>
                <c:pt idx="6833">
                  <c:v>40613</c:v>
                </c:pt>
                <c:pt idx="6834">
                  <c:v>40616</c:v>
                </c:pt>
                <c:pt idx="6835">
                  <c:v>40617</c:v>
                </c:pt>
                <c:pt idx="6836">
                  <c:v>40618</c:v>
                </c:pt>
                <c:pt idx="6837">
                  <c:v>40619</c:v>
                </c:pt>
                <c:pt idx="6838">
                  <c:v>40620</c:v>
                </c:pt>
                <c:pt idx="6839">
                  <c:v>40623</c:v>
                </c:pt>
                <c:pt idx="6840">
                  <c:v>40624</c:v>
                </c:pt>
                <c:pt idx="6841">
                  <c:v>40625</c:v>
                </c:pt>
                <c:pt idx="6842">
                  <c:v>40626</c:v>
                </c:pt>
                <c:pt idx="6843">
                  <c:v>40627</c:v>
                </c:pt>
                <c:pt idx="6844">
                  <c:v>40630</c:v>
                </c:pt>
                <c:pt idx="6845">
                  <c:v>40631</c:v>
                </c:pt>
                <c:pt idx="6846">
                  <c:v>40632</c:v>
                </c:pt>
                <c:pt idx="6847">
                  <c:v>40633</c:v>
                </c:pt>
                <c:pt idx="6848">
                  <c:v>40634</c:v>
                </c:pt>
                <c:pt idx="6849">
                  <c:v>40637</c:v>
                </c:pt>
                <c:pt idx="6850">
                  <c:v>40638</c:v>
                </c:pt>
                <c:pt idx="6851">
                  <c:v>40639</c:v>
                </c:pt>
                <c:pt idx="6852">
                  <c:v>40640</c:v>
                </c:pt>
                <c:pt idx="6853">
                  <c:v>40641</c:v>
                </c:pt>
                <c:pt idx="6854">
                  <c:v>40644</c:v>
                </c:pt>
                <c:pt idx="6855">
                  <c:v>40645</c:v>
                </c:pt>
                <c:pt idx="6856">
                  <c:v>40646</c:v>
                </c:pt>
                <c:pt idx="6857">
                  <c:v>40647</c:v>
                </c:pt>
                <c:pt idx="6858">
                  <c:v>40648</c:v>
                </c:pt>
                <c:pt idx="6859">
                  <c:v>40651</c:v>
                </c:pt>
                <c:pt idx="6860">
                  <c:v>40652</c:v>
                </c:pt>
                <c:pt idx="6861">
                  <c:v>40653</c:v>
                </c:pt>
                <c:pt idx="6862">
                  <c:v>40654</c:v>
                </c:pt>
                <c:pt idx="6863">
                  <c:v>40655</c:v>
                </c:pt>
                <c:pt idx="6864">
                  <c:v>40658</c:v>
                </c:pt>
                <c:pt idx="6865">
                  <c:v>40659</c:v>
                </c:pt>
                <c:pt idx="6866">
                  <c:v>40660</c:v>
                </c:pt>
                <c:pt idx="6867">
                  <c:v>40661</c:v>
                </c:pt>
                <c:pt idx="6868">
                  <c:v>40662</c:v>
                </c:pt>
                <c:pt idx="6869">
                  <c:v>40665</c:v>
                </c:pt>
                <c:pt idx="6870">
                  <c:v>40666</c:v>
                </c:pt>
                <c:pt idx="6871">
                  <c:v>40667</c:v>
                </c:pt>
                <c:pt idx="6872">
                  <c:v>40668</c:v>
                </c:pt>
                <c:pt idx="6873">
                  <c:v>40669</c:v>
                </c:pt>
                <c:pt idx="6874">
                  <c:v>40672</c:v>
                </c:pt>
                <c:pt idx="6875">
                  <c:v>40673</c:v>
                </c:pt>
                <c:pt idx="6876">
                  <c:v>40674</c:v>
                </c:pt>
                <c:pt idx="6877">
                  <c:v>40675</c:v>
                </c:pt>
                <c:pt idx="6878">
                  <c:v>40676</c:v>
                </c:pt>
                <c:pt idx="6879">
                  <c:v>40679</c:v>
                </c:pt>
                <c:pt idx="6880">
                  <c:v>40680</c:v>
                </c:pt>
                <c:pt idx="6881">
                  <c:v>40681</c:v>
                </c:pt>
                <c:pt idx="6882">
                  <c:v>40682</c:v>
                </c:pt>
                <c:pt idx="6883">
                  <c:v>40683</c:v>
                </c:pt>
                <c:pt idx="6884">
                  <c:v>40686</c:v>
                </c:pt>
                <c:pt idx="6885">
                  <c:v>40687</c:v>
                </c:pt>
                <c:pt idx="6886">
                  <c:v>40688</c:v>
                </c:pt>
                <c:pt idx="6887">
                  <c:v>40689</c:v>
                </c:pt>
                <c:pt idx="6888">
                  <c:v>40690</c:v>
                </c:pt>
                <c:pt idx="6889">
                  <c:v>40693</c:v>
                </c:pt>
                <c:pt idx="6890">
                  <c:v>40694</c:v>
                </c:pt>
                <c:pt idx="6891">
                  <c:v>40695</c:v>
                </c:pt>
                <c:pt idx="6892">
                  <c:v>40696</c:v>
                </c:pt>
                <c:pt idx="6893">
                  <c:v>40697</c:v>
                </c:pt>
                <c:pt idx="6894">
                  <c:v>40700</c:v>
                </c:pt>
                <c:pt idx="6895">
                  <c:v>40701</c:v>
                </c:pt>
                <c:pt idx="6896">
                  <c:v>40702</c:v>
                </c:pt>
                <c:pt idx="6897">
                  <c:v>40703</c:v>
                </c:pt>
                <c:pt idx="6898">
                  <c:v>40704</c:v>
                </c:pt>
                <c:pt idx="6899">
                  <c:v>40707</c:v>
                </c:pt>
                <c:pt idx="6900">
                  <c:v>40708</c:v>
                </c:pt>
                <c:pt idx="6901">
                  <c:v>40709</c:v>
                </c:pt>
                <c:pt idx="6902">
                  <c:v>40710</c:v>
                </c:pt>
                <c:pt idx="6903">
                  <c:v>40711</c:v>
                </c:pt>
                <c:pt idx="6904">
                  <c:v>40714</c:v>
                </c:pt>
                <c:pt idx="6905">
                  <c:v>40715</c:v>
                </c:pt>
                <c:pt idx="6906">
                  <c:v>40716</c:v>
                </c:pt>
                <c:pt idx="6907">
                  <c:v>40717</c:v>
                </c:pt>
                <c:pt idx="6908">
                  <c:v>40718</c:v>
                </c:pt>
                <c:pt idx="6909">
                  <c:v>40721</c:v>
                </c:pt>
                <c:pt idx="6910">
                  <c:v>40722</c:v>
                </c:pt>
                <c:pt idx="6911">
                  <c:v>40723</c:v>
                </c:pt>
                <c:pt idx="6912">
                  <c:v>40724</c:v>
                </c:pt>
                <c:pt idx="6913">
                  <c:v>40725</c:v>
                </c:pt>
                <c:pt idx="6914">
                  <c:v>40728</c:v>
                </c:pt>
                <c:pt idx="6915">
                  <c:v>40729</c:v>
                </c:pt>
                <c:pt idx="6916">
                  <c:v>40730</c:v>
                </c:pt>
                <c:pt idx="6917">
                  <c:v>40731</c:v>
                </c:pt>
                <c:pt idx="6918">
                  <c:v>40732</c:v>
                </c:pt>
                <c:pt idx="6919">
                  <c:v>40735</c:v>
                </c:pt>
                <c:pt idx="6920">
                  <c:v>40736</c:v>
                </c:pt>
                <c:pt idx="6921">
                  <c:v>40737</c:v>
                </c:pt>
                <c:pt idx="6922">
                  <c:v>40738</c:v>
                </c:pt>
                <c:pt idx="6923">
                  <c:v>40739</c:v>
                </c:pt>
                <c:pt idx="6924">
                  <c:v>40742</c:v>
                </c:pt>
                <c:pt idx="6925">
                  <c:v>40743</c:v>
                </c:pt>
                <c:pt idx="6926">
                  <c:v>40744</c:v>
                </c:pt>
                <c:pt idx="6927">
                  <c:v>40745</c:v>
                </c:pt>
                <c:pt idx="6928">
                  <c:v>40746</c:v>
                </c:pt>
                <c:pt idx="6929">
                  <c:v>40749</c:v>
                </c:pt>
                <c:pt idx="6930">
                  <c:v>40750</c:v>
                </c:pt>
                <c:pt idx="6931">
                  <c:v>40751</c:v>
                </c:pt>
                <c:pt idx="6932">
                  <c:v>40752</c:v>
                </c:pt>
                <c:pt idx="6933">
                  <c:v>40753</c:v>
                </c:pt>
                <c:pt idx="6934">
                  <c:v>40756</c:v>
                </c:pt>
                <c:pt idx="6935">
                  <c:v>40757</c:v>
                </c:pt>
                <c:pt idx="6936">
                  <c:v>40758</c:v>
                </c:pt>
                <c:pt idx="6937">
                  <c:v>40759</c:v>
                </c:pt>
                <c:pt idx="6938">
                  <c:v>40760</c:v>
                </c:pt>
                <c:pt idx="6939">
                  <c:v>40763</c:v>
                </c:pt>
                <c:pt idx="6940">
                  <c:v>40764</c:v>
                </c:pt>
                <c:pt idx="6941">
                  <c:v>40765</c:v>
                </c:pt>
                <c:pt idx="6942">
                  <c:v>40766</c:v>
                </c:pt>
                <c:pt idx="6943">
                  <c:v>40767</c:v>
                </c:pt>
                <c:pt idx="6944">
                  <c:v>40770</c:v>
                </c:pt>
                <c:pt idx="6945">
                  <c:v>40771</c:v>
                </c:pt>
                <c:pt idx="6946">
                  <c:v>40772</c:v>
                </c:pt>
                <c:pt idx="6947">
                  <c:v>40773</c:v>
                </c:pt>
                <c:pt idx="6948">
                  <c:v>40774</c:v>
                </c:pt>
                <c:pt idx="6949">
                  <c:v>40777</c:v>
                </c:pt>
                <c:pt idx="6950">
                  <c:v>40778</c:v>
                </c:pt>
                <c:pt idx="6951">
                  <c:v>40779</c:v>
                </c:pt>
                <c:pt idx="6952">
                  <c:v>40780</c:v>
                </c:pt>
                <c:pt idx="6953">
                  <c:v>40781</c:v>
                </c:pt>
                <c:pt idx="6954">
                  <c:v>40784</c:v>
                </c:pt>
                <c:pt idx="6955">
                  <c:v>40785</c:v>
                </c:pt>
                <c:pt idx="6956">
                  <c:v>40786</c:v>
                </c:pt>
                <c:pt idx="6957">
                  <c:v>40787</c:v>
                </c:pt>
                <c:pt idx="6958">
                  <c:v>40788</c:v>
                </c:pt>
                <c:pt idx="6959">
                  <c:v>40791</c:v>
                </c:pt>
                <c:pt idx="6960">
                  <c:v>40792</c:v>
                </c:pt>
                <c:pt idx="6961">
                  <c:v>40793</c:v>
                </c:pt>
                <c:pt idx="6962">
                  <c:v>40794</c:v>
                </c:pt>
                <c:pt idx="6963">
                  <c:v>40795</c:v>
                </c:pt>
                <c:pt idx="6964">
                  <c:v>40798</c:v>
                </c:pt>
                <c:pt idx="6965">
                  <c:v>40799</c:v>
                </c:pt>
                <c:pt idx="6966">
                  <c:v>40800</c:v>
                </c:pt>
                <c:pt idx="6967">
                  <c:v>40801</c:v>
                </c:pt>
                <c:pt idx="6968">
                  <c:v>40802</c:v>
                </c:pt>
                <c:pt idx="6969">
                  <c:v>40805</c:v>
                </c:pt>
                <c:pt idx="6970">
                  <c:v>40806</c:v>
                </c:pt>
                <c:pt idx="6971">
                  <c:v>40807</c:v>
                </c:pt>
                <c:pt idx="6972">
                  <c:v>40808</c:v>
                </c:pt>
                <c:pt idx="6973">
                  <c:v>40809</c:v>
                </c:pt>
                <c:pt idx="6974">
                  <c:v>40812</c:v>
                </c:pt>
                <c:pt idx="6975">
                  <c:v>40813</c:v>
                </c:pt>
                <c:pt idx="6976">
                  <c:v>40814</c:v>
                </c:pt>
                <c:pt idx="6977">
                  <c:v>40815</c:v>
                </c:pt>
                <c:pt idx="6978">
                  <c:v>40816</c:v>
                </c:pt>
                <c:pt idx="6979">
                  <c:v>40819</c:v>
                </c:pt>
                <c:pt idx="6980">
                  <c:v>40820</c:v>
                </c:pt>
                <c:pt idx="6981">
                  <c:v>40821</c:v>
                </c:pt>
                <c:pt idx="6982">
                  <c:v>40822</c:v>
                </c:pt>
                <c:pt idx="6983">
                  <c:v>40823</c:v>
                </c:pt>
                <c:pt idx="6984">
                  <c:v>40826</c:v>
                </c:pt>
                <c:pt idx="6985">
                  <c:v>40827</c:v>
                </c:pt>
                <c:pt idx="6986">
                  <c:v>40828</c:v>
                </c:pt>
                <c:pt idx="6987">
                  <c:v>40829</c:v>
                </c:pt>
                <c:pt idx="6988">
                  <c:v>40830</c:v>
                </c:pt>
                <c:pt idx="6989">
                  <c:v>40833</c:v>
                </c:pt>
                <c:pt idx="6990">
                  <c:v>40834</c:v>
                </c:pt>
                <c:pt idx="6991">
                  <c:v>40835</c:v>
                </c:pt>
                <c:pt idx="6992">
                  <c:v>40836</c:v>
                </c:pt>
                <c:pt idx="6993">
                  <c:v>40837</c:v>
                </c:pt>
                <c:pt idx="6994">
                  <c:v>40840</c:v>
                </c:pt>
                <c:pt idx="6995">
                  <c:v>40841</c:v>
                </c:pt>
                <c:pt idx="6996">
                  <c:v>40842</c:v>
                </c:pt>
                <c:pt idx="6997">
                  <c:v>40843</c:v>
                </c:pt>
                <c:pt idx="6998">
                  <c:v>40844</c:v>
                </c:pt>
                <c:pt idx="6999">
                  <c:v>40847</c:v>
                </c:pt>
                <c:pt idx="7000">
                  <c:v>40848</c:v>
                </c:pt>
                <c:pt idx="7001">
                  <c:v>40849</c:v>
                </c:pt>
                <c:pt idx="7002">
                  <c:v>40850</c:v>
                </c:pt>
                <c:pt idx="7003">
                  <c:v>40851</c:v>
                </c:pt>
                <c:pt idx="7004">
                  <c:v>40854</c:v>
                </c:pt>
                <c:pt idx="7005">
                  <c:v>40855</c:v>
                </c:pt>
                <c:pt idx="7006">
                  <c:v>40856</c:v>
                </c:pt>
                <c:pt idx="7007">
                  <c:v>40857</c:v>
                </c:pt>
                <c:pt idx="7008">
                  <c:v>40858</c:v>
                </c:pt>
                <c:pt idx="7009">
                  <c:v>40861</c:v>
                </c:pt>
                <c:pt idx="7010">
                  <c:v>40862</c:v>
                </c:pt>
                <c:pt idx="7011">
                  <c:v>40863</c:v>
                </c:pt>
                <c:pt idx="7012">
                  <c:v>40864</c:v>
                </c:pt>
                <c:pt idx="7013">
                  <c:v>40865</c:v>
                </c:pt>
                <c:pt idx="7014">
                  <c:v>40868</c:v>
                </c:pt>
                <c:pt idx="7015">
                  <c:v>40869</c:v>
                </c:pt>
                <c:pt idx="7016">
                  <c:v>40870</c:v>
                </c:pt>
                <c:pt idx="7017">
                  <c:v>40871</c:v>
                </c:pt>
                <c:pt idx="7018">
                  <c:v>40872</c:v>
                </c:pt>
                <c:pt idx="7019">
                  <c:v>40875</c:v>
                </c:pt>
                <c:pt idx="7020">
                  <c:v>40876</c:v>
                </c:pt>
                <c:pt idx="7021">
                  <c:v>40877</c:v>
                </c:pt>
                <c:pt idx="7022">
                  <c:v>40878</c:v>
                </c:pt>
                <c:pt idx="7023">
                  <c:v>40879</c:v>
                </c:pt>
                <c:pt idx="7024">
                  <c:v>40882</c:v>
                </c:pt>
                <c:pt idx="7025">
                  <c:v>40883</c:v>
                </c:pt>
                <c:pt idx="7026">
                  <c:v>40884</c:v>
                </c:pt>
                <c:pt idx="7027">
                  <c:v>40885</c:v>
                </c:pt>
                <c:pt idx="7028">
                  <c:v>40886</c:v>
                </c:pt>
                <c:pt idx="7029">
                  <c:v>40889</c:v>
                </c:pt>
                <c:pt idx="7030">
                  <c:v>40890</c:v>
                </c:pt>
                <c:pt idx="7031">
                  <c:v>40891</c:v>
                </c:pt>
                <c:pt idx="7032">
                  <c:v>40892</c:v>
                </c:pt>
                <c:pt idx="7033">
                  <c:v>40893</c:v>
                </c:pt>
                <c:pt idx="7034">
                  <c:v>40896</c:v>
                </c:pt>
                <c:pt idx="7035">
                  <c:v>40897</c:v>
                </c:pt>
                <c:pt idx="7036">
                  <c:v>40898</c:v>
                </c:pt>
                <c:pt idx="7037">
                  <c:v>40899</c:v>
                </c:pt>
                <c:pt idx="7038">
                  <c:v>40900</c:v>
                </c:pt>
                <c:pt idx="7039">
                  <c:v>40903</c:v>
                </c:pt>
                <c:pt idx="7040">
                  <c:v>40904</c:v>
                </c:pt>
                <c:pt idx="7041">
                  <c:v>40905</c:v>
                </c:pt>
                <c:pt idx="7042">
                  <c:v>40906</c:v>
                </c:pt>
                <c:pt idx="7043">
                  <c:v>40907</c:v>
                </c:pt>
                <c:pt idx="7044">
                  <c:v>40910</c:v>
                </c:pt>
                <c:pt idx="7045">
                  <c:v>40911</c:v>
                </c:pt>
                <c:pt idx="7046">
                  <c:v>40912</c:v>
                </c:pt>
                <c:pt idx="7047">
                  <c:v>40913</c:v>
                </c:pt>
                <c:pt idx="7048">
                  <c:v>40914</c:v>
                </c:pt>
                <c:pt idx="7049">
                  <c:v>40917</c:v>
                </c:pt>
                <c:pt idx="7050">
                  <c:v>40918</c:v>
                </c:pt>
                <c:pt idx="7051">
                  <c:v>40919</c:v>
                </c:pt>
                <c:pt idx="7052">
                  <c:v>40920</c:v>
                </c:pt>
                <c:pt idx="7053">
                  <c:v>40921</c:v>
                </c:pt>
                <c:pt idx="7054">
                  <c:v>40924</c:v>
                </c:pt>
                <c:pt idx="7055">
                  <c:v>40925</c:v>
                </c:pt>
                <c:pt idx="7056">
                  <c:v>40926</c:v>
                </c:pt>
                <c:pt idx="7057">
                  <c:v>40927</c:v>
                </c:pt>
                <c:pt idx="7058">
                  <c:v>40928</c:v>
                </c:pt>
                <c:pt idx="7059">
                  <c:v>40931</c:v>
                </c:pt>
                <c:pt idx="7060">
                  <c:v>40932</c:v>
                </c:pt>
                <c:pt idx="7061">
                  <c:v>40933</c:v>
                </c:pt>
                <c:pt idx="7062">
                  <c:v>40934</c:v>
                </c:pt>
                <c:pt idx="7063">
                  <c:v>40935</c:v>
                </c:pt>
                <c:pt idx="7064">
                  <c:v>40938</c:v>
                </c:pt>
                <c:pt idx="7065">
                  <c:v>40939</c:v>
                </c:pt>
                <c:pt idx="7066">
                  <c:v>40940</c:v>
                </c:pt>
                <c:pt idx="7067">
                  <c:v>40941</c:v>
                </c:pt>
                <c:pt idx="7068">
                  <c:v>40942</c:v>
                </c:pt>
                <c:pt idx="7069">
                  <c:v>40945</c:v>
                </c:pt>
                <c:pt idx="7070">
                  <c:v>40946</c:v>
                </c:pt>
                <c:pt idx="7071">
                  <c:v>40947</c:v>
                </c:pt>
                <c:pt idx="7072">
                  <c:v>40948</c:v>
                </c:pt>
                <c:pt idx="7073">
                  <c:v>40949</c:v>
                </c:pt>
                <c:pt idx="7074">
                  <c:v>40952</c:v>
                </c:pt>
                <c:pt idx="7075">
                  <c:v>40953</c:v>
                </c:pt>
                <c:pt idx="7076">
                  <c:v>40954</c:v>
                </c:pt>
                <c:pt idx="7077">
                  <c:v>40955</c:v>
                </c:pt>
                <c:pt idx="7078">
                  <c:v>40956</c:v>
                </c:pt>
                <c:pt idx="7079">
                  <c:v>40959</c:v>
                </c:pt>
                <c:pt idx="7080">
                  <c:v>40960</c:v>
                </c:pt>
                <c:pt idx="7081">
                  <c:v>40961</c:v>
                </c:pt>
                <c:pt idx="7082">
                  <c:v>40962</c:v>
                </c:pt>
                <c:pt idx="7083">
                  <c:v>40963</c:v>
                </c:pt>
                <c:pt idx="7084">
                  <c:v>40966</c:v>
                </c:pt>
                <c:pt idx="7085">
                  <c:v>40967</c:v>
                </c:pt>
                <c:pt idx="7086">
                  <c:v>40968</c:v>
                </c:pt>
                <c:pt idx="7087">
                  <c:v>40969</c:v>
                </c:pt>
                <c:pt idx="7088">
                  <c:v>40970</c:v>
                </c:pt>
                <c:pt idx="7089">
                  <c:v>40973</c:v>
                </c:pt>
                <c:pt idx="7090">
                  <c:v>40974</c:v>
                </c:pt>
                <c:pt idx="7091">
                  <c:v>40975</c:v>
                </c:pt>
                <c:pt idx="7092">
                  <c:v>40976</c:v>
                </c:pt>
                <c:pt idx="7093">
                  <c:v>40977</c:v>
                </c:pt>
                <c:pt idx="7094">
                  <c:v>40980</c:v>
                </c:pt>
                <c:pt idx="7095">
                  <c:v>40981</c:v>
                </c:pt>
                <c:pt idx="7096">
                  <c:v>40982</c:v>
                </c:pt>
                <c:pt idx="7097">
                  <c:v>40983</c:v>
                </c:pt>
                <c:pt idx="7098">
                  <c:v>40984</c:v>
                </c:pt>
                <c:pt idx="7099">
                  <c:v>40987</c:v>
                </c:pt>
                <c:pt idx="7100">
                  <c:v>40988</c:v>
                </c:pt>
                <c:pt idx="7101">
                  <c:v>40989</c:v>
                </c:pt>
                <c:pt idx="7102">
                  <c:v>40990</c:v>
                </c:pt>
                <c:pt idx="7103">
                  <c:v>40991</c:v>
                </c:pt>
                <c:pt idx="7104">
                  <c:v>40994</c:v>
                </c:pt>
                <c:pt idx="7105">
                  <c:v>40995</c:v>
                </c:pt>
                <c:pt idx="7106">
                  <c:v>40996</c:v>
                </c:pt>
                <c:pt idx="7107">
                  <c:v>40997</c:v>
                </c:pt>
                <c:pt idx="7108">
                  <c:v>40998</c:v>
                </c:pt>
                <c:pt idx="7109">
                  <c:v>41001</c:v>
                </c:pt>
                <c:pt idx="7110">
                  <c:v>41002</c:v>
                </c:pt>
                <c:pt idx="7111">
                  <c:v>41003</c:v>
                </c:pt>
                <c:pt idx="7112">
                  <c:v>41004</c:v>
                </c:pt>
                <c:pt idx="7113">
                  <c:v>41005</c:v>
                </c:pt>
                <c:pt idx="7114">
                  <c:v>41008</c:v>
                </c:pt>
                <c:pt idx="7115">
                  <c:v>41009</c:v>
                </c:pt>
                <c:pt idx="7116">
                  <c:v>41010</c:v>
                </c:pt>
                <c:pt idx="7117">
                  <c:v>41011</c:v>
                </c:pt>
                <c:pt idx="7118">
                  <c:v>41012</c:v>
                </c:pt>
                <c:pt idx="7119">
                  <c:v>41015</c:v>
                </c:pt>
                <c:pt idx="7120">
                  <c:v>41016</c:v>
                </c:pt>
                <c:pt idx="7121">
                  <c:v>41017</c:v>
                </c:pt>
                <c:pt idx="7122">
                  <c:v>41018</c:v>
                </c:pt>
                <c:pt idx="7123">
                  <c:v>41019</c:v>
                </c:pt>
                <c:pt idx="7124">
                  <c:v>41022</c:v>
                </c:pt>
                <c:pt idx="7125">
                  <c:v>41023</c:v>
                </c:pt>
                <c:pt idx="7126">
                  <c:v>41024</c:v>
                </c:pt>
                <c:pt idx="7127">
                  <c:v>41025</c:v>
                </c:pt>
                <c:pt idx="7128">
                  <c:v>41026</c:v>
                </c:pt>
                <c:pt idx="7129">
                  <c:v>41029</c:v>
                </c:pt>
                <c:pt idx="7130">
                  <c:v>41030</c:v>
                </c:pt>
                <c:pt idx="7131">
                  <c:v>41031</c:v>
                </c:pt>
                <c:pt idx="7132">
                  <c:v>41032</c:v>
                </c:pt>
                <c:pt idx="7133">
                  <c:v>41033</c:v>
                </c:pt>
                <c:pt idx="7134">
                  <c:v>41036</c:v>
                </c:pt>
                <c:pt idx="7135">
                  <c:v>41037</c:v>
                </c:pt>
                <c:pt idx="7136">
                  <c:v>41038</c:v>
                </c:pt>
                <c:pt idx="7137">
                  <c:v>41039</c:v>
                </c:pt>
                <c:pt idx="7138">
                  <c:v>41040</c:v>
                </c:pt>
                <c:pt idx="7139">
                  <c:v>41043</c:v>
                </c:pt>
                <c:pt idx="7140">
                  <c:v>41044</c:v>
                </c:pt>
                <c:pt idx="7141">
                  <c:v>41045</c:v>
                </c:pt>
                <c:pt idx="7142">
                  <c:v>41046</c:v>
                </c:pt>
                <c:pt idx="7143">
                  <c:v>41047</c:v>
                </c:pt>
                <c:pt idx="7144">
                  <c:v>41050</c:v>
                </c:pt>
                <c:pt idx="7145">
                  <c:v>41051</c:v>
                </c:pt>
                <c:pt idx="7146">
                  <c:v>41052</c:v>
                </c:pt>
                <c:pt idx="7147">
                  <c:v>41053</c:v>
                </c:pt>
                <c:pt idx="7148">
                  <c:v>41054</c:v>
                </c:pt>
                <c:pt idx="7149">
                  <c:v>41057</c:v>
                </c:pt>
                <c:pt idx="7150">
                  <c:v>41058</c:v>
                </c:pt>
                <c:pt idx="7151">
                  <c:v>41059</c:v>
                </c:pt>
                <c:pt idx="7152">
                  <c:v>41060</c:v>
                </c:pt>
                <c:pt idx="7153">
                  <c:v>41061</c:v>
                </c:pt>
                <c:pt idx="7154">
                  <c:v>41064</c:v>
                </c:pt>
                <c:pt idx="7155">
                  <c:v>41065</c:v>
                </c:pt>
                <c:pt idx="7156">
                  <c:v>41066</c:v>
                </c:pt>
                <c:pt idx="7157">
                  <c:v>41067</c:v>
                </c:pt>
                <c:pt idx="7158">
                  <c:v>41068</c:v>
                </c:pt>
                <c:pt idx="7159">
                  <c:v>41071</c:v>
                </c:pt>
                <c:pt idx="7160">
                  <c:v>41072</c:v>
                </c:pt>
                <c:pt idx="7161">
                  <c:v>41073</c:v>
                </c:pt>
                <c:pt idx="7162">
                  <c:v>41074</c:v>
                </c:pt>
                <c:pt idx="7163">
                  <c:v>41075</c:v>
                </c:pt>
                <c:pt idx="7164">
                  <c:v>41078</c:v>
                </c:pt>
                <c:pt idx="7165">
                  <c:v>41079</c:v>
                </c:pt>
                <c:pt idx="7166">
                  <c:v>41080</c:v>
                </c:pt>
                <c:pt idx="7167">
                  <c:v>41081</c:v>
                </c:pt>
                <c:pt idx="7168">
                  <c:v>41082</c:v>
                </c:pt>
                <c:pt idx="7169">
                  <c:v>41085</c:v>
                </c:pt>
                <c:pt idx="7170">
                  <c:v>41086</c:v>
                </c:pt>
                <c:pt idx="7171">
                  <c:v>41087</c:v>
                </c:pt>
                <c:pt idx="7172">
                  <c:v>41088</c:v>
                </c:pt>
                <c:pt idx="7173">
                  <c:v>41089</c:v>
                </c:pt>
                <c:pt idx="7174">
                  <c:v>41092</c:v>
                </c:pt>
                <c:pt idx="7175">
                  <c:v>41093</c:v>
                </c:pt>
                <c:pt idx="7176">
                  <c:v>41094</c:v>
                </c:pt>
                <c:pt idx="7177">
                  <c:v>41095</c:v>
                </c:pt>
                <c:pt idx="7178">
                  <c:v>41096</c:v>
                </c:pt>
                <c:pt idx="7179">
                  <c:v>41099</c:v>
                </c:pt>
                <c:pt idx="7180">
                  <c:v>41100</c:v>
                </c:pt>
                <c:pt idx="7181">
                  <c:v>41101</c:v>
                </c:pt>
                <c:pt idx="7182">
                  <c:v>41102</c:v>
                </c:pt>
                <c:pt idx="7183">
                  <c:v>41103</c:v>
                </c:pt>
                <c:pt idx="7184">
                  <c:v>41106</c:v>
                </c:pt>
                <c:pt idx="7185">
                  <c:v>41107</c:v>
                </c:pt>
                <c:pt idx="7186">
                  <c:v>41108</c:v>
                </c:pt>
                <c:pt idx="7187">
                  <c:v>41109</c:v>
                </c:pt>
                <c:pt idx="7188">
                  <c:v>41110</c:v>
                </c:pt>
                <c:pt idx="7189">
                  <c:v>41113</c:v>
                </c:pt>
                <c:pt idx="7190">
                  <c:v>41114</c:v>
                </c:pt>
                <c:pt idx="7191">
                  <c:v>41115</c:v>
                </c:pt>
                <c:pt idx="7192">
                  <c:v>41116</c:v>
                </c:pt>
                <c:pt idx="7193">
                  <c:v>41117</c:v>
                </c:pt>
                <c:pt idx="7194">
                  <c:v>41120</c:v>
                </c:pt>
                <c:pt idx="7195">
                  <c:v>41121</c:v>
                </c:pt>
                <c:pt idx="7196">
                  <c:v>41122</c:v>
                </c:pt>
                <c:pt idx="7197">
                  <c:v>41123</c:v>
                </c:pt>
                <c:pt idx="7198">
                  <c:v>41124</c:v>
                </c:pt>
                <c:pt idx="7199">
                  <c:v>41127</c:v>
                </c:pt>
                <c:pt idx="7200">
                  <c:v>41128</c:v>
                </c:pt>
                <c:pt idx="7201">
                  <c:v>41129</c:v>
                </c:pt>
                <c:pt idx="7202">
                  <c:v>41130</c:v>
                </c:pt>
                <c:pt idx="7203">
                  <c:v>41131</c:v>
                </c:pt>
                <c:pt idx="7204">
                  <c:v>41134</c:v>
                </c:pt>
                <c:pt idx="7205">
                  <c:v>41135</c:v>
                </c:pt>
                <c:pt idx="7206">
                  <c:v>41136</c:v>
                </c:pt>
                <c:pt idx="7207">
                  <c:v>41137</c:v>
                </c:pt>
                <c:pt idx="7208">
                  <c:v>41138</c:v>
                </c:pt>
                <c:pt idx="7209">
                  <c:v>41141</c:v>
                </c:pt>
                <c:pt idx="7210">
                  <c:v>41142</c:v>
                </c:pt>
                <c:pt idx="7211">
                  <c:v>41143</c:v>
                </c:pt>
                <c:pt idx="7212">
                  <c:v>41144</c:v>
                </c:pt>
                <c:pt idx="7213">
                  <c:v>41145</c:v>
                </c:pt>
                <c:pt idx="7214">
                  <c:v>41148</c:v>
                </c:pt>
                <c:pt idx="7215">
                  <c:v>41149</c:v>
                </c:pt>
                <c:pt idx="7216">
                  <c:v>41150</c:v>
                </c:pt>
                <c:pt idx="7217">
                  <c:v>41151</c:v>
                </c:pt>
                <c:pt idx="7218">
                  <c:v>41152</c:v>
                </c:pt>
                <c:pt idx="7219">
                  <c:v>41155</c:v>
                </c:pt>
                <c:pt idx="7220">
                  <c:v>41156</c:v>
                </c:pt>
                <c:pt idx="7221">
                  <c:v>41157</c:v>
                </c:pt>
                <c:pt idx="7222">
                  <c:v>41158</c:v>
                </c:pt>
                <c:pt idx="7223">
                  <c:v>41159</c:v>
                </c:pt>
                <c:pt idx="7224">
                  <c:v>41162</c:v>
                </c:pt>
                <c:pt idx="7225">
                  <c:v>41163</c:v>
                </c:pt>
                <c:pt idx="7226">
                  <c:v>41164</c:v>
                </c:pt>
                <c:pt idx="7227">
                  <c:v>41165</c:v>
                </c:pt>
                <c:pt idx="7228">
                  <c:v>41166</c:v>
                </c:pt>
                <c:pt idx="7229">
                  <c:v>41169</c:v>
                </c:pt>
                <c:pt idx="7230">
                  <c:v>41170</c:v>
                </c:pt>
                <c:pt idx="7231">
                  <c:v>41171</c:v>
                </c:pt>
                <c:pt idx="7232">
                  <c:v>41172</c:v>
                </c:pt>
                <c:pt idx="7233">
                  <c:v>41173</c:v>
                </c:pt>
                <c:pt idx="7234">
                  <c:v>41176</c:v>
                </c:pt>
                <c:pt idx="7235">
                  <c:v>41177</c:v>
                </c:pt>
                <c:pt idx="7236">
                  <c:v>41178</c:v>
                </c:pt>
                <c:pt idx="7237">
                  <c:v>41179</c:v>
                </c:pt>
                <c:pt idx="7238">
                  <c:v>41180</c:v>
                </c:pt>
                <c:pt idx="7239">
                  <c:v>41183</c:v>
                </c:pt>
                <c:pt idx="7240">
                  <c:v>41184</c:v>
                </c:pt>
                <c:pt idx="7241">
                  <c:v>41185</c:v>
                </c:pt>
                <c:pt idx="7242">
                  <c:v>41186</c:v>
                </c:pt>
                <c:pt idx="7243">
                  <c:v>41187</c:v>
                </c:pt>
                <c:pt idx="7244">
                  <c:v>41190</c:v>
                </c:pt>
                <c:pt idx="7245">
                  <c:v>41191</c:v>
                </c:pt>
                <c:pt idx="7246">
                  <c:v>41192</c:v>
                </c:pt>
                <c:pt idx="7247">
                  <c:v>41193</c:v>
                </c:pt>
                <c:pt idx="7248">
                  <c:v>41194</c:v>
                </c:pt>
                <c:pt idx="7249">
                  <c:v>41197</c:v>
                </c:pt>
                <c:pt idx="7250">
                  <c:v>41198</c:v>
                </c:pt>
                <c:pt idx="7251">
                  <c:v>41199</c:v>
                </c:pt>
                <c:pt idx="7252">
                  <c:v>41200</c:v>
                </c:pt>
                <c:pt idx="7253">
                  <c:v>41201</c:v>
                </c:pt>
                <c:pt idx="7254">
                  <c:v>41204</c:v>
                </c:pt>
                <c:pt idx="7255">
                  <c:v>41205</c:v>
                </c:pt>
                <c:pt idx="7256">
                  <c:v>41206</c:v>
                </c:pt>
                <c:pt idx="7257">
                  <c:v>41207</c:v>
                </c:pt>
                <c:pt idx="7258">
                  <c:v>41208</c:v>
                </c:pt>
                <c:pt idx="7259">
                  <c:v>41211</c:v>
                </c:pt>
                <c:pt idx="7260">
                  <c:v>41212</c:v>
                </c:pt>
                <c:pt idx="7261">
                  <c:v>41213</c:v>
                </c:pt>
                <c:pt idx="7262">
                  <c:v>41214</c:v>
                </c:pt>
                <c:pt idx="7263">
                  <c:v>41215</c:v>
                </c:pt>
                <c:pt idx="7264">
                  <c:v>41218</c:v>
                </c:pt>
                <c:pt idx="7265">
                  <c:v>41219</c:v>
                </c:pt>
                <c:pt idx="7266">
                  <c:v>41220</c:v>
                </c:pt>
                <c:pt idx="7267">
                  <c:v>41221</c:v>
                </c:pt>
                <c:pt idx="7268">
                  <c:v>41222</c:v>
                </c:pt>
                <c:pt idx="7269">
                  <c:v>41225</c:v>
                </c:pt>
                <c:pt idx="7270">
                  <c:v>41226</c:v>
                </c:pt>
                <c:pt idx="7271">
                  <c:v>41227</c:v>
                </c:pt>
                <c:pt idx="7272">
                  <c:v>41228</c:v>
                </c:pt>
                <c:pt idx="7273">
                  <c:v>41229</c:v>
                </c:pt>
                <c:pt idx="7274">
                  <c:v>41232</c:v>
                </c:pt>
                <c:pt idx="7275">
                  <c:v>41233</c:v>
                </c:pt>
                <c:pt idx="7276">
                  <c:v>41234</c:v>
                </c:pt>
                <c:pt idx="7277">
                  <c:v>41235</c:v>
                </c:pt>
                <c:pt idx="7278">
                  <c:v>41236</c:v>
                </c:pt>
                <c:pt idx="7279">
                  <c:v>41239</c:v>
                </c:pt>
                <c:pt idx="7280">
                  <c:v>41240</c:v>
                </c:pt>
                <c:pt idx="7281">
                  <c:v>41241</c:v>
                </c:pt>
                <c:pt idx="7282">
                  <c:v>41242</c:v>
                </c:pt>
                <c:pt idx="7283">
                  <c:v>41243</c:v>
                </c:pt>
                <c:pt idx="7284">
                  <c:v>41246</c:v>
                </c:pt>
                <c:pt idx="7285">
                  <c:v>41247</c:v>
                </c:pt>
                <c:pt idx="7286">
                  <c:v>41248</c:v>
                </c:pt>
                <c:pt idx="7287">
                  <c:v>41249</c:v>
                </c:pt>
                <c:pt idx="7288">
                  <c:v>41250</c:v>
                </c:pt>
                <c:pt idx="7289">
                  <c:v>41253</c:v>
                </c:pt>
                <c:pt idx="7290">
                  <c:v>41254</c:v>
                </c:pt>
                <c:pt idx="7291">
                  <c:v>41255</c:v>
                </c:pt>
                <c:pt idx="7292">
                  <c:v>41256</c:v>
                </c:pt>
                <c:pt idx="7293">
                  <c:v>41257</c:v>
                </c:pt>
                <c:pt idx="7294">
                  <c:v>41260</c:v>
                </c:pt>
                <c:pt idx="7295">
                  <c:v>41261</c:v>
                </c:pt>
                <c:pt idx="7296">
                  <c:v>41262</c:v>
                </c:pt>
                <c:pt idx="7297">
                  <c:v>41263</c:v>
                </c:pt>
                <c:pt idx="7298">
                  <c:v>41264</c:v>
                </c:pt>
                <c:pt idx="7299">
                  <c:v>41267</c:v>
                </c:pt>
                <c:pt idx="7300">
                  <c:v>41268</c:v>
                </c:pt>
                <c:pt idx="7301">
                  <c:v>41269</c:v>
                </c:pt>
                <c:pt idx="7302">
                  <c:v>41270</c:v>
                </c:pt>
                <c:pt idx="7303">
                  <c:v>41271</c:v>
                </c:pt>
                <c:pt idx="7304">
                  <c:v>41274</c:v>
                </c:pt>
                <c:pt idx="7305">
                  <c:v>41275</c:v>
                </c:pt>
                <c:pt idx="7306">
                  <c:v>41276</c:v>
                </c:pt>
                <c:pt idx="7307">
                  <c:v>41277</c:v>
                </c:pt>
                <c:pt idx="7308">
                  <c:v>41278</c:v>
                </c:pt>
                <c:pt idx="7309">
                  <c:v>41281</c:v>
                </c:pt>
                <c:pt idx="7310">
                  <c:v>41282</c:v>
                </c:pt>
                <c:pt idx="7311">
                  <c:v>41283</c:v>
                </c:pt>
                <c:pt idx="7312">
                  <c:v>41284</c:v>
                </c:pt>
                <c:pt idx="7313">
                  <c:v>41285</c:v>
                </c:pt>
                <c:pt idx="7314">
                  <c:v>41288</c:v>
                </c:pt>
                <c:pt idx="7315">
                  <c:v>41289</c:v>
                </c:pt>
                <c:pt idx="7316">
                  <c:v>41290</c:v>
                </c:pt>
                <c:pt idx="7317">
                  <c:v>41291</c:v>
                </c:pt>
                <c:pt idx="7318">
                  <c:v>41292</c:v>
                </c:pt>
                <c:pt idx="7319">
                  <c:v>41295</c:v>
                </c:pt>
                <c:pt idx="7320">
                  <c:v>41296</c:v>
                </c:pt>
                <c:pt idx="7321">
                  <c:v>41297</c:v>
                </c:pt>
                <c:pt idx="7322">
                  <c:v>41298</c:v>
                </c:pt>
                <c:pt idx="7323">
                  <c:v>41299</c:v>
                </c:pt>
                <c:pt idx="7324">
                  <c:v>41302</c:v>
                </c:pt>
                <c:pt idx="7325">
                  <c:v>41303</c:v>
                </c:pt>
                <c:pt idx="7326">
                  <c:v>41304</c:v>
                </c:pt>
                <c:pt idx="7327">
                  <c:v>41305</c:v>
                </c:pt>
                <c:pt idx="7328">
                  <c:v>41306</c:v>
                </c:pt>
                <c:pt idx="7329">
                  <c:v>41309</c:v>
                </c:pt>
                <c:pt idx="7330">
                  <c:v>41310</c:v>
                </c:pt>
                <c:pt idx="7331">
                  <c:v>41311</c:v>
                </c:pt>
                <c:pt idx="7332">
                  <c:v>41312</c:v>
                </c:pt>
                <c:pt idx="7333">
                  <c:v>41313</c:v>
                </c:pt>
                <c:pt idx="7334">
                  <c:v>41316</c:v>
                </c:pt>
                <c:pt idx="7335">
                  <c:v>41317</c:v>
                </c:pt>
                <c:pt idx="7336">
                  <c:v>41318</c:v>
                </c:pt>
                <c:pt idx="7337">
                  <c:v>41319</c:v>
                </c:pt>
                <c:pt idx="7338">
                  <c:v>41320</c:v>
                </c:pt>
                <c:pt idx="7339">
                  <c:v>41323</c:v>
                </c:pt>
                <c:pt idx="7340">
                  <c:v>41324</c:v>
                </c:pt>
                <c:pt idx="7341">
                  <c:v>41325</c:v>
                </c:pt>
                <c:pt idx="7342">
                  <c:v>41326</c:v>
                </c:pt>
                <c:pt idx="7343">
                  <c:v>41327</c:v>
                </c:pt>
                <c:pt idx="7344">
                  <c:v>41330</c:v>
                </c:pt>
                <c:pt idx="7345">
                  <c:v>41331</c:v>
                </c:pt>
                <c:pt idx="7346">
                  <c:v>41332</c:v>
                </c:pt>
                <c:pt idx="7347">
                  <c:v>41333</c:v>
                </c:pt>
                <c:pt idx="7348">
                  <c:v>41334</c:v>
                </c:pt>
                <c:pt idx="7349">
                  <c:v>41337</c:v>
                </c:pt>
                <c:pt idx="7350">
                  <c:v>41338</c:v>
                </c:pt>
                <c:pt idx="7351">
                  <c:v>41339</c:v>
                </c:pt>
                <c:pt idx="7352">
                  <c:v>41340</c:v>
                </c:pt>
                <c:pt idx="7353">
                  <c:v>41341</c:v>
                </c:pt>
                <c:pt idx="7354">
                  <c:v>41344</c:v>
                </c:pt>
                <c:pt idx="7355">
                  <c:v>41345</c:v>
                </c:pt>
                <c:pt idx="7356">
                  <c:v>41346</c:v>
                </c:pt>
                <c:pt idx="7357">
                  <c:v>41347</c:v>
                </c:pt>
                <c:pt idx="7358">
                  <c:v>41348</c:v>
                </c:pt>
                <c:pt idx="7359">
                  <c:v>41351</c:v>
                </c:pt>
                <c:pt idx="7360">
                  <c:v>41352</c:v>
                </c:pt>
                <c:pt idx="7361">
                  <c:v>41353</c:v>
                </c:pt>
                <c:pt idx="7362">
                  <c:v>41354</c:v>
                </c:pt>
                <c:pt idx="7363">
                  <c:v>41355</c:v>
                </c:pt>
                <c:pt idx="7364">
                  <c:v>41358</c:v>
                </c:pt>
                <c:pt idx="7365">
                  <c:v>41359</c:v>
                </c:pt>
                <c:pt idx="7366">
                  <c:v>41360</c:v>
                </c:pt>
                <c:pt idx="7367">
                  <c:v>41361</c:v>
                </c:pt>
                <c:pt idx="7368">
                  <c:v>41362</c:v>
                </c:pt>
                <c:pt idx="7369">
                  <c:v>41365</c:v>
                </c:pt>
                <c:pt idx="7370">
                  <c:v>41366</c:v>
                </c:pt>
                <c:pt idx="7371">
                  <c:v>41367</c:v>
                </c:pt>
                <c:pt idx="7372">
                  <c:v>41368</c:v>
                </c:pt>
                <c:pt idx="7373">
                  <c:v>41369</c:v>
                </c:pt>
                <c:pt idx="7374">
                  <c:v>41372</c:v>
                </c:pt>
                <c:pt idx="7375">
                  <c:v>41373</c:v>
                </c:pt>
                <c:pt idx="7376">
                  <c:v>41374</c:v>
                </c:pt>
                <c:pt idx="7377">
                  <c:v>41375</c:v>
                </c:pt>
                <c:pt idx="7378">
                  <c:v>41376</c:v>
                </c:pt>
                <c:pt idx="7379">
                  <c:v>41379</c:v>
                </c:pt>
                <c:pt idx="7380">
                  <c:v>41380</c:v>
                </c:pt>
                <c:pt idx="7381">
                  <c:v>41381</c:v>
                </c:pt>
                <c:pt idx="7382">
                  <c:v>41382</c:v>
                </c:pt>
                <c:pt idx="7383">
                  <c:v>41383</c:v>
                </c:pt>
                <c:pt idx="7384">
                  <c:v>41386</c:v>
                </c:pt>
                <c:pt idx="7385">
                  <c:v>41387</c:v>
                </c:pt>
                <c:pt idx="7386">
                  <c:v>41388</c:v>
                </c:pt>
                <c:pt idx="7387">
                  <c:v>41389</c:v>
                </c:pt>
                <c:pt idx="7388">
                  <c:v>41390</c:v>
                </c:pt>
                <c:pt idx="7389">
                  <c:v>41393</c:v>
                </c:pt>
                <c:pt idx="7390">
                  <c:v>41394</c:v>
                </c:pt>
                <c:pt idx="7391">
                  <c:v>41395</c:v>
                </c:pt>
                <c:pt idx="7392">
                  <c:v>41396</c:v>
                </c:pt>
                <c:pt idx="7393">
                  <c:v>41397</c:v>
                </c:pt>
                <c:pt idx="7394">
                  <c:v>41400</c:v>
                </c:pt>
                <c:pt idx="7395">
                  <c:v>41401</c:v>
                </c:pt>
                <c:pt idx="7396">
                  <c:v>41402</c:v>
                </c:pt>
                <c:pt idx="7397">
                  <c:v>41403</c:v>
                </c:pt>
                <c:pt idx="7398">
                  <c:v>41404</c:v>
                </c:pt>
                <c:pt idx="7399">
                  <c:v>41407</c:v>
                </c:pt>
                <c:pt idx="7400">
                  <c:v>41408</c:v>
                </c:pt>
                <c:pt idx="7401">
                  <c:v>41409</c:v>
                </c:pt>
                <c:pt idx="7402">
                  <c:v>41410</c:v>
                </c:pt>
                <c:pt idx="7403">
                  <c:v>41411</c:v>
                </c:pt>
                <c:pt idx="7404">
                  <c:v>41414</c:v>
                </c:pt>
                <c:pt idx="7405">
                  <c:v>41415</c:v>
                </c:pt>
                <c:pt idx="7406">
                  <c:v>41416</c:v>
                </c:pt>
                <c:pt idx="7407">
                  <c:v>41417</c:v>
                </c:pt>
                <c:pt idx="7408">
                  <c:v>41418</c:v>
                </c:pt>
                <c:pt idx="7409">
                  <c:v>41421</c:v>
                </c:pt>
                <c:pt idx="7410">
                  <c:v>41422</c:v>
                </c:pt>
                <c:pt idx="7411">
                  <c:v>41423</c:v>
                </c:pt>
                <c:pt idx="7412">
                  <c:v>41424</c:v>
                </c:pt>
                <c:pt idx="7413">
                  <c:v>41425</c:v>
                </c:pt>
                <c:pt idx="7414">
                  <c:v>41428</c:v>
                </c:pt>
                <c:pt idx="7415">
                  <c:v>41429</c:v>
                </c:pt>
                <c:pt idx="7416">
                  <c:v>41430</c:v>
                </c:pt>
                <c:pt idx="7417">
                  <c:v>41431</c:v>
                </c:pt>
                <c:pt idx="7418">
                  <c:v>41432</c:v>
                </c:pt>
                <c:pt idx="7419">
                  <c:v>41435</c:v>
                </c:pt>
                <c:pt idx="7420">
                  <c:v>41436</c:v>
                </c:pt>
                <c:pt idx="7421">
                  <c:v>41437</c:v>
                </c:pt>
                <c:pt idx="7422">
                  <c:v>41438</c:v>
                </c:pt>
                <c:pt idx="7423">
                  <c:v>41439</c:v>
                </c:pt>
                <c:pt idx="7424">
                  <c:v>41442</c:v>
                </c:pt>
                <c:pt idx="7425">
                  <c:v>41443</c:v>
                </c:pt>
                <c:pt idx="7426">
                  <c:v>41444</c:v>
                </c:pt>
                <c:pt idx="7427">
                  <c:v>41445</c:v>
                </c:pt>
                <c:pt idx="7428">
                  <c:v>41446</c:v>
                </c:pt>
                <c:pt idx="7429">
                  <c:v>41449</c:v>
                </c:pt>
                <c:pt idx="7430">
                  <c:v>41450</c:v>
                </c:pt>
                <c:pt idx="7431">
                  <c:v>41451</c:v>
                </c:pt>
                <c:pt idx="7432">
                  <c:v>41452</c:v>
                </c:pt>
                <c:pt idx="7433">
                  <c:v>41453</c:v>
                </c:pt>
                <c:pt idx="7434">
                  <c:v>41456</c:v>
                </c:pt>
                <c:pt idx="7435">
                  <c:v>41457</c:v>
                </c:pt>
                <c:pt idx="7436">
                  <c:v>41458</c:v>
                </c:pt>
                <c:pt idx="7437">
                  <c:v>41459</c:v>
                </c:pt>
                <c:pt idx="7438">
                  <c:v>41460</c:v>
                </c:pt>
                <c:pt idx="7439">
                  <c:v>41463</c:v>
                </c:pt>
                <c:pt idx="7440">
                  <c:v>41464</c:v>
                </c:pt>
                <c:pt idx="7441">
                  <c:v>41465</c:v>
                </c:pt>
                <c:pt idx="7442">
                  <c:v>41466</c:v>
                </c:pt>
                <c:pt idx="7443">
                  <c:v>41467</c:v>
                </c:pt>
                <c:pt idx="7444">
                  <c:v>41470</c:v>
                </c:pt>
                <c:pt idx="7445">
                  <c:v>41471</c:v>
                </c:pt>
                <c:pt idx="7446">
                  <c:v>41472</c:v>
                </c:pt>
                <c:pt idx="7447">
                  <c:v>41473</c:v>
                </c:pt>
                <c:pt idx="7448">
                  <c:v>41474</c:v>
                </c:pt>
                <c:pt idx="7449">
                  <c:v>41477</c:v>
                </c:pt>
                <c:pt idx="7450">
                  <c:v>41478</c:v>
                </c:pt>
                <c:pt idx="7451">
                  <c:v>41479</c:v>
                </c:pt>
                <c:pt idx="7452">
                  <c:v>41480</c:v>
                </c:pt>
                <c:pt idx="7453">
                  <c:v>41481</c:v>
                </c:pt>
                <c:pt idx="7454">
                  <c:v>41484</c:v>
                </c:pt>
                <c:pt idx="7455">
                  <c:v>41485</c:v>
                </c:pt>
                <c:pt idx="7456">
                  <c:v>41486</c:v>
                </c:pt>
                <c:pt idx="7457">
                  <c:v>41487</c:v>
                </c:pt>
                <c:pt idx="7458">
                  <c:v>41488</c:v>
                </c:pt>
                <c:pt idx="7459">
                  <c:v>41491</c:v>
                </c:pt>
                <c:pt idx="7460">
                  <c:v>41492</c:v>
                </c:pt>
                <c:pt idx="7461">
                  <c:v>41493</c:v>
                </c:pt>
                <c:pt idx="7462">
                  <c:v>41494</c:v>
                </c:pt>
                <c:pt idx="7463">
                  <c:v>41495</c:v>
                </c:pt>
                <c:pt idx="7464">
                  <c:v>41498</c:v>
                </c:pt>
                <c:pt idx="7465">
                  <c:v>41499</c:v>
                </c:pt>
                <c:pt idx="7466">
                  <c:v>41500</c:v>
                </c:pt>
                <c:pt idx="7467">
                  <c:v>41501</c:v>
                </c:pt>
                <c:pt idx="7468">
                  <c:v>41502</c:v>
                </c:pt>
                <c:pt idx="7469">
                  <c:v>41505</c:v>
                </c:pt>
                <c:pt idx="7470">
                  <c:v>41506</c:v>
                </c:pt>
                <c:pt idx="7471">
                  <c:v>41507</c:v>
                </c:pt>
                <c:pt idx="7472">
                  <c:v>41508</c:v>
                </c:pt>
                <c:pt idx="7473">
                  <c:v>41509</c:v>
                </c:pt>
                <c:pt idx="7474">
                  <c:v>41512</c:v>
                </c:pt>
                <c:pt idx="7475">
                  <c:v>41513</c:v>
                </c:pt>
                <c:pt idx="7476">
                  <c:v>41514</c:v>
                </c:pt>
                <c:pt idx="7477">
                  <c:v>41515</c:v>
                </c:pt>
                <c:pt idx="7478">
                  <c:v>41516</c:v>
                </c:pt>
                <c:pt idx="7479">
                  <c:v>41519</c:v>
                </c:pt>
                <c:pt idx="7480">
                  <c:v>41520</c:v>
                </c:pt>
                <c:pt idx="7481">
                  <c:v>41521</c:v>
                </c:pt>
                <c:pt idx="7482">
                  <c:v>41522</c:v>
                </c:pt>
                <c:pt idx="7483">
                  <c:v>41523</c:v>
                </c:pt>
                <c:pt idx="7484">
                  <c:v>41526</c:v>
                </c:pt>
                <c:pt idx="7485">
                  <c:v>41527</c:v>
                </c:pt>
                <c:pt idx="7486">
                  <c:v>41528</c:v>
                </c:pt>
                <c:pt idx="7487">
                  <c:v>41529</c:v>
                </c:pt>
                <c:pt idx="7488">
                  <c:v>41530</c:v>
                </c:pt>
                <c:pt idx="7489">
                  <c:v>41533</c:v>
                </c:pt>
                <c:pt idx="7490">
                  <c:v>41534</c:v>
                </c:pt>
                <c:pt idx="7491">
                  <c:v>41535</c:v>
                </c:pt>
                <c:pt idx="7492">
                  <c:v>41536</c:v>
                </c:pt>
                <c:pt idx="7493">
                  <c:v>41537</c:v>
                </c:pt>
                <c:pt idx="7494">
                  <c:v>41540</c:v>
                </c:pt>
                <c:pt idx="7495">
                  <c:v>41541</c:v>
                </c:pt>
                <c:pt idx="7496">
                  <c:v>41542</c:v>
                </c:pt>
                <c:pt idx="7497">
                  <c:v>41543</c:v>
                </c:pt>
                <c:pt idx="7498">
                  <c:v>41544</c:v>
                </c:pt>
                <c:pt idx="7499">
                  <c:v>41547</c:v>
                </c:pt>
                <c:pt idx="7500">
                  <c:v>41548</c:v>
                </c:pt>
                <c:pt idx="7501">
                  <c:v>41549</c:v>
                </c:pt>
                <c:pt idx="7502">
                  <c:v>41550</c:v>
                </c:pt>
                <c:pt idx="7503">
                  <c:v>41551</c:v>
                </c:pt>
                <c:pt idx="7504">
                  <c:v>41554</c:v>
                </c:pt>
                <c:pt idx="7505">
                  <c:v>41555</c:v>
                </c:pt>
                <c:pt idx="7506">
                  <c:v>41556</c:v>
                </c:pt>
                <c:pt idx="7507">
                  <c:v>41557</c:v>
                </c:pt>
                <c:pt idx="7508">
                  <c:v>41558</c:v>
                </c:pt>
                <c:pt idx="7509">
                  <c:v>41561</c:v>
                </c:pt>
                <c:pt idx="7510">
                  <c:v>41562</c:v>
                </c:pt>
                <c:pt idx="7511">
                  <c:v>41563</c:v>
                </c:pt>
                <c:pt idx="7512">
                  <c:v>41564</c:v>
                </c:pt>
                <c:pt idx="7513">
                  <c:v>41565</c:v>
                </c:pt>
                <c:pt idx="7514">
                  <c:v>41568</c:v>
                </c:pt>
                <c:pt idx="7515">
                  <c:v>41569</c:v>
                </c:pt>
                <c:pt idx="7516">
                  <c:v>41570</c:v>
                </c:pt>
                <c:pt idx="7517">
                  <c:v>41571</c:v>
                </c:pt>
                <c:pt idx="7518">
                  <c:v>41572</c:v>
                </c:pt>
                <c:pt idx="7519">
                  <c:v>41575</c:v>
                </c:pt>
                <c:pt idx="7520">
                  <c:v>41576</c:v>
                </c:pt>
                <c:pt idx="7521">
                  <c:v>41577</c:v>
                </c:pt>
                <c:pt idx="7522">
                  <c:v>41578</c:v>
                </c:pt>
                <c:pt idx="7523">
                  <c:v>41579</c:v>
                </c:pt>
                <c:pt idx="7524">
                  <c:v>41582</c:v>
                </c:pt>
                <c:pt idx="7525">
                  <c:v>41583</c:v>
                </c:pt>
                <c:pt idx="7526">
                  <c:v>41584</c:v>
                </c:pt>
                <c:pt idx="7527">
                  <c:v>41585</c:v>
                </c:pt>
                <c:pt idx="7528">
                  <c:v>41586</c:v>
                </c:pt>
                <c:pt idx="7529">
                  <c:v>41589</c:v>
                </c:pt>
                <c:pt idx="7530">
                  <c:v>41590</c:v>
                </c:pt>
                <c:pt idx="7531">
                  <c:v>41591</c:v>
                </c:pt>
                <c:pt idx="7532">
                  <c:v>41592</c:v>
                </c:pt>
                <c:pt idx="7533">
                  <c:v>41593</c:v>
                </c:pt>
                <c:pt idx="7534">
                  <c:v>41596</c:v>
                </c:pt>
                <c:pt idx="7535">
                  <c:v>41597</c:v>
                </c:pt>
                <c:pt idx="7536">
                  <c:v>41598</c:v>
                </c:pt>
                <c:pt idx="7537">
                  <c:v>41599</c:v>
                </c:pt>
                <c:pt idx="7538">
                  <c:v>41600</c:v>
                </c:pt>
                <c:pt idx="7539">
                  <c:v>41603</c:v>
                </c:pt>
                <c:pt idx="7540">
                  <c:v>41604</c:v>
                </c:pt>
                <c:pt idx="7541">
                  <c:v>41605</c:v>
                </c:pt>
                <c:pt idx="7542">
                  <c:v>41606</c:v>
                </c:pt>
                <c:pt idx="7543">
                  <c:v>41607</c:v>
                </c:pt>
                <c:pt idx="7544">
                  <c:v>41610</c:v>
                </c:pt>
                <c:pt idx="7545">
                  <c:v>41611</c:v>
                </c:pt>
                <c:pt idx="7546">
                  <c:v>41612</c:v>
                </c:pt>
                <c:pt idx="7547">
                  <c:v>41613</c:v>
                </c:pt>
                <c:pt idx="7548">
                  <c:v>41614</c:v>
                </c:pt>
                <c:pt idx="7549">
                  <c:v>41617</c:v>
                </c:pt>
                <c:pt idx="7550">
                  <c:v>41618</c:v>
                </c:pt>
                <c:pt idx="7551">
                  <c:v>41619</c:v>
                </c:pt>
                <c:pt idx="7552">
                  <c:v>41620</c:v>
                </c:pt>
                <c:pt idx="7553">
                  <c:v>41621</c:v>
                </c:pt>
                <c:pt idx="7554">
                  <c:v>41624</c:v>
                </c:pt>
                <c:pt idx="7555">
                  <c:v>41625</c:v>
                </c:pt>
                <c:pt idx="7556">
                  <c:v>41626</c:v>
                </c:pt>
                <c:pt idx="7557">
                  <c:v>41627</c:v>
                </c:pt>
                <c:pt idx="7558">
                  <c:v>41628</c:v>
                </c:pt>
                <c:pt idx="7559">
                  <c:v>41631</c:v>
                </c:pt>
                <c:pt idx="7560">
                  <c:v>41632</c:v>
                </c:pt>
                <c:pt idx="7561">
                  <c:v>41633</c:v>
                </c:pt>
                <c:pt idx="7562">
                  <c:v>41634</c:v>
                </c:pt>
                <c:pt idx="7563">
                  <c:v>41635</c:v>
                </c:pt>
                <c:pt idx="7564">
                  <c:v>41638</c:v>
                </c:pt>
                <c:pt idx="7565">
                  <c:v>41639</c:v>
                </c:pt>
                <c:pt idx="7566">
                  <c:v>41640</c:v>
                </c:pt>
                <c:pt idx="7567">
                  <c:v>41641</c:v>
                </c:pt>
                <c:pt idx="7568">
                  <c:v>41642</c:v>
                </c:pt>
                <c:pt idx="7569">
                  <c:v>41645</c:v>
                </c:pt>
                <c:pt idx="7570">
                  <c:v>41646</c:v>
                </c:pt>
                <c:pt idx="7571">
                  <c:v>41647</c:v>
                </c:pt>
                <c:pt idx="7572">
                  <c:v>41648</c:v>
                </c:pt>
                <c:pt idx="7573">
                  <c:v>41649</c:v>
                </c:pt>
                <c:pt idx="7574">
                  <c:v>41652</c:v>
                </c:pt>
                <c:pt idx="7575">
                  <c:v>41653</c:v>
                </c:pt>
                <c:pt idx="7576">
                  <c:v>41654</c:v>
                </c:pt>
                <c:pt idx="7577">
                  <c:v>41655</c:v>
                </c:pt>
                <c:pt idx="7578">
                  <c:v>41656</c:v>
                </c:pt>
                <c:pt idx="7579">
                  <c:v>41659</c:v>
                </c:pt>
                <c:pt idx="7580">
                  <c:v>41660</c:v>
                </c:pt>
                <c:pt idx="7581">
                  <c:v>41661</c:v>
                </c:pt>
                <c:pt idx="7582">
                  <c:v>41662</c:v>
                </c:pt>
                <c:pt idx="7583">
                  <c:v>41663</c:v>
                </c:pt>
                <c:pt idx="7584">
                  <c:v>41666</c:v>
                </c:pt>
                <c:pt idx="7585">
                  <c:v>41667</c:v>
                </c:pt>
                <c:pt idx="7586">
                  <c:v>41668</c:v>
                </c:pt>
                <c:pt idx="7587">
                  <c:v>41669</c:v>
                </c:pt>
                <c:pt idx="7588">
                  <c:v>41670</c:v>
                </c:pt>
                <c:pt idx="7589">
                  <c:v>41673</c:v>
                </c:pt>
                <c:pt idx="7590">
                  <c:v>41674</c:v>
                </c:pt>
                <c:pt idx="7591">
                  <c:v>41675</c:v>
                </c:pt>
                <c:pt idx="7592">
                  <c:v>41676</c:v>
                </c:pt>
                <c:pt idx="7593">
                  <c:v>41677</c:v>
                </c:pt>
                <c:pt idx="7594">
                  <c:v>41680</c:v>
                </c:pt>
                <c:pt idx="7595">
                  <c:v>41681</c:v>
                </c:pt>
                <c:pt idx="7596">
                  <c:v>41682</c:v>
                </c:pt>
                <c:pt idx="7597">
                  <c:v>41683</c:v>
                </c:pt>
                <c:pt idx="7598">
                  <c:v>41684</c:v>
                </c:pt>
                <c:pt idx="7599">
                  <c:v>41687</c:v>
                </c:pt>
                <c:pt idx="7600">
                  <c:v>41688</c:v>
                </c:pt>
                <c:pt idx="7601">
                  <c:v>41689</c:v>
                </c:pt>
                <c:pt idx="7602">
                  <c:v>41690</c:v>
                </c:pt>
                <c:pt idx="7603">
                  <c:v>41691</c:v>
                </c:pt>
                <c:pt idx="7604">
                  <c:v>41694</c:v>
                </c:pt>
                <c:pt idx="7605">
                  <c:v>41695</c:v>
                </c:pt>
                <c:pt idx="7606">
                  <c:v>41696</c:v>
                </c:pt>
                <c:pt idx="7607">
                  <c:v>41697</c:v>
                </c:pt>
                <c:pt idx="7608">
                  <c:v>41698</c:v>
                </c:pt>
                <c:pt idx="7609">
                  <c:v>41701</c:v>
                </c:pt>
                <c:pt idx="7610">
                  <c:v>41702</c:v>
                </c:pt>
                <c:pt idx="7611">
                  <c:v>41703</c:v>
                </c:pt>
                <c:pt idx="7612">
                  <c:v>41704</c:v>
                </c:pt>
                <c:pt idx="7613">
                  <c:v>41705</c:v>
                </c:pt>
                <c:pt idx="7614">
                  <c:v>41708</c:v>
                </c:pt>
                <c:pt idx="7615">
                  <c:v>41709</c:v>
                </c:pt>
                <c:pt idx="7616">
                  <c:v>41710</c:v>
                </c:pt>
                <c:pt idx="7617">
                  <c:v>41711</c:v>
                </c:pt>
                <c:pt idx="7618">
                  <c:v>41712</c:v>
                </c:pt>
                <c:pt idx="7619">
                  <c:v>41715</c:v>
                </c:pt>
                <c:pt idx="7620">
                  <c:v>41716</c:v>
                </c:pt>
                <c:pt idx="7621">
                  <c:v>41717</c:v>
                </c:pt>
                <c:pt idx="7622">
                  <c:v>41718</c:v>
                </c:pt>
                <c:pt idx="7623">
                  <c:v>41719</c:v>
                </c:pt>
                <c:pt idx="7624">
                  <c:v>41722</c:v>
                </c:pt>
                <c:pt idx="7625">
                  <c:v>41723</c:v>
                </c:pt>
                <c:pt idx="7626">
                  <c:v>41724</c:v>
                </c:pt>
                <c:pt idx="7627">
                  <c:v>41725</c:v>
                </c:pt>
                <c:pt idx="7628">
                  <c:v>41726</c:v>
                </c:pt>
                <c:pt idx="7629">
                  <c:v>41729</c:v>
                </c:pt>
                <c:pt idx="7630">
                  <c:v>41730</c:v>
                </c:pt>
                <c:pt idx="7631">
                  <c:v>41731</c:v>
                </c:pt>
                <c:pt idx="7632">
                  <c:v>41732</c:v>
                </c:pt>
                <c:pt idx="7633">
                  <c:v>41733</c:v>
                </c:pt>
                <c:pt idx="7634">
                  <c:v>41736</c:v>
                </c:pt>
                <c:pt idx="7635">
                  <c:v>41737</c:v>
                </c:pt>
                <c:pt idx="7636">
                  <c:v>41738</c:v>
                </c:pt>
                <c:pt idx="7637">
                  <c:v>41739</c:v>
                </c:pt>
                <c:pt idx="7638">
                  <c:v>41740</c:v>
                </c:pt>
                <c:pt idx="7639">
                  <c:v>41743</c:v>
                </c:pt>
                <c:pt idx="7640">
                  <c:v>41744</c:v>
                </c:pt>
                <c:pt idx="7641">
                  <c:v>41745</c:v>
                </c:pt>
                <c:pt idx="7642">
                  <c:v>41746</c:v>
                </c:pt>
                <c:pt idx="7643">
                  <c:v>41747</c:v>
                </c:pt>
                <c:pt idx="7644">
                  <c:v>41750</c:v>
                </c:pt>
                <c:pt idx="7645">
                  <c:v>41751</c:v>
                </c:pt>
                <c:pt idx="7646">
                  <c:v>41752</c:v>
                </c:pt>
                <c:pt idx="7647">
                  <c:v>41753</c:v>
                </c:pt>
                <c:pt idx="7648">
                  <c:v>41754</c:v>
                </c:pt>
                <c:pt idx="7649">
                  <c:v>41757</c:v>
                </c:pt>
                <c:pt idx="7650">
                  <c:v>41758</c:v>
                </c:pt>
                <c:pt idx="7651">
                  <c:v>41759</c:v>
                </c:pt>
                <c:pt idx="7652">
                  <c:v>41760</c:v>
                </c:pt>
                <c:pt idx="7653">
                  <c:v>41761</c:v>
                </c:pt>
                <c:pt idx="7654">
                  <c:v>41764</c:v>
                </c:pt>
                <c:pt idx="7655">
                  <c:v>41765</c:v>
                </c:pt>
                <c:pt idx="7656">
                  <c:v>41766</c:v>
                </c:pt>
                <c:pt idx="7657">
                  <c:v>41767</c:v>
                </c:pt>
                <c:pt idx="7658">
                  <c:v>41768</c:v>
                </c:pt>
                <c:pt idx="7659">
                  <c:v>41771</c:v>
                </c:pt>
                <c:pt idx="7660">
                  <c:v>41772</c:v>
                </c:pt>
                <c:pt idx="7661">
                  <c:v>41773</c:v>
                </c:pt>
                <c:pt idx="7662">
                  <c:v>41774</c:v>
                </c:pt>
                <c:pt idx="7663">
                  <c:v>41775</c:v>
                </c:pt>
                <c:pt idx="7664">
                  <c:v>41778</c:v>
                </c:pt>
                <c:pt idx="7665">
                  <c:v>41779</c:v>
                </c:pt>
                <c:pt idx="7666">
                  <c:v>41780</c:v>
                </c:pt>
                <c:pt idx="7667">
                  <c:v>41781</c:v>
                </c:pt>
                <c:pt idx="7668">
                  <c:v>41782</c:v>
                </c:pt>
                <c:pt idx="7669">
                  <c:v>41785</c:v>
                </c:pt>
                <c:pt idx="7670">
                  <c:v>41786</c:v>
                </c:pt>
                <c:pt idx="7671">
                  <c:v>41787</c:v>
                </c:pt>
                <c:pt idx="7672">
                  <c:v>41788</c:v>
                </c:pt>
                <c:pt idx="7673">
                  <c:v>41789</c:v>
                </c:pt>
                <c:pt idx="7674">
                  <c:v>41792</c:v>
                </c:pt>
                <c:pt idx="7675">
                  <c:v>41793</c:v>
                </c:pt>
                <c:pt idx="7676">
                  <c:v>41794</c:v>
                </c:pt>
                <c:pt idx="7677">
                  <c:v>41795</c:v>
                </c:pt>
                <c:pt idx="7678">
                  <c:v>41796</c:v>
                </c:pt>
                <c:pt idx="7679">
                  <c:v>41799</c:v>
                </c:pt>
                <c:pt idx="7680">
                  <c:v>41800</c:v>
                </c:pt>
                <c:pt idx="7681">
                  <c:v>41801</c:v>
                </c:pt>
                <c:pt idx="7682">
                  <c:v>41802</c:v>
                </c:pt>
                <c:pt idx="7683">
                  <c:v>41803</c:v>
                </c:pt>
                <c:pt idx="7684">
                  <c:v>41806</c:v>
                </c:pt>
                <c:pt idx="7685">
                  <c:v>41807</c:v>
                </c:pt>
                <c:pt idx="7686">
                  <c:v>41808</c:v>
                </c:pt>
                <c:pt idx="7687">
                  <c:v>41809</c:v>
                </c:pt>
                <c:pt idx="7688">
                  <c:v>41810</c:v>
                </c:pt>
                <c:pt idx="7689">
                  <c:v>41813</c:v>
                </c:pt>
                <c:pt idx="7690">
                  <c:v>41814</c:v>
                </c:pt>
                <c:pt idx="7691">
                  <c:v>41815</c:v>
                </c:pt>
                <c:pt idx="7692">
                  <c:v>41816</c:v>
                </c:pt>
                <c:pt idx="7693">
                  <c:v>41817</c:v>
                </c:pt>
                <c:pt idx="7694">
                  <c:v>41820</c:v>
                </c:pt>
                <c:pt idx="7695">
                  <c:v>41821</c:v>
                </c:pt>
                <c:pt idx="7696">
                  <c:v>41822</c:v>
                </c:pt>
                <c:pt idx="7697">
                  <c:v>41823</c:v>
                </c:pt>
                <c:pt idx="7698">
                  <c:v>41824</c:v>
                </c:pt>
                <c:pt idx="7699">
                  <c:v>41827</c:v>
                </c:pt>
                <c:pt idx="7700">
                  <c:v>41828</c:v>
                </c:pt>
                <c:pt idx="7701">
                  <c:v>41829</c:v>
                </c:pt>
                <c:pt idx="7702">
                  <c:v>41830</c:v>
                </c:pt>
                <c:pt idx="7703">
                  <c:v>41831</c:v>
                </c:pt>
                <c:pt idx="7704">
                  <c:v>41834</c:v>
                </c:pt>
                <c:pt idx="7705">
                  <c:v>41835</c:v>
                </c:pt>
                <c:pt idx="7706">
                  <c:v>41836</c:v>
                </c:pt>
                <c:pt idx="7707">
                  <c:v>41837</c:v>
                </c:pt>
                <c:pt idx="7708">
                  <c:v>41838</c:v>
                </c:pt>
                <c:pt idx="7709">
                  <c:v>41841</c:v>
                </c:pt>
                <c:pt idx="7710">
                  <c:v>41842</c:v>
                </c:pt>
                <c:pt idx="7711">
                  <c:v>41843</c:v>
                </c:pt>
                <c:pt idx="7712">
                  <c:v>41844</c:v>
                </c:pt>
                <c:pt idx="7713">
                  <c:v>41845</c:v>
                </c:pt>
                <c:pt idx="7714">
                  <c:v>41848</c:v>
                </c:pt>
                <c:pt idx="7715">
                  <c:v>41849</c:v>
                </c:pt>
                <c:pt idx="7716">
                  <c:v>41850</c:v>
                </c:pt>
                <c:pt idx="7717">
                  <c:v>41851</c:v>
                </c:pt>
                <c:pt idx="7718">
                  <c:v>41852</c:v>
                </c:pt>
                <c:pt idx="7719">
                  <c:v>41855</c:v>
                </c:pt>
                <c:pt idx="7720">
                  <c:v>41856</c:v>
                </c:pt>
                <c:pt idx="7721">
                  <c:v>41857</c:v>
                </c:pt>
                <c:pt idx="7722">
                  <c:v>41858</c:v>
                </c:pt>
                <c:pt idx="7723">
                  <c:v>41859</c:v>
                </c:pt>
                <c:pt idx="7724">
                  <c:v>41862</c:v>
                </c:pt>
                <c:pt idx="7725">
                  <c:v>41863</c:v>
                </c:pt>
                <c:pt idx="7726">
                  <c:v>41864</c:v>
                </c:pt>
                <c:pt idx="7727">
                  <c:v>41865</c:v>
                </c:pt>
                <c:pt idx="7728">
                  <c:v>41866</c:v>
                </c:pt>
                <c:pt idx="7729">
                  <c:v>41869</c:v>
                </c:pt>
                <c:pt idx="7730">
                  <c:v>41870</c:v>
                </c:pt>
                <c:pt idx="7731">
                  <c:v>41871</c:v>
                </c:pt>
                <c:pt idx="7732">
                  <c:v>41872</c:v>
                </c:pt>
                <c:pt idx="7733">
                  <c:v>41873</c:v>
                </c:pt>
                <c:pt idx="7734">
                  <c:v>41876</c:v>
                </c:pt>
                <c:pt idx="7735">
                  <c:v>41877</c:v>
                </c:pt>
                <c:pt idx="7736">
                  <c:v>41878</c:v>
                </c:pt>
                <c:pt idx="7737">
                  <c:v>41879</c:v>
                </c:pt>
                <c:pt idx="7738">
                  <c:v>41880</c:v>
                </c:pt>
                <c:pt idx="7739">
                  <c:v>41883</c:v>
                </c:pt>
                <c:pt idx="7740">
                  <c:v>41884</c:v>
                </c:pt>
                <c:pt idx="7741">
                  <c:v>41885</c:v>
                </c:pt>
                <c:pt idx="7742">
                  <c:v>41886</c:v>
                </c:pt>
                <c:pt idx="7743">
                  <c:v>41887</c:v>
                </c:pt>
                <c:pt idx="7744">
                  <c:v>41890</c:v>
                </c:pt>
                <c:pt idx="7745">
                  <c:v>41891</c:v>
                </c:pt>
                <c:pt idx="7746">
                  <c:v>41892</c:v>
                </c:pt>
                <c:pt idx="7747">
                  <c:v>41893</c:v>
                </c:pt>
                <c:pt idx="7748">
                  <c:v>41894</c:v>
                </c:pt>
                <c:pt idx="7749">
                  <c:v>41897</c:v>
                </c:pt>
                <c:pt idx="7750">
                  <c:v>41898</c:v>
                </c:pt>
                <c:pt idx="7751">
                  <c:v>41899</c:v>
                </c:pt>
                <c:pt idx="7752">
                  <c:v>41900</c:v>
                </c:pt>
                <c:pt idx="7753">
                  <c:v>41901</c:v>
                </c:pt>
                <c:pt idx="7754">
                  <c:v>41904</c:v>
                </c:pt>
                <c:pt idx="7755">
                  <c:v>41905</c:v>
                </c:pt>
                <c:pt idx="7756">
                  <c:v>41906</c:v>
                </c:pt>
                <c:pt idx="7757">
                  <c:v>41907</c:v>
                </c:pt>
                <c:pt idx="7758">
                  <c:v>41908</c:v>
                </c:pt>
                <c:pt idx="7759">
                  <c:v>41911</c:v>
                </c:pt>
                <c:pt idx="7760">
                  <c:v>41912</c:v>
                </c:pt>
                <c:pt idx="7761">
                  <c:v>41913</c:v>
                </c:pt>
                <c:pt idx="7762">
                  <c:v>41914</c:v>
                </c:pt>
                <c:pt idx="7763">
                  <c:v>41915</c:v>
                </c:pt>
                <c:pt idx="7764">
                  <c:v>41918</c:v>
                </c:pt>
                <c:pt idx="7765">
                  <c:v>41919</c:v>
                </c:pt>
                <c:pt idx="7766">
                  <c:v>41920</c:v>
                </c:pt>
                <c:pt idx="7767">
                  <c:v>41921</c:v>
                </c:pt>
                <c:pt idx="7768">
                  <c:v>41922</c:v>
                </c:pt>
                <c:pt idx="7769">
                  <c:v>41925</c:v>
                </c:pt>
                <c:pt idx="7770">
                  <c:v>41926</c:v>
                </c:pt>
                <c:pt idx="7771">
                  <c:v>41927</c:v>
                </c:pt>
                <c:pt idx="7772">
                  <c:v>41928</c:v>
                </c:pt>
                <c:pt idx="7773">
                  <c:v>41929</c:v>
                </c:pt>
                <c:pt idx="7774">
                  <c:v>41932</c:v>
                </c:pt>
                <c:pt idx="7775">
                  <c:v>41933</c:v>
                </c:pt>
                <c:pt idx="7776">
                  <c:v>41934</c:v>
                </c:pt>
                <c:pt idx="7777">
                  <c:v>41935</c:v>
                </c:pt>
                <c:pt idx="7778">
                  <c:v>41936</c:v>
                </c:pt>
                <c:pt idx="7779">
                  <c:v>41939</c:v>
                </c:pt>
                <c:pt idx="7780">
                  <c:v>41940</c:v>
                </c:pt>
                <c:pt idx="7781">
                  <c:v>41941</c:v>
                </c:pt>
                <c:pt idx="7782">
                  <c:v>41942</c:v>
                </c:pt>
                <c:pt idx="7783">
                  <c:v>41943</c:v>
                </c:pt>
                <c:pt idx="7784">
                  <c:v>41946</c:v>
                </c:pt>
                <c:pt idx="7785">
                  <c:v>41947</c:v>
                </c:pt>
                <c:pt idx="7786">
                  <c:v>41948</c:v>
                </c:pt>
                <c:pt idx="7787">
                  <c:v>41949</c:v>
                </c:pt>
                <c:pt idx="7788">
                  <c:v>41950</c:v>
                </c:pt>
                <c:pt idx="7789">
                  <c:v>41953</c:v>
                </c:pt>
                <c:pt idx="7790">
                  <c:v>41954</c:v>
                </c:pt>
                <c:pt idx="7791">
                  <c:v>41955</c:v>
                </c:pt>
                <c:pt idx="7792">
                  <c:v>41956</c:v>
                </c:pt>
                <c:pt idx="7793">
                  <c:v>41957</c:v>
                </c:pt>
                <c:pt idx="7794">
                  <c:v>41960</c:v>
                </c:pt>
                <c:pt idx="7795">
                  <c:v>41961</c:v>
                </c:pt>
                <c:pt idx="7796">
                  <c:v>41962</c:v>
                </c:pt>
                <c:pt idx="7797">
                  <c:v>41963</c:v>
                </c:pt>
                <c:pt idx="7798">
                  <c:v>41964</c:v>
                </c:pt>
                <c:pt idx="7799">
                  <c:v>41967</c:v>
                </c:pt>
                <c:pt idx="7800">
                  <c:v>41968</c:v>
                </c:pt>
                <c:pt idx="7801">
                  <c:v>41969</c:v>
                </c:pt>
                <c:pt idx="7802">
                  <c:v>41970</c:v>
                </c:pt>
                <c:pt idx="7803">
                  <c:v>41971</c:v>
                </c:pt>
                <c:pt idx="7804">
                  <c:v>41974</c:v>
                </c:pt>
                <c:pt idx="7805">
                  <c:v>41975</c:v>
                </c:pt>
                <c:pt idx="7806">
                  <c:v>41976</c:v>
                </c:pt>
                <c:pt idx="7807">
                  <c:v>41977</c:v>
                </c:pt>
                <c:pt idx="7808">
                  <c:v>41978</c:v>
                </c:pt>
                <c:pt idx="7809">
                  <c:v>41981</c:v>
                </c:pt>
                <c:pt idx="7810">
                  <c:v>41982</c:v>
                </c:pt>
                <c:pt idx="7811">
                  <c:v>41983</c:v>
                </c:pt>
                <c:pt idx="7812">
                  <c:v>41984</c:v>
                </c:pt>
                <c:pt idx="7813">
                  <c:v>41985</c:v>
                </c:pt>
                <c:pt idx="7814">
                  <c:v>41988</c:v>
                </c:pt>
                <c:pt idx="7815">
                  <c:v>41989</c:v>
                </c:pt>
                <c:pt idx="7816">
                  <c:v>41990</c:v>
                </c:pt>
                <c:pt idx="7817">
                  <c:v>41991</c:v>
                </c:pt>
                <c:pt idx="7818">
                  <c:v>41992</c:v>
                </c:pt>
                <c:pt idx="7819">
                  <c:v>41995</c:v>
                </c:pt>
                <c:pt idx="7820">
                  <c:v>41996</c:v>
                </c:pt>
                <c:pt idx="7821">
                  <c:v>41997</c:v>
                </c:pt>
                <c:pt idx="7822">
                  <c:v>41998</c:v>
                </c:pt>
                <c:pt idx="7823">
                  <c:v>41999</c:v>
                </c:pt>
                <c:pt idx="7824">
                  <c:v>42002</c:v>
                </c:pt>
                <c:pt idx="7825">
                  <c:v>42003</c:v>
                </c:pt>
                <c:pt idx="7826">
                  <c:v>42004</c:v>
                </c:pt>
                <c:pt idx="7827">
                  <c:v>42005</c:v>
                </c:pt>
                <c:pt idx="7828">
                  <c:v>42006</c:v>
                </c:pt>
                <c:pt idx="7829">
                  <c:v>42009</c:v>
                </c:pt>
                <c:pt idx="7830">
                  <c:v>42010</c:v>
                </c:pt>
                <c:pt idx="7831">
                  <c:v>42011</c:v>
                </c:pt>
                <c:pt idx="7832">
                  <c:v>42012</c:v>
                </c:pt>
                <c:pt idx="7833">
                  <c:v>42013</c:v>
                </c:pt>
                <c:pt idx="7834">
                  <c:v>42016</c:v>
                </c:pt>
                <c:pt idx="7835">
                  <c:v>42017</c:v>
                </c:pt>
                <c:pt idx="7836">
                  <c:v>42018</c:v>
                </c:pt>
                <c:pt idx="7837">
                  <c:v>42019</c:v>
                </c:pt>
                <c:pt idx="7838">
                  <c:v>42020</c:v>
                </c:pt>
                <c:pt idx="7839">
                  <c:v>42023</c:v>
                </c:pt>
                <c:pt idx="7840">
                  <c:v>42024</c:v>
                </c:pt>
                <c:pt idx="7841">
                  <c:v>42025</c:v>
                </c:pt>
                <c:pt idx="7842">
                  <c:v>42026</c:v>
                </c:pt>
                <c:pt idx="7843">
                  <c:v>42027</c:v>
                </c:pt>
                <c:pt idx="7844">
                  <c:v>42030</c:v>
                </c:pt>
                <c:pt idx="7845">
                  <c:v>42031</c:v>
                </c:pt>
                <c:pt idx="7846">
                  <c:v>42032</c:v>
                </c:pt>
                <c:pt idx="7847">
                  <c:v>42033</c:v>
                </c:pt>
                <c:pt idx="7848">
                  <c:v>42034</c:v>
                </c:pt>
                <c:pt idx="7849">
                  <c:v>42037</c:v>
                </c:pt>
                <c:pt idx="7850">
                  <c:v>42038</c:v>
                </c:pt>
                <c:pt idx="7851">
                  <c:v>42039</c:v>
                </c:pt>
                <c:pt idx="7852">
                  <c:v>42040</c:v>
                </c:pt>
                <c:pt idx="7853">
                  <c:v>42041</c:v>
                </c:pt>
                <c:pt idx="7854">
                  <c:v>42044</c:v>
                </c:pt>
                <c:pt idx="7855">
                  <c:v>42045</c:v>
                </c:pt>
                <c:pt idx="7856">
                  <c:v>42046</c:v>
                </c:pt>
                <c:pt idx="7857">
                  <c:v>42047</c:v>
                </c:pt>
                <c:pt idx="7858">
                  <c:v>42048</c:v>
                </c:pt>
                <c:pt idx="7859">
                  <c:v>42051</c:v>
                </c:pt>
                <c:pt idx="7860">
                  <c:v>42052</c:v>
                </c:pt>
                <c:pt idx="7861">
                  <c:v>42053</c:v>
                </c:pt>
                <c:pt idx="7862">
                  <c:v>42054</c:v>
                </c:pt>
                <c:pt idx="7863">
                  <c:v>42055</c:v>
                </c:pt>
                <c:pt idx="7864">
                  <c:v>42058</c:v>
                </c:pt>
                <c:pt idx="7865">
                  <c:v>42059</c:v>
                </c:pt>
                <c:pt idx="7866">
                  <c:v>42060</c:v>
                </c:pt>
                <c:pt idx="7867">
                  <c:v>42061</c:v>
                </c:pt>
                <c:pt idx="7868">
                  <c:v>42062</c:v>
                </c:pt>
                <c:pt idx="7869">
                  <c:v>42065</c:v>
                </c:pt>
                <c:pt idx="7870">
                  <c:v>42066</c:v>
                </c:pt>
                <c:pt idx="7871">
                  <c:v>42067</c:v>
                </c:pt>
                <c:pt idx="7872">
                  <c:v>42068</c:v>
                </c:pt>
                <c:pt idx="7873">
                  <c:v>42069</c:v>
                </c:pt>
                <c:pt idx="7874">
                  <c:v>42072</c:v>
                </c:pt>
                <c:pt idx="7875">
                  <c:v>42073</c:v>
                </c:pt>
                <c:pt idx="7876">
                  <c:v>42074</c:v>
                </c:pt>
                <c:pt idx="7877">
                  <c:v>42075</c:v>
                </c:pt>
                <c:pt idx="7878">
                  <c:v>42076</c:v>
                </c:pt>
                <c:pt idx="7879">
                  <c:v>42079</c:v>
                </c:pt>
                <c:pt idx="7880">
                  <c:v>42080</c:v>
                </c:pt>
                <c:pt idx="7881">
                  <c:v>42081</c:v>
                </c:pt>
                <c:pt idx="7882">
                  <c:v>42082</c:v>
                </c:pt>
                <c:pt idx="7883">
                  <c:v>42083</c:v>
                </c:pt>
                <c:pt idx="7884">
                  <c:v>42086</c:v>
                </c:pt>
                <c:pt idx="7885">
                  <c:v>42087</c:v>
                </c:pt>
                <c:pt idx="7886">
                  <c:v>42088</c:v>
                </c:pt>
                <c:pt idx="7887">
                  <c:v>42089</c:v>
                </c:pt>
                <c:pt idx="7888">
                  <c:v>42090</c:v>
                </c:pt>
                <c:pt idx="7889">
                  <c:v>42093</c:v>
                </c:pt>
                <c:pt idx="7890">
                  <c:v>42094</c:v>
                </c:pt>
                <c:pt idx="7891">
                  <c:v>42095</c:v>
                </c:pt>
                <c:pt idx="7892">
                  <c:v>42096</c:v>
                </c:pt>
                <c:pt idx="7893">
                  <c:v>42097</c:v>
                </c:pt>
                <c:pt idx="7894">
                  <c:v>42100</c:v>
                </c:pt>
                <c:pt idx="7895">
                  <c:v>42101</c:v>
                </c:pt>
                <c:pt idx="7896">
                  <c:v>42102</c:v>
                </c:pt>
                <c:pt idx="7897">
                  <c:v>42103</c:v>
                </c:pt>
                <c:pt idx="7898">
                  <c:v>42104</c:v>
                </c:pt>
                <c:pt idx="7899">
                  <c:v>42107</c:v>
                </c:pt>
                <c:pt idx="7900">
                  <c:v>42108</c:v>
                </c:pt>
                <c:pt idx="7901">
                  <c:v>42109</c:v>
                </c:pt>
                <c:pt idx="7902">
                  <c:v>42110</c:v>
                </c:pt>
                <c:pt idx="7903">
                  <c:v>42111</c:v>
                </c:pt>
                <c:pt idx="7904">
                  <c:v>42114</c:v>
                </c:pt>
                <c:pt idx="7905">
                  <c:v>42115</c:v>
                </c:pt>
                <c:pt idx="7906">
                  <c:v>42116</c:v>
                </c:pt>
                <c:pt idx="7907">
                  <c:v>42117</c:v>
                </c:pt>
                <c:pt idx="7908">
                  <c:v>42118</c:v>
                </c:pt>
                <c:pt idx="7909">
                  <c:v>42121</c:v>
                </c:pt>
                <c:pt idx="7910">
                  <c:v>42122</c:v>
                </c:pt>
                <c:pt idx="7911">
                  <c:v>42123</c:v>
                </c:pt>
                <c:pt idx="7912">
                  <c:v>42124</c:v>
                </c:pt>
                <c:pt idx="7913">
                  <c:v>42125</c:v>
                </c:pt>
                <c:pt idx="7914">
                  <c:v>42128</c:v>
                </c:pt>
                <c:pt idx="7915">
                  <c:v>42129</c:v>
                </c:pt>
                <c:pt idx="7916">
                  <c:v>42130</c:v>
                </c:pt>
                <c:pt idx="7917">
                  <c:v>42131</c:v>
                </c:pt>
                <c:pt idx="7918">
                  <c:v>42132</c:v>
                </c:pt>
                <c:pt idx="7919">
                  <c:v>42135</c:v>
                </c:pt>
                <c:pt idx="7920">
                  <c:v>42136</c:v>
                </c:pt>
                <c:pt idx="7921">
                  <c:v>42137</c:v>
                </c:pt>
                <c:pt idx="7922">
                  <c:v>42138</c:v>
                </c:pt>
                <c:pt idx="7923">
                  <c:v>42139</c:v>
                </c:pt>
                <c:pt idx="7924">
                  <c:v>42142</c:v>
                </c:pt>
                <c:pt idx="7925">
                  <c:v>42143</c:v>
                </c:pt>
                <c:pt idx="7926">
                  <c:v>42144</c:v>
                </c:pt>
                <c:pt idx="7927">
                  <c:v>42145</c:v>
                </c:pt>
                <c:pt idx="7928">
                  <c:v>42146</c:v>
                </c:pt>
                <c:pt idx="7929">
                  <c:v>42149</c:v>
                </c:pt>
                <c:pt idx="7930">
                  <c:v>42150</c:v>
                </c:pt>
                <c:pt idx="7931">
                  <c:v>42151</c:v>
                </c:pt>
                <c:pt idx="7932">
                  <c:v>42152</c:v>
                </c:pt>
                <c:pt idx="7933">
                  <c:v>42153</c:v>
                </c:pt>
                <c:pt idx="7934">
                  <c:v>42156</c:v>
                </c:pt>
                <c:pt idx="7935">
                  <c:v>42157</c:v>
                </c:pt>
                <c:pt idx="7936">
                  <c:v>42158</c:v>
                </c:pt>
                <c:pt idx="7937">
                  <c:v>42159</c:v>
                </c:pt>
                <c:pt idx="7938">
                  <c:v>42160</c:v>
                </c:pt>
                <c:pt idx="7939">
                  <c:v>42163</c:v>
                </c:pt>
                <c:pt idx="7940">
                  <c:v>42164</c:v>
                </c:pt>
                <c:pt idx="7941">
                  <c:v>42165</c:v>
                </c:pt>
                <c:pt idx="7942">
                  <c:v>42166</c:v>
                </c:pt>
                <c:pt idx="7943">
                  <c:v>42167</c:v>
                </c:pt>
                <c:pt idx="7944">
                  <c:v>42170</c:v>
                </c:pt>
                <c:pt idx="7945">
                  <c:v>42171</c:v>
                </c:pt>
                <c:pt idx="7946">
                  <c:v>42172</c:v>
                </c:pt>
                <c:pt idx="7947">
                  <c:v>42173</c:v>
                </c:pt>
                <c:pt idx="7948">
                  <c:v>42174</c:v>
                </c:pt>
                <c:pt idx="7949">
                  <c:v>42177</c:v>
                </c:pt>
                <c:pt idx="7950">
                  <c:v>42178</c:v>
                </c:pt>
                <c:pt idx="7951">
                  <c:v>42179</c:v>
                </c:pt>
                <c:pt idx="7952">
                  <c:v>42180</c:v>
                </c:pt>
                <c:pt idx="7953">
                  <c:v>42181</c:v>
                </c:pt>
                <c:pt idx="7954">
                  <c:v>42184</c:v>
                </c:pt>
                <c:pt idx="7955">
                  <c:v>42185</c:v>
                </c:pt>
                <c:pt idx="7956">
                  <c:v>42186</c:v>
                </c:pt>
                <c:pt idx="7957">
                  <c:v>42187</c:v>
                </c:pt>
                <c:pt idx="7958">
                  <c:v>42188</c:v>
                </c:pt>
                <c:pt idx="7959">
                  <c:v>42191</c:v>
                </c:pt>
                <c:pt idx="7960">
                  <c:v>42192</c:v>
                </c:pt>
                <c:pt idx="7961">
                  <c:v>42193</c:v>
                </c:pt>
                <c:pt idx="7962">
                  <c:v>42194</c:v>
                </c:pt>
                <c:pt idx="7963">
                  <c:v>42195</c:v>
                </c:pt>
                <c:pt idx="7964">
                  <c:v>42198</c:v>
                </c:pt>
                <c:pt idx="7965">
                  <c:v>42199</c:v>
                </c:pt>
                <c:pt idx="7966">
                  <c:v>42200</c:v>
                </c:pt>
                <c:pt idx="7967">
                  <c:v>42201</c:v>
                </c:pt>
                <c:pt idx="7968">
                  <c:v>42202</c:v>
                </c:pt>
                <c:pt idx="7969">
                  <c:v>42205</c:v>
                </c:pt>
                <c:pt idx="7970">
                  <c:v>42206</c:v>
                </c:pt>
                <c:pt idx="7971">
                  <c:v>42207</c:v>
                </c:pt>
                <c:pt idx="7972">
                  <c:v>42208</c:v>
                </c:pt>
                <c:pt idx="7973">
                  <c:v>42209</c:v>
                </c:pt>
                <c:pt idx="7974">
                  <c:v>42212</c:v>
                </c:pt>
                <c:pt idx="7975">
                  <c:v>42213</c:v>
                </c:pt>
                <c:pt idx="7976">
                  <c:v>42214</c:v>
                </c:pt>
                <c:pt idx="7977">
                  <c:v>42215</c:v>
                </c:pt>
                <c:pt idx="7978">
                  <c:v>42216</c:v>
                </c:pt>
                <c:pt idx="7979">
                  <c:v>42219</c:v>
                </c:pt>
                <c:pt idx="7980">
                  <c:v>42220</c:v>
                </c:pt>
                <c:pt idx="7981">
                  <c:v>42221</c:v>
                </c:pt>
                <c:pt idx="7982">
                  <c:v>42222</c:v>
                </c:pt>
                <c:pt idx="7983">
                  <c:v>42223</c:v>
                </c:pt>
                <c:pt idx="7984">
                  <c:v>42226</c:v>
                </c:pt>
                <c:pt idx="7985">
                  <c:v>42227</c:v>
                </c:pt>
                <c:pt idx="7986">
                  <c:v>42228</c:v>
                </c:pt>
                <c:pt idx="7987">
                  <c:v>42229</c:v>
                </c:pt>
                <c:pt idx="7988">
                  <c:v>42230</c:v>
                </c:pt>
                <c:pt idx="7989">
                  <c:v>42233</c:v>
                </c:pt>
                <c:pt idx="7990">
                  <c:v>42234</c:v>
                </c:pt>
                <c:pt idx="7991">
                  <c:v>42235</c:v>
                </c:pt>
                <c:pt idx="7992">
                  <c:v>42236</c:v>
                </c:pt>
                <c:pt idx="7993">
                  <c:v>42237</c:v>
                </c:pt>
                <c:pt idx="7994">
                  <c:v>42240</c:v>
                </c:pt>
                <c:pt idx="7995">
                  <c:v>42241</c:v>
                </c:pt>
                <c:pt idx="7996">
                  <c:v>42242</c:v>
                </c:pt>
                <c:pt idx="7997">
                  <c:v>42243</c:v>
                </c:pt>
                <c:pt idx="7998">
                  <c:v>42244</c:v>
                </c:pt>
                <c:pt idx="7999">
                  <c:v>42247</c:v>
                </c:pt>
                <c:pt idx="8000">
                  <c:v>42248</c:v>
                </c:pt>
                <c:pt idx="8001">
                  <c:v>42249</c:v>
                </c:pt>
                <c:pt idx="8002">
                  <c:v>42250</c:v>
                </c:pt>
                <c:pt idx="8003">
                  <c:v>42251</c:v>
                </c:pt>
                <c:pt idx="8004">
                  <c:v>42254</c:v>
                </c:pt>
                <c:pt idx="8005">
                  <c:v>42255</c:v>
                </c:pt>
                <c:pt idx="8006">
                  <c:v>42256</c:v>
                </c:pt>
                <c:pt idx="8007">
                  <c:v>42257</c:v>
                </c:pt>
                <c:pt idx="8008">
                  <c:v>42258</c:v>
                </c:pt>
                <c:pt idx="8009">
                  <c:v>42261</c:v>
                </c:pt>
                <c:pt idx="8010">
                  <c:v>42262</c:v>
                </c:pt>
                <c:pt idx="8011">
                  <c:v>42263</c:v>
                </c:pt>
                <c:pt idx="8012">
                  <c:v>42264</c:v>
                </c:pt>
                <c:pt idx="8013">
                  <c:v>42265</c:v>
                </c:pt>
                <c:pt idx="8014">
                  <c:v>42268</c:v>
                </c:pt>
                <c:pt idx="8015">
                  <c:v>42269</c:v>
                </c:pt>
                <c:pt idx="8016">
                  <c:v>42270</c:v>
                </c:pt>
                <c:pt idx="8017">
                  <c:v>42271</c:v>
                </c:pt>
                <c:pt idx="8018">
                  <c:v>42272</c:v>
                </c:pt>
                <c:pt idx="8019">
                  <c:v>42275</c:v>
                </c:pt>
                <c:pt idx="8020">
                  <c:v>42276</c:v>
                </c:pt>
                <c:pt idx="8021">
                  <c:v>42277</c:v>
                </c:pt>
                <c:pt idx="8022">
                  <c:v>42278</c:v>
                </c:pt>
                <c:pt idx="8023">
                  <c:v>42279</c:v>
                </c:pt>
                <c:pt idx="8024">
                  <c:v>42282</c:v>
                </c:pt>
                <c:pt idx="8025">
                  <c:v>42283</c:v>
                </c:pt>
                <c:pt idx="8026">
                  <c:v>42284</c:v>
                </c:pt>
                <c:pt idx="8027">
                  <c:v>42285</c:v>
                </c:pt>
                <c:pt idx="8028">
                  <c:v>42286</c:v>
                </c:pt>
                <c:pt idx="8029">
                  <c:v>42289</c:v>
                </c:pt>
                <c:pt idx="8030">
                  <c:v>42290</c:v>
                </c:pt>
                <c:pt idx="8031">
                  <c:v>42291</c:v>
                </c:pt>
                <c:pt idx="8032">
                  <c:v>42292</c:v>
                </c:pt>
                <c:pt idx="8033">
                  <c:v>42293</c:v>
                </c:pt>
                <c:pt idx="8034">
                  <c:v>42296</c:v>
                </c:pt>
                <c:pt idx="8035">
                  <c:v>42297</c:v>
                </c:pt>
                <c:pt idx="8036">
                  <c:v>42298</c:v>
                </c:pt>
                <c:pt idx="8037">
                  <c:v>42299</c:v>
                </c:pt>
                <c:pt idx="8038">
                  <c:v>42300</c:v>
                </c:pt>
                <c:pt idx="8039">
                  <c:v>42303</c:v>
                </c:pt>
                <c:pt idx="8040">
                  <c:v>42304</c:v>
                </c:pt>
                <c:pt idx="8041">
                  <c:v>42305</c:v>
                </c:pt>
                <c:pt idx="8042">
                  <c:v>42306</c:v>
                </c:pt>
                <c:pt idx="8043">
                  <c:v>42307</c:v>
                </c:pt>
                <c:pt idx="8044">
                  <c:v>42310</c:v>
                </c:pt>
                <c:pt idx="8045">
                  <c:v>42311</c:v>
                </c:pt>
                <c:pt idx="8046">
                  <c:v>42312</c:v>
                </c:pt>
                <c:pt idx="8047">
                  <c:v>42313</c:v>
                </c:pt>
                <c:pt idx="8048">
                  <c:v>42314</c:v>
                </c:pt>
                <c:pt idx="8049">
                  <c:v>42317</c:v>
                </c:pt>
                <c:pt idx="8050">
                  <c:v>42318</c:v>
                </c:pt>
                <c:pt idx="8051">
                  <c:v>42319</c:v>
                </c:pt>
                <c:pt idx="8052">
                  <c:v>42320</c:v>
                </c:pt>
                <c:pt idx="8053">
                  <c:v>42321</c:v>
                </c:pt>
                <c:pt idx="8054">
                  <c:v>42324</c:v>
                </c:pt>
                <c:pt idx="8055">
                  <c:v>42325</c:v>
                </c:pt>
                <c:pt idx="8056">
                  <c:v>42326</c:v>
                </c:pt>
                <c:pt idx="8057">
                  <c:v>42327</c:v>
                </c:pt>
                <c:pt idx="8058">
                  <c:v>42328</c:v>
                </c:pt>
                <c:pt idx="8059">
                  <c:v>42331</c:v>
                </c:pt>
                <c:pt idx="8060">
                  <c:v>42332</c:v>
                </c:pt>
                <c:pt idx="8061">
                  <c:v>42333</c:v>
                </c:pt>
                <c:pt idx="8062">
                  <c:v>42334</c:v>
                </c:pt>
                <c:pt idx="8063">
                  <c:v>42335</c:v>
                </c:pt>
                <c:pt idx="8064">
                  <c:v>42338</c:v>
                </c:pt>
                <c:pt idx="8065">
                  <c:v>42339</c:v>
                </c:pt>
                <c:pt idx="8066">
                  <c:v>42340</c:v>
                </c:pt>
                <c:pt idx="8067">
                  <c:v>42341</c:v>
                </c:pt>
                <c:pt idx="8068">
                  <c:v>42342</c:v>
                </c:pt>
                <c:pt idx="8069">
                  <c:v>42345</c:v>
                </c:pt>
                <c:pt idx="8070">
                  <c:v>42346</c:v>
                </c:pt>
                <c:pt idx="8071">
                  <c:v>42347</c:v>
                </c:pt>
                <c:pt idx="8072">
                  <c:v>42348</c:v>
                </c:pt>
                <c:pt idx="8073">
                  <c:v>42349</c:v>
                </c:pt>
                <c:pt idx="8074">
                  <c:v>42352</c:v>
                </c:pt>
                <c:pt idx="8075">
                  <c:v>42353</c:v>
                </c:pt>
                <c:pt idx="8076">
                  <c:v>42354</c:v>
                </c:pt>
                <c:pt idx="8077">
                  <c:v>42355</c:v>
                </c:pt>
                <c:pt idx="8078">
                  <c:v>42356</c:v>
                </c:pt>
                <c:pt idx="8079">
                  <c:v>42359</c:v>
                </c:pt>
                <c:pt idx="8080">
                  <c:v>42360</c:v>
                </c:pt>
                <c:pt idx="8081">
                  <c:v>42361</c:v>
                </c:pt>
                <c:pt idx="8082">
                  <c:v>42362</c:v>
                </c:pt>
                <c:pt idx="8083">
                  <c:v>42363</c:v>
                </c:pt>
                <c:pt idx="8084">
                  <c:v>42366</c:v>
                </c:pt>
                <c:pt idx="8085">
                  <c:v>42367</c:v>
                </c:pt>
                <c:pt idx="8086">
                  <c:v>42368</c:v>
                </c:pt>
                <c:pt idx="8087">
                  <c:v>42369</c:v>
                </c:pt>
                <c:pt idx="8088">
                  <c:v>42370</c:v>
                </c:pt>
                <c:pt idx="8089">
                  <c:v>42373</c:v>
                </c:pt>
                <c:pt idx="8090">
                  <c:v>42374</c:v>
                </c:pt>
                <c:pt idx="8091">
                  <c:v>42375</c:v>
                </c:pt>
                <c:pt idx="8092">
                  <c:v>42376</c:v>
                </c:pt>
                <c:pt idx="8093">
                  <c:v>42377</c:v>
                </c:pt>
                <c:pt idx="8094">
                  <c:v>42380</c:v>
                </c:pt>
                <c:pt idx="8095">
                  <c:v>42381</c:v>
                </c:pt>
                <c:pt idx="8096">
                  <c:v>42382</c:v>
                </c:pt>
                <c:pt idx="8097">
                  <c:v>42383</c:v>
                </c:pt>
                <c:pt idx="8098">
                  <c:v>42384</c:v>
                </c:pt>
                <c:pt idx="8099">
                  <c:v>42387</c:v>
                </c:pt>
                <c:pt idx="8100">
                  <c:v>42388</c:v>
                </c:pt>
                <c:pt idx="8101">
                  <c:v>42389</c:v>
                </c:pt>
                <c:pt idx="8102">
                  <c:v>42390</c:v>
                </c:pt>
                <c:pt idx="8103">
                  <c:v>42391</c:v>
                </c:pt>
                <c:pt idx="8104">
                  <c:v>42394</c:v>
                </c:pt>
                <c:pt idx="8105">
                  <c:v>42395</c:v>
                </c:pt>
                <c:pt idx="8106">
                  <c:v>42396</c:v>
                </c:pt>
                <c:pt idx="8107">
                  <c:v>42397</c:v>
                </c:pt>
                <c:pt idx="8108">
                  <c:v>42398</c:v>
                </c:pt>
                <c:pt idx="8109">
                  <c:v>42401</c:v>
                </c:pt>
                <c:pt idx="8110">
                  <c:v>42402</c:v>
                </c:pt>
                <c:pt idx="8111">
                  <c:v>42403</c:v>
                </c:pt>
                <c:pt idx="8112">
                  <c:v>42404</c:v>
                </c:pt>
                <c:pt idx="8113">
                  <c:v>42405</c:v>
                </c:pt>
                <c:pt idx="8114">
                  <c:v>42408</c:v>
                </c:pt>
                <c:pt idx="8115">
                  <c:v>42409</c:v>
                </c:pt>
                <c:pt idx="8116">
                  <c:v>42410</c:v>
                </c:pt>
                <c:pt idx="8117">
                  <c:v>42411</c:v>
                </c:pt>
                <c:pt idx="8118">
                  <c:v>42412</c:v>
                </c:pt>
                <c:pt idx="8119">
                  <c:v>42415</c:v>
                </c:pt>
                <c:pt idx="8120">
                  <c:v>42416</c:v>
                </c:pt>
                <c:pt idx="8121">
                  <c:v>42417</c:v>
                </c:pt>
                <c:pt idx="8122">
                  <c:v>42418</c:v>
                </c:pt>
                <c:pt idx="8123">
                  <c:v>42419</c:v>
                </c:pt>
                <c:pt idx="8124">
                  <c:v>42422</c:v>
                </c:pt>
                <c:pt idx="8125">
                  <c:v>42423</c:v>
                </c:pt>
                <c:pt idx="8126">
                  <c:v>42424</c:v>
                </c:pt>
                <c:pt idx="8127">
                  <c:v>42425</c:v>
                </c:pt>
                <c:pt idx="8128">
                  <c:v>42426</c:v>
                </c:pt>
                <c:pt idx="8129">
                  <c:v>42429</c:v>
                </c:pt>
                <c:pt idx="8130">
                  <c:v>42430</c:v>
                </c:pt>
                <c:pt idx="8131">
                  <c:v>42431</c:v>
                </c:pt>
                <c:pt idx="8132">
                  <c:v>42432</c:v>
                </c:pt>
                <c:pt idx="8133">
                  <c:v>42433</c:v>
                </c:pt>
                <c:pt idx="8134">
                  <c:v>42436</c:v>
                </c:pt>
                <c:pt idx="8135">
                  <c:v>42437</c:v>
                </c:pt>
                <c:pt idx="8136">
                  <c:v>42438</c:v>
                </c:pt>
                <c:pt idx="8137">
                  <c:v>42439</c:v>
                </c:pt>
                <c:pt idx="8138">
                  <c:v>42440</c:v>
                </c:pt>
                <c:pt idx="8139">
                  <c:v>42443</c:v>
                </c:pt>
                <c:pt idx="8140">
                  <c:v>42444</c:v>
                </c:pt>
                <c:pt idx="8141">
                  <c:v>42445</c:v>
                </c:pt>
                <c:pt idx="8142">
                  <c:v>42446</c:v>
                </c:pt>
                <c:pt idx="8143">
                  <c:v>42447</c:v>
                </c:pt>
                <c:pt idx="8144">
                  <c:v>42450</c:v>
                </c:pt>
                <c:pt idx="8145">
                  <c:v>42451</c:v>
                </c:pt>
                <c:pt idx="8146">
                  <c:v>42452</c:v>
                </c:pt>
                <c:pt idx="8147">
                  <c:v>42453</c:v>
                </c:pt>
                <c:pt idx="8148">
                  <c:v>42454</c:v>
                </c:pt>
                <c:pt idx="8149">
                  <c:v>42457</c:v>
                </c:pt>
                <c:pt idx="8150">
                  <c:v>42458</c:v>
                </c:pt>
                <c:pt idx="8151">
                  <c:v>42459</c:v>
                </c:pt>
                <c:pt idx="8152">
                  <c:v>42460</c:v>
                </c:pt>
                <c:pt idx="8153">
                  <c:v>42461</c:v>
                </c:pt>
                <c:pt idx="8154">
                  <c:v>42464</c:v>
                </c:pt>
                <c:pt idx="8155">
                  <c:v>42465</c:v>
                </c:pt>
                <c:pt idx="8156">
                  <c:v>42466</c:v>
                </c:pt>
                <c:pt idx="8157">
                  <c:v>42467</c:v>
                </c:pt>
                <c:pt idx="8158">
                  <c:v>42468</c:v>
                </c:pt>
                <c:pt idx="8159">
                  <c:v>42471</c:v>
                </c:pt>
                <c:pt idx="8160">
                  <c:v>42472</c:v>
                </c:pt>
                <c:pt idx="8161">
                  <c:v>42473</c:v>
                </c:pt>
                <c:pt idx="8162">
                  <c:v>42474</c:v>
                </c:pt>
                <c:pt idx="8163">
                  <c:v>42475</c:v>
                </c:pt>
                <c:pt idx="8164">
                  <c:v>42478</c:v>
                </c:pt>
                <c:pt idx="8165">
                  <c:v>42479</c:v>
                </c:pt>
                <c:pt idx="8166">
                  <c:v>42480</c:v>
                </c:pt>
                <c:pt idx="8167">
                  <c:v>42481</c:v>
                </c:pt>
                <c:pt idx="8168">
                  <c:v>42482</c:v>
                </c:pt>
                <c:pt idx="8169">
                  <c:v>42485</c:v>
                </c:pt>
                <c:pt idx="8170">
                  <c:v>42486</c:v>
                </c:pt>
                <c:pt idx="8171">
                  <c:v>42487</c:v>
                </c:pt>
                <c:pt idx="8172">
                  <c:v>42488</c:v>
                </c:pt>
                <c:pt idx="8173">
                  <c:v>42489</c:v>
                </c:pt>
                <c:pt idx="8174">
                  <c:v>42492</c:v>
                </c:pt>
                <c:pt idx="8175">
                  <c:v>42493</c:v>
                </c:pt>
                <c:pt idx="8176">
                  <c:v>42494</c:v>
                </c:pt>
                <c:pt idx="8177">
                  <c:v>42495</c:v>
                </c:pt>
                <c:pt idx="8178">
                  <c:v>42496</c:v>
                </c:pt>
                <c:pt idx="8179">
                  <c:v>42499</c:v>
                </c:pt>
                <c:pt idx="8180">
                  <c:v>42500</c:v>
                </c:pt>
                <c:pt idx="8181">
                  <c:v>42501</c:v>
                </c:pt>
                <c:pt idx="8182">
                  <c:v>42502</c:v>
                </c:pt>
                <c:pt idx="8183">
                  <c:v>42503</c:v>
                </c:pt>
                <c:pt idx="8184">
                  <c:v>42506</c:v>
                </c:pt>
                <c:pt idx="8185">
                  <c:v>42507</c:v>
                </c:pt>
                <c:pt idx="8186">
                  <c:v>42508</c:v>
                </c:pt>
                <c:pt idx="8187">
                  <c:v>42509</c:v>
                </c:pt>
                <c:pt idx="8188">
                  <c:v>42510</c:v>
                </c:pt>
                <c:pt idx="8189">
                  <c:v>42513</c:v>
                </c:pt>
                <c:pt idx="8190">
                  <c:v>42514</c:v>
                </c:pt>
                <c:pt idx="8191">
                  <c:v>42515</c:v>
                </c:pt>
                <c:pt idx="8192">
                  <c:v>42516</c:v>
                </c:pt>
                <c:pt idx="8193">
                  <c:v>42517</c:v>
                </c:pt>
                <c:pt idx="8194">
                  <c:v>42520</c:v>
                </c:pt>
                <c:pt idx="8195">
                  <c:v>42521</c:v>
                </c:pt>
                <c:pt idx="8196">
                  <c:v>42522</c:v>
                </c:pt>
                <c:pt idx="8197">
                  <c:v>42523</c:v>
                </c:pt>
                <c:pt idx="8198">
                  <c:v>42524</c:v>
                </c:pt>
                <c:pt idx="8199">
                  <c:v>42527</c:v>
                </c:pt>
                <c:pt idx="8200">
                  <c:v>42528</c:v>
                </c:pt>
                <c:pt idx="8201">
                  <c:v>42529</c:v>
                </c:pt>
                <c:pt idx="8202">
                  <c:v>42530</c:v>
                </c:pt>
                <c:pt idx="8203">
                  <c:v>42531</c:v>
                </c:pt>
                <c:pt idx="8204">
                  <c:v>42534</c:v>
                </c:pt>
                <c:pt idx="8205">
                  <c:v>42535</c:v>
                </c:pt>
                <c:pt idx="8206">
                  <c:v>42536</c:v>
                </c:pt>
                <c:pt idx="8207">
                  <c:v>42537</c:v>
                </c:pt>
                <c:pt idx="8208">
                  <c:v>42538</c:v>
                </c:pt>
                <c:pt idx="8209">
                  <c:v>42541</c:v>
                </c:pt>
                <c:pt idx="8210">
                  <c:v>42542</c:v>
                </c:pt>
                <c:pt idx="8211">
                  <c:v>42543</c:v>
                </c:pt>
                <c:pt idx="8212">
                  <c:v>42544</c:v>
                </c:pt>
                <c:pt idx="8213">
                  <c:v>42545</c:v>
                </c:pt>
                <c:pt idx="8214">
                  <c:v>42548</c:v>
                </c:pt>
                <c:pt idx="8215">
                  <c:v>42549</c:v>
                </c:pt>
                <c:pt idx="8216">
                  <c:v>42550</c:v>
                </c:pt>
                <c:pt idx="8217">
                  <c:v>42551</c:v>
                </c:pt>
                <c:pt idx="8218">
                  <c:v>42552</c:v>
                </c:pt>
                <c:pt idx="8219">
                  <c:v>42555</c:v>
                </c:pt>
                <c:pt idx="8220">
                  <c:v>42556</c:v>
                </c:pt>
                <c:pt idx="8221">
                  <c:v>42557</c:v>
                </c:pt>
                <c:pt idx="8222">
                  <c:v>42558</c:v>
                </c:pt>
                <c:pt idx="8223">
                  <c:v>42559</c:v>
                </c:pt>
                <c:pt idx="8224">
                  <c:v>42562</c:v>
                </c:pt>
                <c:pt idx="8225">
                  <c:v>42563</c:v>
                </c:pt>
                <c:pt idx="8226">
                  <c:v>42564</c:v>
                </c:pt>
                <c:pt idx="8227">
                  <c:v>42565</c:v>
                </c:pt>
                <c:pt idx="8228">
                  <c:v>42566</c:v>
                </c:pt>
                <c:pt idx="8229">
                  <c:v>42569</c:v>
                </c:pt>
                <c:pt idx="8230">
                  <c:v>42570</c:v>
                </c:pt>
                <c:pt idx="8231">
                  <c:v>42571</c:v>
                </c:pt>
                <c:pt idx="8232">
                  <c:v>42572</c:v>
                </c:pt>
                <c:pt idx="8233">
                  <c:v>42573</c:v>
                </c:pt>
                <c:pt idx="8234">
                  <c:v>42576</c:v>
                </c:pt>
                <c:pt idx="8235">
                  <c:v>42577</c:v>
                </c:pt>
                <c:pt idx="8236">
                  <c:v>42578</c:v>
                </c:pt>
                <c:pt idx="8237">
                  <c:v>42579</c:v>
                </c:pt>
                <c:pt idx="8238">
                  <c:v>42580</c:v>
                </c:pt>
                <c:pt idx="8239">
                  <c:v>42583</c:v>
                </c:pt>
                <c:pt idx="8240">
                  <c:v>42584</c:v>
                </c:pt>
                <c:pt idx="8241">
                  <c:v>42585</c:v>
                </c:pt>
                <c:pt idx="8242">
                  <c:v>42586</c:v>
                </c:pt>
                <c:pt idx="8243">
                  <c:v>42587</c:v>
                </c:pt>
                <c:pt idx="8244">
                  <c:v>42590</c:v>
                </c:pt>
                <c:pt idx="8245">
                  <c:v>42591</c:v>
                </c:pt>
                <c:pt idx="8246">
                  <c:v>42592</c:v>
                </c:pt>
                <c:pt idx="8247">
                  <c:v>42593</c:v>
                </c:pt>
                <c:pt idx="8248">
                  <c:v>42594</c:v>
                </c:pt>
                <c:pt idx="8249">
                  <c:v>42597</c:v>
                </c:pt>
                <c:pt idx="8250">
                  <c:v>42598</c:v>
                </c:pt>
                <c:pt idx="8251">
                  <c:v>42599</c:v>
                </c:pt>
                <c:pt idx="8252">
                  <c:v>42600</c:v>
                </c:pt>
                <c:pt idx="8253">
                  <c:v>42601</c:v>
                </c:pt>
                <c:pt idx="8254">
                  <c:v>42604</c:v>
                </c:pt>
                <c:pt idx="8255">
                  <c:v>42605</c:v>
                </c:pt>
                <c:pt idx="8256">
                  <c:v>42606</c:v>
                </c:pt>
                <c:pt idx="8257">
                  <c:v>42607</c:v>
                </c:pt>
                <c:pt idx="8258">
                  <c:v>42608</c:v>
                </c:pt>
                <c:pt idx="8259">
                  <c:v>42611</c:v>
                </c:pt>
                <c:pt idx="8260">
                  <c:v>42612</c:v>
                </c:pt>
                <c:pt idx="8261">
                  <c:v>42613</c:v>
                </c:pt>
                <c:pt idx="8262">
                  <c:v>42614</c:v>
                </c:pt>
                <c:pt idx="8263">
                  <c:v>42615</c:v>
                </c:pt>
                <c:pt idx="8264">
                  <c:v>42618</c:v>
                </c:pt>
                <c:pt idx="8265">
                  <c:v>42619</c:v>
                </c:pt>
                <c:pt idx="8266">
                  <c:v>42620</c:v>
                </c:pt>
                <c:pt idx="8267">
                  <c:v>42621</c:v>
                </c:pt>
                <c:pt idx="8268">
                  <c:v>42622</c:v>
                </c:pt>
                <c:pt idx="8269">
                  <c:v>42625</c:v>
                </c:pt>
                <c:pt idx="8270">
                  <c:v>42626</c:v>
                </c:pt>
                <c:pt idx="8271">
                  <c:v>42627</c:v>
                </c:pt>
                <c:pt idx="8272">
                  <c:v>42628</c:v>
                </c:pt>
                <c:pt idx="8273">
                  <c:v>42629</c:v>
                </c:pt>
                <c:pt idx="8274">
                  <c:v>42632</c:v>
                </c:pt>
                <c:pt idx="8275">
                  <c:v>42633</c:v>
                </c:pt>
                <c:pt idx="8276">
                  <c:v>42634</c:v>
                </c:pt>
                <c:pt idx="8277">
                  <c:v>42635</c:v>
                </c:pt>
                <c:pt idx="8278">
                  <c:v>42636</c:v>
                </c:pt>
                <c:pt idx="8279">
                  <c:v>42639</c:v>
                </c:pt>
                <c:pt idx="8280">
                  <c:v>42640</c:v>
                </c:pt>
                <c:pt idx="8281">
                  <c:v>42641</c:v>
                </c:pt>
                <c:pt idx="8282">
                  <c:v>42642</c:v>
                </c:pt>
                <c:pt idx="8283">
                  <c:v>42643</c:v>
                </c:pt>
                <c:pt idx="8284">
                  <c:v>42646</c:v>
                </c:pt>
                <c:pt idx="8285">
                  <c:v>42647</c:v>
                </c:pt>
                <c:pt idx="8286">
                  <c:v>42648</c:v>
                </c:pt>
                <c:pt idx="8287">
                  <c:v>42649</c:v>
                </c:pt>
                <c:pt idx="8288">
                  <c:v>42650</c:v>
                </c:pt>
                <c:pt idx="8289">
                  <c:v>42653</c:v>
                </c:pt>
                <c:pt idx="8290">
                  <c:v>42654</c:v>
                </c:pt>
                <c:pt idx="8291">
                  <c:v>42655</c:v>
                </c:pt>
                <c:pt idx="8292">
                  <c:v>42656</c:v>
                </c:pt>
                <c:pt idx="8293">
                  <c:v>42657</c:v>
                </c:pt>
                <c:pt idx="8294">
                  <c:v>42660</c:v>
                </c:pt>
                <c:pt idx="8295">
                  <c:v>42661</c:v>
                </c:pt>
                <c:pt idx="8296">
                  <c:v>42662</c:v>
                </c:pt>
                <c:pt idx="8297">
                  <c:v>42663</c:v>
                </c:pt>
                <c:pt idx="8298">
                  <c:v>42664</c:v>
                </c:pt>
                <c:pt idx="8299">
                  <c:v>42667</c:v>
                </c:pt>
                <c:pt idx="8300">
                  <c:v>42668</c:v>
                </c:pt>
                <c:pt idx="8301">
                  <c:v>42669</c:v>
                </c:pt>
                <c:pt idx="8302">
                  <c:v>42670</c:v>
                </c:pt>
                <c:pt idx="8303">
                  <c:v>42671</c:v>
                </c:pt>
                <c:pt idx="8304">
                  <c:v>42674</c:v>
                </c:pt>
                <c:pt idx="8305">
                  <c:v>42675</c:v>
                </c:pt>
                <c:pt idx="8306">
                  <c:v>42676</c:v>
                </c:pt>
                <c:pt idx="8307">
                  <c:v>42677</c:v>
                </c:pt>
                <c:pt idx="8308">
                  <c:v>42678</c:v>
                </c:pt>
                <c:pt idx="8309">
                  <c:v>42681</c:v>
                </c:pt>
                <c:pt idx="8310">
                  <c:v>42682</c:v>
                </c:pt>
                <c:pt idx="8311">
                  <c:v>42683</c:v>
                </c:pt>
                <c:pt idx="8312">
                  <c:v>42684</c:v>
                </c:pt>
                <c:pt idx="8313">
                  <c:v>42685</c:v>
                </c:pt>
                <c:pt idx="8314">
                  <c:v>42688</c:v>
                </c:pt>
                <c:pt idx="8315">
                  <c:v>42689</c:v>
                </c:pt>
                <c:pt idx="8316">
                  <c:v>42690</c:v>
                </c:pt>
                <c:pt idx="8317">
                  <c:v>42691</c:v>
                </c:pt>
                <c:pt idx="8318">
                  <c:v>42692</c:v>
                </c:pt>
                <c:pt idx="8319">
                  <c:v>42695</c:v>
                </c:pt>
                <c:pt idx="8320">
                  <c:v>42696</c:v>
                </c:pt>
                <c:pt idx="8321">
                  <c:v>42697</c:v>
                </c:pt>
                <c:pt idx="8322">
                  <c:v>42698</c:v>
                </c:pt>
                <c:pt idx="8323">
                  <c:v>42699</c:v>
                </c:pt>
                <c:pt idx="8324">
                  <c:v>42702</c:v>
                </c:pt>
                <c:pt idx="8325">
                  <c:v>42703</c:v>
                </c:pt>
                <c:pt idx="8326">
                  <c:v>42704</c:v>
                </c:pt>
                <c:pt idx="8327">
                  <c:v>42705</c:v>
                </c:pt>
                <c:pt idx="8328">
                  <c:v>42706</c:v>
                </c:pt>
                <c:pt idx="8329">
                  <c:v>42709</c:v>
                </c:pt>
                <c:pt idx="8330">
                  <c:v>42710</c:v>
                </c:pt>
                <c:pt idx="8331">
                  <c:v>42711</c:v>
                </c:pt>
                <c:pt idx="8332">
                  <c:v>42712</c:v>
                </c:pt>
                <c:pt idx="8333">
                  <c:v>42713</c:v>
                </c:pt>
                <c:pt idx="8334">
                  <c:v>42716</c:v>
                </c:pt>
                <c:pt idx="8335">
                  <c:v>42717</c:v>
                </c:pt>
                <c:pt idx="8336">
                  <c:v>42718</c:v>
                </c:pt>
                <c:pt idx="8337">
                  <c:v>42719</c:v>
                </c:pt>
                <c:pt idx="8338">
                  <c:v>42720</c:v>
                </c:pt>
                <c:pt idx="8339">
                  <c:v>42723</c:v>
                </c:pt>
                <c:pt idx="8340">
                  <c:v>42724</c:v>
                </c:pt>
                <c:pt idx="8341">
                  <c:v>42725</c:v>
                </c:pt>
                <c:pt idx="8342">
                  <c:v>42726</c:v>
                </c:pt>
                <c:pt idx="8343">
                  <c:v>42727</c:v>
                </c:pt>
                <c:pt idx="8344">
                  <c:v>42730</c:v>
                </c:pt>
                <c:pt idx="8345">
                  <c:v>42731</c:v>
                </c:pt>
                <c:pt idx="8346">
                  <c:v>42732</c:v>
                </c:pt>
                <c:pt idx="8347">
                  <c:v>42733</c:v>
                </c:pt>
                <c:pt idx="8348">
                  <c:v>42734</c:v>
                </c:pt>
                <c:pt idx="8349">
                  <c:v>42737</c:v>
                </c:pt>
                <c:pt idx="8350">
                  <c:v>42738</c:v>
                </c:pt>
                <c:pt idx="8351">
                  <c:v>42739</c:v>
                </c:pt>
                <c:pt idx="8352">
                  <c:v>42740</c:v>
                </c:pt>
                <c:pt idx="8353">
                  <c:v>42741</c:v>
                </c:pt>
                <c:pt idx="8354">
                  <c:v>42744</c:v>
                </c:pt>
                <c:pt idx="8355">
                  <c:v>42745</c:v>
                </c:pt>
                <c:pt idx="8356">
                  <c:v>42746</c:v>
                </c:pt>
                <c:pt idx="8357">
                  <c:v>42747</c:v>
                </c:pt>
                <c:pt idx="8358">
                  <c:v>42748</c:v>
                </c:pt>
                <c:pt idx="8359">
                  <c:v>42751</c:v>
                </c:pt>
                <c:pt idx="8360">
                  <c:v>42752</c:v>
                </c:pt>
                <c:pt idx="8361">
                  <c:v>42753</c:v>
                </c:pt>
                <c:pt idx="8362">
                  <c:v>42754</c:v>
                </c:pt>
                <c:pt idx="8363">
                  <c:v>42755</c:v>
                </c:pt>
                <c:pt idx="8364">
                  <c:v>42758</c:v>
                </c:pt>
                <c:pt idx="8365">
                  <c:v>42759</c:v>
                </c:pt>
                <c:pt idx="8366">
                  <c:v>42760</c:v>
                </c:pt>
                <c:pt idx="8367">
                  <c:v>42761</c:v>
                </c:pt>
                <c:pt idx="8368">
                  <c:v>42762</c:v>
                </c:pt>
                <c:pt idx="8369">
                  <c:v>42765</c:v>
                </c:pt>
                <c:pt idx="8370">
                  <c:v>42766</c:v>
                </c:pt>
                <c:pt idx="8371">
                  <c:v>42767</c:v>
                </c:pt>
                <c:pt idx="8372">
                  <c:v>42768</c:v>
                </c:pt>
                <c:pt idx="8373">
                  <c:v>42769</c:v>
                </c:pt>
                <c:pt idx="8374">
                  <c:v>42772</c:v>
                </c:pt>
                <c:pt idx="8375">
                  <c:v>42773</c:v>
                </c:pt>
                <c:pt idx="8376">
                  <c:v>42774</c:v>
                </c:pt>
                <c:pt idx="8377">
                  <c:v>42775</c:v>
                </c:pt>
                <c:pt idx="8378">
                  <c:v>42776</c:v>
                </c:pt>
                <c:pt idx="8379">
                  <c:v>42779</c:v>
                </c:pt>
                <c:pt idx="8380">
                  <c:v>42780</c:v>
                </c:pt>
                <c:pt idx="8381">
                  <c:v>42781</c:v>
                </c:pt>
                <c:pt idx="8382">
                  <c:v>42782</c:v>
                </c:pt>
                <c:pt idx="8383">
                  <c:v>42783</c:v>
                </c:pt>
                <c:pt idx="8384">
                  <c:v>42786</c:v>
                </c:pt>
                <c:pt idx="8385">
                  <c:v>42787</c:v>
                </c:pt>
                <c:pt idx="8386">
                  <c:v>42788</c:v>
                </c:pt>
                <c:pt idx="8387">
                  <c:v>42789</c:v>
                </c:pt>
                <c:pt idx="8388">
                  <c:v>42790</c:v>
                </c:pt>
                <c:pt idx="8389">
                  <c:v>42793</c:v>
                </c:pt>
                <c:pt idx="8390">
                  <c:v>42794</c:v>
                </c:pt>
                <c:pt idx="8391">
                  <c:v>42795</c:v>
                </c:pt>
                <c:pt idx="8392">
                  <c:v>42796</c:v>
                </c:pt>
                <c:pt idx="8393">
                  <c:v>42797</c:v>
                </c:pt>
                <c:pt idx="8394">
                  <c:v>42800</c:v>
                </c:pt>
                <c:pt idx="8395">
                  <c:v>42801</c:v>
                </c:pt>
                <c:pt idx="8396">
                  <c:v>42802</c:v>
                </c:pt>
                <c:pt idx="8397">
                  <c:v>42803</c:v>
                </c:pt>
                <c:pt idx="8398">
                  <c:v>42804</c:v>
                </c:pt>
                <c:pt idx="8399">
                  <c:v>42807</c:v>
                </c:pt>
                <c:pt idx="8400">
                  <c:v>42808</c:v>
                </c:pt>
                <c:pt idx="8401">
                  <c:v>42809</c:v>
                </c:pt>
                <c:pt idx="8402">
                  <c:v>42810</c:v>
                </c:pt>
                <c:pt idx="8403">
                  <c:v>42811</c:v>
                </c:pt>
                <c:pt idx="8404">
                  <c:v>42814</c:v>
                </c:pt>
                <c:pt idx="8405">
                  <c:v>42815</c:v>
                </c:pt>
                <c:pt idx="8406">
                  <c:v>42816</c:v>
                </c:pt>
                <c:pt idx="8407">
                  <c:v>42817</c:v>
                </c:pt>
                <c:pt idx="8408">
                  <c:v>42818</c:v>
                </c:pt>
                <c:pt idx="8409">
                  <c:v>42821</c:v>
                </c:pt>
                <c:pt idx="8410">
                  <c:v>42822</c:v>
                </c:pt>
                <c:pt idx="8411">
                  <c:v>42823</c:v>
                </c:pt>
                <c:pt idx="8412">
                  <c:v>42824</c:v>
                </c:pt>
                <c:pt idx="8413">
                  <c:v>42825</c:v>
                </c:pt>
                <c:pt idx="8414">
                  <c:v>42828</c:v>
                </c:pt>
                <c:pt idx="8415">
                  <c:v>42829</c:v>
                </c:pt>
                <c:pt idx="8416">
                  <c:v>42830</c:v>
                </c:pt>
                <c:pt idx="8417">
                  <c:v>42831</c:v>
                </c:pt>
                <c:pt idx="8418">
                  <c:v>42832</c:v>
                </c:pt>
                <c:pt idx="8419">
                  <c:v>42835</c:v>
                </c:pt>
                <c:pt idx="8420">
                  <c:v>42836</c:v>
                </c:pt>
                <c:pt idx="8421">
                  <c:v>42837</c:v>
                </c:pt>
                <c:pt idx="8422">
                  <c:v>42838</c:v>
                </c:pt>
                <c:pt idx="8423">
                  <c:v>42839</c:v>
                </c:pt>
                <c:pt idx="8424">
                  <c:v>42842</c:v>
                </c:pt>
                <c:pt idx="8425">
                  <c:v>42843</c:v>
                </c:pt>
                <c:pt idx="8426">
                  <c:v>42844</c:v>
                </c:pt>
                <c:pt idx="8427">
                  <c:v>42845</c:v>
                </c:pt>
                <c:pt idx="8428">
                  <c:v>42846</c:v>
                </c:pt>
                <c:pt idx="8429">
                  <c:v>42849</c:v>
                </c:pt>
                <c:pt idx="8430">
                  <c:v>42850</c:v>
                </c:pt>
                <c:pt idx="8431">
                  <c:v>42851</c:v>
                </c:pt>
                <c:pt idx="8432">
                  <c:v>42852</c:v>
                </c:pt>
                <c:pt idx="8433">
                  <c:v>42853</c:v>
                </c:pt>
                <c:pt idx="8434">
                  <c:v>42856</c:v>
                </c:pt>
                <c:pt idx="8435">
                  <c:v>42857</c:v>
                </c:pt>
                <c:pt idx="8436">
                  <c:v>42858</c:v>
                </c:pt>
                <c:pt idx="8437">
                  <c:v>42859</c:v>
                </c:pt>
                <c:pt idx="8438">
                  <c:v>42860</c:v>
                </c:pt>
                <c:pt idx="8439">
                  <c:v>42863</c:v>
                </c:pt>
                <c:pt idx="8440">
                  <c:v>42864</c:v>
                </c:pt>
                <c:pt idx="8441">
                  <c:v>42865</c:v>
                </c:pt>
                <c:pt idx="8442">
                  <c:v>42866</c:v>
                </c:pt>
                <c:pt idx="8443">
                  <c:v>42867</c:v>
                </c:pt>
                <c:pt idx="8444">
                  <c:v>42870</c:v>
                </c:pt>
                <c:pt idx="8445">
                  <c:v>42871</c:v>
                </c:pt>
                <c:pt idx="8446">
                  <c:v>42872</c:v>
                </c:pt>
                <c:pt idx="8447">
                  <c:v>42873</c:v>
                </c:pt>
                <c:pt idx="8448">
                  <c:v>42874</c:v>
                </c:pt>
                <c:pt idx="8449">
                  <c:v>42877</c:v>
                </c:pt>
                <c:pt idx="8450">
                  <c:v>42878</c:v>
                </c:pt>
                <c:pt idx="8451">
                  <c:v>42879</c:v>
                </c:pt>
                <c:pt idx="8452">
                  <c:v>42880</c:v>
                </c:pt>
                <c:pt idx="8453">
                  <c:v>42881</c:v>
                </c:pt>
                <c:pt idx="8454">
                  <c:v>42884</c:v>
                </c:pt>
                <c:pt idx="8455">
                  <c:v>42885</c:v>
                </c:pt>
                <c:pt idx="8456">
                  <c:v>42886</c:v>
                </c:pt>
                <c:pt idx="8457">
                  <c:v>42887</c:v>
                </c:pt>
                <c:pt idx="8458">
                  <c:v>42888</c:v>
                </c:pt>
                <c:pt idx="8459">
                  <c:v>42891</c:v>
                </c:pt>
                <c:pt idx="8460">
                  <c:v>42892</c:v>
                </c:pt>
                <c:pt idx="8461">
                  <c:v>42893</c:v>
                </c:pt>
                <c:pt idx="8462">
                  <c:v>42894</c:v>
                </c:pt>
                <c:pt idx="8463">
                  <c:v>42895</c:v>
                </c:pt>
                <c:pt idx="8464">
                  <c:v>42898</c:v>
                </c:pt>
                <c:pt idx="8465">
                  <c:v>42899</c:v>
                </c:pt>
                <c:pt idx="8466">
                  <c:v>42900</c:v>
                </c:pt>
                <c:pt idx="8467">
                  <c:v>42901</c:v>
                </c:pt>
                <c:pt idx="8468">
                  <c:v>42902</c:v>
                </c:pt>
                <c:pt idx="8469">
                  <c:v>42905</c:v>
                </c:pt>
                <c:pt idx="8470">
                  <c:v>42906</c:v>
                </c:pt>
                <c:pt idx="8471">
                  <c:v>42907</c:v>
                </c:pt>
                <c:pt idx="8472">
                  <c:v>42908</c:v>
                </c:pt>
                <c:pt idx="8473">
                  <c:v>42909</c:v>
                </c:pt>
                <c:pt idx="8474">
                  <c:v>42912</c:v>
                </c:pt>
                <c:pt idx="8475">
                  <c:v>42913</c:v>
                </c:pt>
                <c:pt idx="8476">
                  <c:v>42914</c:v>
                </c:pt>
                <c:pt idx="8477">
                  <c:v>42915</c:v>
                </c:pt>
                <c:pt idx="8478">
                  <c:v>42916</c:v>
                </c:pt>
                <c:pt idx="8479">
                  <c:v>42919</c:v>
                </c:pt>
                <c:pt idx="8480">
                  <c:v>42920</c:v>
                </c:pt>
                <c:pt idx="8481">
                  <c:v>42921</c:v>
                </c:pt>
                <c:pt idx="8482">
                  <c:v>42922</c:v>
                </c:pt>
                <c:pt idx="8483">
                  <c:v>42923</c:v>
                </c:pt>
                <c:pt idx="8484">
                  <c:v>42926</c:v>
                </c:pt>
                <c:pt idx="8485">
                  <c:v>42927</c:v>
                </c:pt>
                <c:pt idx="8486">
                  <c:v>42928</c:v>
                </c:pt>
                <c:pt idx="8487">
                  <c:v>42929</c:v>
                </c:pt>
                <c:pt idx="8488">
                  <c:v>42930</c:v>
                </c:pt>
                <c:pt idx="8489">
                  <c:v>42933</c:v>
                </c:pt>
                <c:pt idx="8490">
                  <c:v>42934</c:v>
                </c:pt>
                <c:pt idx="8491">
                  <c:v>42935</c:v>
                </c:pt>
                <c:pt idx="8492">
                  <c:v>42936</c:v>
                </c:pt>
                <c:pt idx="8493">
                  <c:v>42937</c:v>
                </c:pt>
                <c:pt idx="8494">
                  <c:v>42940</c:v>
                </c:pt>
                <c:pt idx="8495">
                  <c:v>42941</c:v>
                </c:pt>
                <c:pt idx="8496">
                  <c:v>42942</c:v>
                </c:pt>
                <c:pt idx="8497">
                  <c:v>42943</c:v>
                </c:pt>
                <c:pt idx="8498">
                  <c:v>42944</c:v>
                </c:pt>
                <c:pt idx="8499">
                  <c:v>42947</c:v>
                </c:pt>
                <c:pt idx="8500">
                  <c:v>42948</c:v>
                </c:pt>
                <c:pt idx="8501">
                  <c:v>42949</c:v>
                </c:pt>
                <c:pt idx="8502">
                  <c:v>42950</c:v>
                </c:pt>
                <c:pt idx="8503">
                  <c:v>42951</c:v>
                </c:pt>
                <c:pt idx="8504">
                  <c:v>42954</c:v>
                </c:pt>
                <c:pt idx="8505">
                  <c:v>42955</c:v>
                </c:pt>
                <c:pt idx="8506">
                  <c:v>42956</c:v>
                </c:pt>
                <c:pt idx="8507">
                  <c:v>42957</c:v>
                </c:pt>
                <c:pt idx="8508">
                  <c:v>42958</c:v>
                </c:pt>
                <c:pt idx="8509">
                  <c:v>42961</c:v>
                </c:pt>
                <c:pt idx="8510">
                  <c:v>42962</c:v>
                </c:pt>
                <c:pt idx="8511">
                  <c:v>42963</c:v>
                </c:pt>
                <c:pt idx="8512">
                  <c:v>42964</c:v>
                </c:pt>
                <c:pt idx="8513">
                  <c:v>42965</c:v>
                </c:pt>
                <c:pt idx="8514">
                  <c:v>42968</c:v>
                </c:pt>
                <c:pt idx="8515">
                  <c:v>42969</c:v>
                </c:pt>
                <c:pt idx="8516">
                  <c:v>42970</c:v>
                </c:pt>
                <c:pt idx="8517">
                  <c:v>42971</c:v>
                </c:pt>
                <c:pt idx="8518">
                  <c:v>42972</c:v>
                </c:pt>
                <c:pt idx="8519">
                  <c:v>42975</c:v>
                </c:pt>
                <c:pt idx="8520">
                  <c:v>42976</c:v>
                </c:pt>
                <c:pt idx="8521">
                  <c:v>42977</c:v>
                </c:pt>
                <c:pt idx="8522">
                  <c:v>42978</c:v>
                </c:pt>
                <c:pt idx="8523">
                  <c:v>42979</c:v>
                </c:pt>
                <c:pt idx="8524">
                  <c:v>42982</c:v>
                </c:pt>
                <c:pt idx="8525">
                  <c:v>42983</c:v>
                </c:pt>
                <c:pt idx="8526">
                  <c:v>42984</c:v>
                </c:pt>
                <c:pt idx="8527">
                  <c:v>42985</c:v>
                </c:pt>
                <c:pt idx="8528">
                  <c:v>42986</c:v>
                </c:pt>
                <c:pt idx="8529">
                  <c:v>42989</c:v>
                </c:pt>
                <c:pt idx="8530">
                  <c:v>42990</c:v>
                </c:pt>
                <c:pt idx="8531">
                  <c:v>42991</c:v>
                </c:pt>
                <c:pt idx="8532">
                  <c:v>42992</c:v>
                </c:pt>
                <c:pt idx="8533">
                  <c:v>42993</c:v>
                </c:pt>
                <c:pt idx="8534">
                  <c:v>42996</c:v>
                </c:pt>
                <c:pt idx="8535">
                  <c:v>42997</c:v>
                </c:pt>
                <c:pt idx="8536">
                  <c:v>42998</c:v>
                </c:pt>
                <c:pt idx="8537">
                  <c:v>42999</c:v>
                </c:pt>
                <c:pt idx="8538">
                  <c:v>43000</c:v>
                </c:pt>
                <c:pt idx="8539">
                  <c:v>43003</c:v>
                </c:pt>
                <c:pt idx="8540">
                  <c:v>43004</c:v>
                </c:pt>
                <c:pt idx="8541">
                  <c:v>43005</c:v>
                </c:pt>
                <c:pt idx="8542">
                  <c:v>43006</c:v>
                </c:pt>
                <c:pt idx="8543">
                  <c:v>43007</c:v>
                </c:pt>
                <c:pt idx="8544">
                  <c:v>43010</c:v>
                </c:pt>
                <c:pt idx="8545">
                  <c:v>43011</c:v>
                </c:pt>
                <c:pt idx="8546">
                  <c:v>43012</c:v>
                </c:pt>
                <c:pt idx="8547">
                  <c:v>43013</c:v>
                </c:pt>
                <c:pt idx="8548">
                  <c:v>43014</c:v>
                </c:pt>
                <c:pt idx="8549">
                  <c:v>43017</c:v>
                </c:pt>
                <c:pt idx="8550">
                  <c:v>43018</c:v>
                </c:pt>
                <c:pt idx="8551">
                  <c:v>43019</c:v>
                </c:pt>
                <c:pt idx="8552">
                  <c:v>43020</c:v>
                </c:pt>
                <c:pt idx="8553">
                  <c:v>43021</c:v>
                </c:pt>
                <c:pt idx="8554">
                  <c:v>43024</c:v>
                </c:pt>
                <c:pt idx="8555">
                  <c:v>43025</c:v>
                </c:pt>
                <c:pt idx="8556">
                  <c:v>43026</c:v>
                </c:pt>
                <c:pt idx="8557">
                  <c:v>43027</c:v>
                </c:pt>
                <c:pt idx="8558">
                  <c:v>43028</c:v>
                </c:pt>
                <c:pt idx="8559">
                  <c:v>43031</c:v>
                </c:pt>
                <c:pt idx="8560">
                  <c:v>43032</c:v>
                </c:pt>
                <c:pt idx="8561">
                  <c:v>43033</c:v>
                </c:pt>
                <c:pt idx="8562">
                  <c:v>43034</c:v>
                </c:pt>
                <c:pt idx="8563">
                  <c:v>43035</c:v>
                </c:pt>
                <c:pt idx="8564">
                  <c:v>43038</c:v>
                </c:pt>
                <c:pt idx="8565">
                  <c:v>43039</c:v>
                </c:pt>
                <c:pt idx="8566">
                  <c:v>43040</c:v>
                </c:pt>
                <c:pt idx="8567">
                  <c:v>43041</c:v>
                </c:pt>
                <c:pt idx="8568">
                  <c:v>43042</c:v>
                </c:pt>
                <c:pt idx="8569">
                  <c:v>43045</c:v>
                </c:pt>
                <c:pt idx="8570">
                  <c:v>43046</c:v>
                </c:pt>
                <c:pt idx="8571">
                  <c:v>43047</c:v>
                </c:pt>
                <c:pt idx="8572">
                  <c:v>43048</c:v>
                </c:pt>
                <c:pt idx="8573">
                  <c:v>43049</c:v>
                </c:pt>
                <c:pt idx="8574">
                  <c:v>43052</c:v>
                </c:pt>
                <c:pt idx="8575">
                  <c:v>43053</c:v>
                </c:pt>
                <c:pt idx="8576">
                  <c:v>43054</c:v>
                </c:pt>
                <c:pt idx="8577">
                  <c:v>43055</c:v>
                </c:pt>
                <c:pt idx="8578">
                  <c:v>43056</c:v>
                </c:pt>
                <c:pt idx="8579">
                  <c:v>43059</c:v>
                </c:pt>
                <c:pt idx="8580">
                  <c:v>43060</c:v>
                </c:pt>
                <c:pt idx="8581">
                  <c:v>43061</c:v>
                </c:pt>
                <c:pt idx="8582">
                  <c:v>43062</c:v>
                </c:pt>
                <c:pt idx="8583">
                  <c:v>43063</c:v>
                </c:pt>
                <c:pt idx="8584">
                  <c:v>43066</c:v>
                </c:pt>
                <c:pt idx="8585">
                  <c:v>43067</c:v>
                </c:pt>
                <c:pt idx="8586">
                  <c:v>43068</c:v>
                </c:pt>
                <c:pt idx="8587">
                  <c:v>43069</c:v>
                </c:pt>
                <c:pt idx="8588">
                  <c:v>43070</c:v>
                </c:pt>
                <c:pt idx="8589">
                  <c:v>43073</c:v>
                </c:pt>
                <c:pt idx="8590">
                  <c:v>43074</c:v>
                </c:pt>
                <c:pt idx="8591">
                  <c:v>43075</c:v>
                </c:pt>
                <c:pt idx="8592">
                  <c:v>43076</c:v>
                </c:pt>
                <c:pt idx="8593">
                  <c:v>43077</c:v>
                </c:pt>
                <c:pt idx="8594">
                  <c:v>43080</c:v>
                </c:pt>
                <c:pt idx="8595">
                  <c:v>43081</c:v>
                </c:pt>
                <c:pt idx="8596">
                  <c:v>43082</c:v>
                </c:pt>
                <c:pt idx="8597">
                  <c:v>43083</c:v>
                </c:pt>
                <c:pt idx="8598">
                  <c:v>43084</c:v>
                </c:pt>
                <c:pt idx="8599">
                  <c:v>43087</c:v>
                </c:pt>
                <c:pt idx="8600">
                  <c:v>43088</c:v>
                </c:pt>
                <c:pt idx="8601">
                  <c:v>43089</c:v>
                </c:pt>
                <c:pt idx="8602">
                  <c:v>43090</c:v>
                </c:pt>
                <c:pt idx="8603">
                  <c:v>43091</c:v>
                </c:pt>
                <c:pt idx="8604">
                  <c:v>43094</c:v>
                </c:pt>
                <c:pt idx="8605">
                  <c:v>43095</c:v>
                </c:pt>
                <c:pt idx="8606">
                  <c:v>43096</c:v>
                </c:pt>
                <c:pt idx="8607">
                  <c:v>43097</c:v>
                </c:pt>
                <c:pt idx="8608">
                  <c:v>43098</c:v>
                </c:pt>
                <c:pt idx="8609">
                  <c:v>43101</c:v>
                </c:pt>
                <c:pt idx="8610">
                  <c:v>43102</c:v>
                </c:pt>
                <c:pt idx="8611">
                  <c:v>43103</c:v>
                </c:pt>
                <c:pt idx="8612">
                  <c:v>43104</c:v>
                </c:pt>
                <c:pt idx="8613">
                  <c:v>43105</c:v>
                </c:pt>
                <c:pt idx="8614">
                  <c:v>43108</c:v>
                </c:pt>
                <c:pt idx="8615">
                  <c:v>43109</c:v>
                </c:pt>
                <c:pt idx="8616">
                  <c:v>43110</c:v>
                </c:pt>
                <c:pt idx="8617">
                  <c:v>43111</c:v>
                </c:pt>
                <c:pt idx="8618">
                  <c:v>43112</c:v>
                </c:pt>
                <c:pt idx="8619">
                  <c:v>43115</c:v>
                </c:pt>
                <c:pt idx="8620">
                  <c:v>43116</c:v>
                </c:pt>
                <c:pt idx="8621">
                  <c:v>43117</c:v>
                </c:pt>
                <c:pt idx="8622">
                  <c:v>43118</c:v>
                </c:pt>
                <c:pt idx="8623">
                  <c:v>43119</c:v>
                </c:pt>
                <c:pt idx="8624">
                  <c:v>43122</c:v>
                </c:pt>
                <c:pt idx="8625">
                  <c:v>43123</c:v>
                </c:pt>
                <c:pt idx="8626">
                  <c:v>43124</c:v>
                </c:pt>
                <c:pt idx="8627">
                  <c:v>43125</c:v>
                </c:pt>
                <c:pt idx="8628">
                  <c:v>43126</c:v>
                </c:pt>
                <c:pt idx="8629">
                  <c:v>43129</c:v>
                </c:pt>
                <c:pt idx="8630">
                  <c:v>43130</c:v>
                </c:pt>
                <c:pt idx="8631">
                  <c:v>43131</c:v>
                </c:pt>
                <c:pt idx="8632">
                  <c:v>43132</c:v>
                </c:pt>
                <c:pt idx="8633">
                  <c:v>43133</c:v>
                </c:pt>
                <c:pt idx="8634">
                  <c:v>43136</c:v>
                </c:pt>
                <c:pt idx="8635">
                  <c:v>43137</c:v>
                </c:pt>
                <c:pt idx="8636">
                  <c:v>43138</c:v>
                </c:pt>
                <c:pt idx="8637">
                  <c:v>43139</c:v>
                </c:pt>
                <c:pt idx="8638">
                  <c:v>43140</c:v>
                </c:pt>
                <c:pt idx="8639">
                  <c:v>43143</c:v>
                </c:pt>
                <c:pt idx="8640">
                  <c:v>43144</c:v>
                </c:pt>
                <c:pt idx="8641">
                  <c:v>43145</c:v>
                </c:pt>
                <c:pt idx="8642">
                  <c:v>43146</c:v>
                </c:pt>
                <c:pt idx="8643">
                  <c:v>43147</c:v>
                </c:pt>
                <c:pt idx="8644">
                  <c:v>43150</c:v>
                </c:pt>
                <c:pt idx="8645">
                  <c:v>43151</c:v>
                </c:pt>
                <c:pt idx="8646">
                  <c:v>43152</c:v>
                </c:pt>
                <c:pt idx="8647">
                  <c:v>43153</c:v>
                </c:pt>
                <c:pt idx="8648">
                  <c:v>43154</c:v>
                </c:pt>
                <c:pt idx="8649">
                  <c:v>43157</c:v>
                </c:pt>
                <c:pt idx="8650">
                  <c:v>43158</c:v>
                </c:pt>
                <c:pt idx="8651">
                  <c:v>43159</c:v>
                </c:pt>
                <c:pt idx="8652">
                  <c:v>43160</c:v>
                </c:pt>
                <c:pt idx="8653">
                  <c:v>43161</c:v>
                </c:pt>
                <c:pt idx="8654">
                  <c:v>43164</c:v>
                </c:pt>
                <c:pt idx="8655">
                  <c:v>43165</c:v>
                </c:pt>
                <c:pt idx="8656">
                  <c:v>43166</c:v>
                </c:pt>
                <c:pt idx="8657">
                  <c:v>43167</c:v>
                </c:pt>
                <c:pt idx="8658">
                  <c:v>43168</c:v>
                </c:pt>
                <c:pt idx="8659">
                  <c:v>43171</c:v>
                </c:pt>
                <c:pt idx="8660">
                  <c:v>43172</c:v>
                </c:pt>
                <c:pt idx="8661">
                  <c:v>43173</c:v>
                </c:pt>
                <c:pt idx="8662">
                  <c:v>43174</c:v>
                </c:pt>
                <c:pt idx="8663">
                  <c:v>43175</c:v>
                </c:pt>
                <c:pt idx="8664">
                  <c:v>43178</c:v>
                </c:pt>
                <c:pt idx="8665">
                  <c:v>43179</c:v>
                </c:pt>
                <c:pt idx="8666">
                  <c:v>43180</c:v>
                </c:pt>
                <c:pt idx="8667">
                  <c:v>43181</c:v>
                </c:pt>
                <c:pt idx="8668">
                  <c:v>43182</c:v>
                </c:pt>
                <c:pt idx="8669">
                  <c:v>43185</c:v>
                </c:pt>
                <c:pt idx="8670">
                  <c:v>43186</c:v>
                </c:pt>
                <c:pt idx="8671">
                  <c:v>43187</c:v>
                </c:pt>
                <c:pt idx="8672">
                  <c:v>43188</c:v>
                </c:pt>
                <c:pt idx="8673">
                  <c:v>43189</c:v>
                </c:pt>
                <c:pt idx="8674">
                  <c:v>43192</c:v>
                </c:pt>
                <c:pt idx="8675">
                  <c:v>43193</c:v>
                </c:pt>
                <c:pt idx="8676">
                  <c:v>43194</c:v>
                </c:pt>
                <c:pt idx="8677">
                  <c:v>43195</c:v>
                </c:pt>
                <c:pt idx="8678">
                  <c:v>43196</c:v>
                </c:pt>
                <c:pt idx="8679">
                  <c:v>43199</c:v>
                </c:pt>
                <c:pt idx="8680">
                  <c:v>43200</c:v>
                </c:pt>
                <c:pt idx="8681">
                  <c:v>43201</c:v>
                </c:pt>
                <c:pt idx="8682">
                  <c:v>43202</c:v>
                </c:pt>
                <c:pt idx="8683">
                  <c:v>43203</c:v>
                </c:pt>
                <c:pt idx="8684">
                  <c:v>43206</c:v>
                </c:pt>
                <c:pt idx="8685">
                  <c:v>43207</c:v>
                </c:pt>
                <c:pt idx="8686">
                  <c:v>43208</c:v>
                </c:pt>
                <c:pt idx="8687">
                  <c:v>43209</c:v>
                </c:pt>
                <c:pt idx="8688">
                  <c:v>43210</c:v>
                </c:pt>
                <c:pt idx="8689">
                  <c:v>43213</c:v>
                </c:pt>
                <c:pt idx="8690">
                  <c:v>43214</c:v>
                </c:pt>
                <c:pt idx="8691">
                  <c:v>43215</c:v>
                </c:pt>
                <c:pt idx="8692">
                  <c:v>43216</c:v>
                </c:pt>
                <c:pt idx="8693">
                  <c:v>43217</c:v>
                </c:pt>
                <c:pt idx="8694">
                  <c:v>43220</c:v>
                </c:pt>
                <c:pt idx="8695">
                  <c:v>43221</c:v>
                </c:pt>
                <c:pt idx="8696">
                  <c:v>43222</c:v>
                </c:pt>
                <c:pt idx="8697">
                  <c:v>43223</c:v>
                </c:pt>
                <c:pt idx="8698">
                  <c:v>43224</c:v>
                </c:pt>
                <c:pt idx="8699">
                  <c:v>43227</c:v>
                </c:pt>
                <c:pt idx="8700">
                  <c:v>43228</c:v>
                </c:pt>
                <c:pt idx="8701">
                  <c:v>43229</c:v>
                </c:pt>
                <c:pt idx="8702">
                  <c:v>43230</c:v>
                </c:pt>
                <c:pt idx="8703">
                  <c:v>43231</c:v>
                </c:pt>
                <c:pt idx="8704">
                  <c:v>43234</c:v>
                </c:pt>
                <c:pt idx="8705">
                  <c:v>43235</c:v>
                </c:pt>
                <c:pt idx="8706">
                  <c:v>43236</c:v>
                </c:pt>
                <c:pt idx="8707">
                  <c:v>43237</c:v>
                </c:pt>
                <c:pt idx="8708">
                  <c:v>43238</c:v>
                </c:pt>
                <c:pt idx="8709">
                  <c:v>43241</c:v>
                </c:pt>
                <c:pt idx="8710">
                  <c:v>43242</c:v>
                </c:pt>
                <c:pt idx="8711">
                  <c:v>43243</c:v>
                </c:pt>
                <c:pt idx="8712">
                  <c:v>43244</c:v>
                </c:pt>
                <c:pt idx="8713">
                  <c:v>43245</c:v>
                </c:pt>
                <c:pt idx="8714">
                  <c:v>43248</c:v>
                </c:pt>
                <c:pt idx="8715">
                  <c:v>43249</c:v>
                </c:pt>
                <c:pt idx="8716">
                  <c:v>43250</c:v>
                </c:pt>
                <c:pt idx="8717">
                  <c:v>43251</c:v>
                </c:pt>
                <c:pt idx="8718">
                  <c:v>43252</c:v>
                </c:pt>
                <c:pt idx="8719">
                  <c:v>43255</c:v>
                </c:pt>
                <c:pt idx="8720">
                  <c:v>43256</c:v>
                </c:pt>
                <c:pt idx="8721">
                  <c:v>43257</c:v>
                </c:pt>
                <c:pt idx="8722">
                  <c:v>43258</c:v>
                </c:pt>
                <c:pt idx="8723">
                  <c:v>43259</c:v>
                </c:pt>
                <c:pt idx="8724">
                  <c:v>43262</c:v>
                </c:pt>
                <c:pt idx="8725">
                  <c:v>43263</c:v>
                </c:pt>
                <c:pt idx="8726">
                  <c:v>43264</c:v>
                </c:pt>
                <c:pt idx="8727">
                  <c:v>43265</c:v>
                </c:pt>
                <c:pt idx="8728">
                  <c:v>43266</c:v>
                </c:pt>
                <c:pt idx="8729">
                  <c:v>43269</c:v>
                </c:pt>
                <c:pt idx="8730">
                  <c:v>43270</c:v>
                </c:pt>
                <c:pt idx="8731">
                  <c:v>43271</c:v>
                </c:pt>
                <c:pt idx="8732">
                  <c:v>43272</c:v>
                </c:pt>
                <c:pt idx="8733">
                  <c:v>43273</c:v>
                </c:pt>
                <c:pt idx="8734">
                  <c:v>43276</c:v>
                </c:pt>
                <c:pt idx="8735">
                  <c:v>43277</c:v>
                </c:pt>
                <c:pt idx="8736">
                  <c:v>43278</c:v>
                </c:pt>
                <c:pt idx="8737">
                  <c:v>43279</c:v>
                </c:pt>
                <c:pt idx="8738">
                  <c:v>43280</c:v>
                </c:pt>
                <c:pt idx="8739">
                  <c:v>43283</c:v>
                </c:pt>
                <c:pt idx="8740">
                  <c:v>43284</c:v>
                </c:pt>
                <c:pt idx="8741">
                  <c:v>43285</c:v>
                </c:pt>
                <c:pt idx="8742">
                  <c:v>43286</c:v>
                </c:pt>
                <c:pt idx="8743">
                  <c:v>43287</c:v>
                </c:pt>
                <c:pt idx="8744">
                  <c:v>43290</c:v>
                </c:pt>
                <c:pt idx="8745">
                  <c:v>43291</c:v>
                </c:pt>
                <c:pt idx="8746">
                  <c:v>43292</c:v>
                </c:pt>
                <c:pt idx="8747">
                  <c:v>43293</c:v>
                </c:pt>
                <c:pt idx="8748">
                  <c:v>43294</c:v>
                </c:pt>
                <c:pt idx="8749">
                  <c:v>43297</c:v>
                </c:pt>
                <c:pt idx="8750">
                  <c:v>43298</c:v>
                </c:pt>
                <c:pt idx="8751">
                  <c:v>43299</c:v>
                </c:pt>
                <c:pt idx="8752">
                  <c:v>43300</c:v>
                </c:pt>
                <c:pt idx="8753">
                  <c:v>43301</c:v>
                </c:pt>
                <c:pt idx="8754">
                  <c:v>43304</c:v>
                </c:pt>
                <c:pt idx="8755">
                  <c:v>43305</c:v>
                </c:pt>
                <c:pt idx="8756">
                  <c:v>43306</c:v>
                </c:pt>
                <c:pt idx="8757">
                  <c:v>43307</c:v>
                </c:pt>
                <c:pt idx="8758">
                  <c:v>43308</c:v>
                </c:pt>
                <c:pt idx="8759">
                  <c:v>43311</c:v>
                </c:pt>
                <c:pt idx="8760">
                  <c:v>43312</c:v>
                </c:pt>
                <c:pt idx="8761">
                  <c:v>43313</c:v>
                </c:pt>
                <c:pt idx="8762">
                  <c:v>43314</c:v>
                </c:pt>
                <c:pt idx="8763">
                  <c:v>43315</c:v>
                </c:pt>
                <c:pt idx="8764">
                  <c:v>43318</c:v>
                </c:pt>
                <c:pt idx="8765">
                  <c:v>43319</c:v>
                </c:pt>
                <c:pt idx="8766">
                  <c:v>43320</c:v>
                </c:pt>
                <c:pt idx="8767">
                  <c:v>43321</c:v>
                </c:pt>
                <c:pt idx="8768">
                  <c:v>43322</c:v>
                </c:pt>
                <c:pt idx="8769">
                  <c:v>43325</c:v>
                </c:pt>
                <c:pt idx="8770">
                  <c:v>43326</c:v>
                </c:pt>
                <c:pt idx="8771">
                  <c:v>43327</c:v>
                </c:pt>
                <c:pt idx="8772">
                  <c:v>43328</c:v>
                </c:pt>
                <c:pt idx="8773">
                  <c:v>43329</c:v>
                </c:pt>
                <c:pt idx="8774">
                  <c:v>43332</c:v>
                </c:pt>
                <c:pt idx="8775">
                  <c:v>43333</c:v>
                </c:pt>
                <c:pt idx="8776">
                  <c:v>43334</c:v>
                </c:pt>
                <c:pt idx="8777">
                  <c:v>43335</c:v>
                </c:pt>
                <c:pt idx="8778">
                  <c:v>43336</c:v>
                </c:pt>
                <c:pt idx="8779">
                  <c:v>43339</c:v>
                </c:pt>
                <c:pt idx="8780">
                  <c:v>43340</c:v>
                </c:pt>
                <c:pt idx="8781">
                  <c:v>43341</c:v>
                </c:pt>
                <c:pt idx="8782">
                  <c:v>43342</c:v>
                </c:pt>
                <c:pt idx="8783">
                  <c:v>43343</c:v>
                </c:pt>
                <c:pt idx="8784">
                  <c:v>43346</c:v>
                </c:pt>
                <c:pt idx="8785">
                  <c:v>43347</c:v>
                </c:pt>
                <c:pt idx="8786">
                  <c:v>43348</c:v>
                </c:pt>
                <c:pt idx="8787">
                  <c:v>43349</c:v>
                </c:pt>
                <c:pt idx="8788">
                  <c:v>43350</c:v>
                </c:pt>
                <c:pt idx="8789">
                  <c:v>43353</c:v>
                </c:pt>
                <c:pt idx="8790">
                  <c:v>43354</c:v>
                </c:pt>
                <c:pt idx="8791">
                  <c:v>43355</c:v>
                </c:pt>
                <c:pt idx="8792">
                  <c:v>43356</c:v>
                </c:pt>
                <c:pt idx="8793">
                  <c:v>43357</c:v>
                </c:pt>
                <c:pt idx="8794">
                  <c:v>43360</c:v>
                </c:pt>
                <c:pt idx="8795">
                  <c:v>43361</c:v>
                </c:pt>
                <c:pt idx="8796">
                  <c:v>43362</c:v>
                </c:pt>
                <c:pt idx="8797">
                  <c:v>43363</c:v>
                </c:pt>
                <c:pt idx="8798">
                  <c:v>43364</c:v>
                </c:pt>
                <c:pt idx="8799">
                  <c:v>43367</c:v>
                </c:pt>
                <c:pt idx="8800">
                  <c:v>43368</c:v>
                </c:pt>
                <c:pt idx="8801">
                  <c:v>43369</c:v>
                </c:pt>
                <c:pt idx="8802">
                  <c:v>43370</c:v>
                </c:pt>
                <c:pt idx="8803">
                  <c:v>43371</c:v>
                </c:pt>
                <c:pt idx="8804">
                  <c:v>43374</c:v>
                </c:pt>
                <c:pt idx="8805">
                  <c:v>43375</c:v>
                </c:pt>
                <c:pt idx="8806">
                  <c:v>43376</c:v>
                </c:pt>
                <c:pt idx="8807">
                  <c:v>43377</c:v>
                </c:pt>
                <c:pt idx="8808">
                  <c:v>43378</c:v>
                </c:pt>
                <c:pt idx="8809">
                  <c:v>43381</c:v>
                </c:pt>
                <c:pt idx="8810">
                  <c:v>43382</c:v>
                </c:pt>
                <c:pt idx="8811">
                  <c:v>43383</c:v>
                </c:pt>
                <c:pt idx="8812">
                  <c:v>43384</c:v>
                </c:pt>
                <c:pt idx="8813">
                  <c:v>43385</c:v>
                </c:pt>
                <c:pt idx="8814">
                  <c:v>43388</c:v>
                </c:pt>
                <c:pt idx="8815">
                  <c:v>43389</c:v>
                </c:pt>
                <c:pt idx="8816">
                  <c:v>43390</c:v>
                </c:pt>
                <c:pt idx="8817">
                  <c:v>43391</c:v>
                </c:pt>
                <c:pt idx="8818">
                  <c:v>43392</c:v>
                </c:pt>
                <c:pt idx="8819">
                  <c:v>43395</c:v>
                </c:pt>
                <c:pt idx="8820">
                  <c:v>43396</c:v>
                </c:pt>
                <c:pt idx="8821">
                  <c:v>43397</c:v>
                </c:pt>
                <c:pt idx="8822">
                  <c:v>43398</c:v>
                </c:pt>
                <c:pt idx="8823">
                  <c:v>43399</c:v>
                </c:pt>
                <c:pt idx="8824">
                  <c:v>43402</c:v>
                </c:pt>
                <c:pt idx="8825">
                  <c:v>43403</c:v>
                </c:pt>
                <c:pt idx="8826">
                  <c:v>43404</c:v>
                </c:pt>
                <c:pt idx="8827">
                  <c:v>43405</c:v>
                </c:pt>
                <c:pt idx="8828">
                  <c:v>43406</c:v>
                </c:pt>
                <c:pt idx="8829">
                  <c:v>43409</c:v>
                </c:pt>
                <c:pt idx="8830">
                  <c:v>43410</c:v>
                </c:pt>
                <c:pt idx="8831">
                  <c:v>43411</c:v>
                </c:pt>
                <c:pt idx="8832">
                  <c:v>43412</c:v>
                </c:pt>
                <c:pt idx="8833">
                  <c:v>43413</c:v>
                </c:pt>
                <c:pt idx="8834">
                  <c:v>43416</c:v>
                </c:pt>
                <c:pt idx="8835">
                  <c:v>43417</c:v>
                </c:pt>
                <c:pt idx="8836">
                  <c:v>43418</c:v>
                </c:pt>
                <c:pt idx="8837">
                  <c:v>43419</c:v>
                </c:pt>
                <c:pt idx="8838">
                  <c:v>43420</c:v>
                </c:pt>
                <c:pt idx="8839">
                  <c:v>43423</c:v>
                </c:pt>
                <c:pt idx="8840">
                  <c:v>43424</c:v>
                </c:pt>
                <c:pt idx="8841">
                  <c:v>43425</c:v>
                </c:pt>
                <c:pt idx="8842">
                  <c:v>43426</c:v>
                </c:pt>
                <c:pt idx="8843">
                  <c:v>43427</c:v>
                </c:pt>
                <c:pt idx="8844">
                  <c:v>43430</c:v>
                </c:pt>
                <c:pt idx="8845">
                  <c:v>43431</c:v>
                </c:pt>
                <c:pt idx="8846">
                  <c:v>43432</c:v>
                </c:pt>
                <c:pt idx="8847">
                  <c:v>43433</c:v>
                </c:pt>
                <c:pt idx="8848">
                  <c:v>43434</c:v>
                </c:pt>
                <c:pt idx="8849">
                  <c:v>43437</c:v>
                </c:pt>
                <c:pt idx="8850">
                  <c:v>43438</c:v>
                </c:pt>
                <c:pt idx="8851">
                  <c:v>43439</c:v>
                </c:pt>
                <c:pt idx="8852">
                  <c:v>43440</c:v>
                </c:pt>
                <c:pt idx="8853">
                  <c:v>43441</c:v>
                </c:pt>
                <c:pt idx="8854">
                  <c:v>43444</c:v>
                </c:pt>
                <c:pt idx="8855">
                  <c:v>43445</c:v>
                </c:pt>
                <c:pt idx="8856">
                  <c:v>43446</c:v>
                </c:pt>
                <c:pt idx="8857">
                  <c:v>43447</c:v>
                </c:pt>
                <c:pt idx="8858">
                  <c:v>43448</c:v>
                </c:pt>
                <c:pt idx="8859">
                  <c:v>43451</c:v>
                </c:pt>
                <c:pt idx="8860">
                  <c:v>43452</c:v>
                </c:pt>
                <c:pt idx="8861">
                  <c:v>43453</c:v>
                </c:pt>
                <c:pt idx="8862">
                  <c:v>43454</c:v>
                </c:pt>
                <c:pt idx="8863">
                  <c:v>43455</c:v>
                </c:pt>
                <c:pt idx="8864">
                  <c:v>43458</c:v>
                </c:pt>
                <c:pt idx="8865">
                  <c:v>43459</c:v>
                </c:pt>
                <c:pt idx="8866">
                  <c:v>43460</c:v>
                </c:pt>
                <c:pt idx="8867">
                  <c:v>43461</c:v>
                </c:pt>
                <c:pt idx="8868">
                  <c:v>43462</c:v>
                </c:pt>
                <c:pt idx="8869">
                  <c:v>43465</c:v>
                </c:pt>
                <c:pt idx="8870">
                  <c:v>43466</c:v>
                </c:pt>
                <c:pt idx="8871">
                  <c:v>43467</c:v>
                </c:pt>
                <c:pt idx="8872">
                  <c:v>43468</c:v>
                </c:pt>
                <c:pt idx="8873">
                  <c:v>43469</c:v>
                </c:pt>
                <c:pt idx="8874">
                  <c:v>43472</c:v>
                </c:pt>
                <c:pt idx="8875">
                  <c:v>43473</c:v>
                </c:pt>
                <c:pt idx="8876">
                  <c:v>43474</c:v>
                </c:pt>
                <c:pt idx="8877">
                  <c:v>43475</c:v>
                </c:pt>
                <c:pt idx="8878">
                  <c:v>43476</c:v>
                </c:pt>
                <c:pt idx="8879">
                  <c:v>43479</c:v>
                </c:pt>
                <c:pt idx="8880">
                  <c:v>43480</c:v>
                </c:pt>
                <c:pt idx="8881">
                  <c:v>43481</c:v>
                </c:pt>
                <c:pt idx="8882">
                  <c:v>43482</c:v>
                </c:pt>
                <c:pt idx="8883">
                  <c:v>43483</c:v>
                </c:pt>
                <c:pt idx="8884">
                  <c:v>43486</c:v>
                </c:pt>
                <c:pt idx="8885">
                  <c:v>43487</c:v>
                </c:pt>
                <c:pt idx="8886">
                  <c:v>43488</c:v>
                </c:pt>
                <c:pt idx="8887">
                  <c:v>43489</c:v>
                </c:pt>
                <c:pt idx="8888">
                  <c:v>43490</c:v>
                </c:pt>
                <c:pt idx="8889">
                  <c:v>43493</c:v>
                </c:pt>
                <c:pt idx="8890">
                  <c:v>43494</c:v>
                </c:pt>
                <c:pt idx="8891">
                  <c:v>43495</c:v>
                </c:pt>
                <c:pt idx="8892">
                  <c:v>43496</c:v>
                </c:pt>
                <c:pt idx="8893">
                  <c:v>43497</c:v>
                </c:pt>
                <c:pt idx="8894">
                  <c:v>43500</c:v>
                </c:pt>
                <c:pt idx="8895">
                  <c:v>43501</c:v>
                </c:pt>
                <c:pt idx="8896">
                  <c:v>43502</c:v>
                </c:pt>
                <c:pt idx="8897">
                  <c:v>43503</c:v>
                </c:pt>
                <c:pt idx="8898">
                  <c:v>43504</c:v>
                </c:pt>
                <c:pt idx="8899">
                  <c:v>43507</c:v>
                </c:pt>
                <c:pt idx="8900">
                  <c:v>43508</c:v>
                </c:pt>
                <c:pt idx="8901">
                  <c:v>43509</c:v>
                </c:pt>
                <c:pt idx="8902">
                  <c:v>43510</c:v>
                </c:pt>
                <c:pt idx="8903">
                  <c:v>43511</c:v>
                </c:pt>
                <c:pt idx="8904">
                  <c:v>43514</c:v>
                </c:pt>
                <c:pt idx="8905">
                  <c:v>43515</c:v>
                </c:pt>
                <c:pt idx="8906">
                  <c:v>43516</c:v>
                </c:pt>
                <c:pt idx="8907">
                  <c:v>43517</c:v>
                </c:pt>
                <c:pt idx="8908">
                  <c:v>43518</c:v>
                </c:pt>
                <c:pt idx="8909">
                  <c:v>43521</c:v>
                </c:pt>
                <c:pt idx="8910">
                  <c:v>43522</c:v>
                </c:pt>
                <c:pt idx="8911">
                  <c:v>43523</c:v>
                </c:pt>
                <c:pt idx="8912">
                  <c:v>43524</c:v>
                </c:pt>
                <c:pt idx="8913">
                  <c:v>43525</c:v>
                </c:pt>
                <c:pt idx="8914">
                  <c:v>43528</c:v>
                </c:pt>
                <c:pt idx="8915">
                  <c:v>43529</c:v>
                </c:pt>
                <c:pt idx="8916">
                  <c:v>43530</c:v>
                </c:pt>
                <c:pt idx="8917">
                  <c:v>43531</c:v>
                </c:pt>
                <c:pt idx="8918">
                  <c:v>43532</c:v>
                </c:pt>
                <c:pt idx="8919">
                  <c:v>43535</c:v>
                </c:pt>
                <c:pt idx="8920">
                  <c:v>43536</c:v>
                </c:pt>
                <c:pt idx="8921">
                  <c:v>43537</c:v>
                </c:pt>
                <c:pt idx="8922">
                  <c:v>43538</c:v>
                </c:pt>
                <c:pt idx="8923">
                  <c:v>43539</c:v>
                </c:pt>
                <c:pt idx="8924">
                  <c:v>43542</c:v>
                </c:pt>
                <c:pt idx="8925">
                  <c:v>43543</c:v>
                </c:pt>
                <c:pt idx="8926">
                  <c:v>43544</c:v>
                </c:pt>
                <c:pt idx="8927">
                  <c:v>43545</c:v>
                </c:pt>
                <c:pt idx="8928">
                  <c:v>43546</c:v>
                </c:pt>
                <c:pt idx="8929">
                  <c:v>43549</c:v>
                </c:pt>
                <c:pt idx="8930">
                  <c:v>43550</c:v>
                </c:pt>
                <c:pt idx="8931">
                  <c:v>43551</c:v>
                </c:pt>
                <c:pt idx="8932">
                  <c:v>43552</c:v>
                </c:pt>
                <c:pt idx="8933">
                  <c:v>43553</c:v>
                </c:pt>
                <c:pt idx="8934">
                  <c:v>43556</c:v>
                </c:pt>
                <c:pt idx="8935">
                  <c:v>43557</c:v>
                </c:pt>
                <c:pt idx="8936">
                  <c:v>43558</c:v>
                </c:pt>
                <c:pt idx="8937">
                  <c:v>43559</c:v>
                </c:pt>
                <c:pt idx="8938">
                  <c:v>43560</c:v>
                </c:pt>
                <c:pt idx="8939">
                  <c:v>43563</c:v>
                </c:pt>
                <c:pt idx="8940">
                  <c:v>43564</c:v>
                </c:pt>
                <c:pt idx="8941">
                  <c:v>43565</c:v>
                </c:pt>
                <c:pt idx="8942">
                  <c:v>43566</c:v>
                </c:pt>
                <c:pt idx="8943">
                  <c:v>43567</c:v>
                </c:pt>
                <c:pt idx="8944">
                  <c:v>43570</c:v>
                </c:pt>
                <c:pt idx="8945">
                  <c:v>43571</c:v>
                </c:pt>
                <c:pt idx="8946">
                  <c:v>43572</c:v>
                </c:pt>
                <c:pt idx="8947">
                  <c:v>43573</c:v>
                </c:pt>
                <c:pt idx="8948">
                  <c:v>43574</c:v>
                </c:pt>
                <c:pt idx="8949">
                  <c:v>43577</c:v>
                </c:pt>
                <c:pt idx="8950">
                  <c:v>43578</c:v>
                </c:pt>
                <c:pt idx="8951">
                  <c:v>43579</c:v>
                </c:pt>
                <c:pt idx="8952">
                  <c:v>43580</c:v>
                </c:pt>
                <c:pt idx="8953">
                  <c:v>43581</c:v>
                </c:pt>
                <c:pt idx="8954">
                  <c:v>43584</c:v>
                </c:pt>
                <c:pt idx="8955">
                  <c:v>43585</c:v>
                </c:pt>
                <c:pt idx="8956">
                  <c:v>43586</c:v>
                </c:pt>
                <c:pt idx="8957">
                  <c:v>43587</c:v>
                </c:pt>
                <c:pt idx="8958">
                  <c:v>43588</c:v>
                </c:pt>
                <c:pt idx="8959">
                  <c:v>43591</c:v>
                </c:pt>
                <c:pt idx="8960">
                  <c:v>43592</c:v>
                </c:pt>
                <c:pt idx="8961">
                  <c:v>43593</c:v>
                </c:pt>
                <c:pt idx="8962">
                  <c:v>43594</c:v>
                </c:pt>
                <c:pt idx="8963">
                  <c:v>43595</c:v>
                </c:pt>
                <c:pt idx="8964">
                  <c:v>43598</c:v>
                </c:pt>
                <c:pt idx="8965">
                  <c:v>43599</c:v>
                </c:pt>
                <c:pt idx="8966">
                  <c:v>43600</c:v>
                </c:pt>
                <c:pt idx="8967">
                  <c:v>43601</c:v>
                </c:pt>
                <c:pt idx="8968">
                  <c:v>43602</c:v>
                </c:pt>
                <c:pt idx="8969">
                  <c:v>43605</c:v>
                </c:pt>
                <c:pt idx="8970">
                  <c:v>43606</c:v>
                </c:pt>
                <c:pt idx="8971">
                  <c:v>43607</c:v>
                </c:pt>
                <c:pt idx="8972">
                  <c:v>43608</c:v>
                </c:pt>
                <c:pt idx="8973">
                  <c:v>43609</c:v>
                </c:pt>
                <c:pt idx="8974">
                  <c:v>43612</c:v>
                </c:pt>
                <c:pt idx="8975">
                  <c:v>43613</c:v>
                </c:pt>
                <c:pt idx="8976">
                  <c:v>43614</c:v>
                </c:pt>
                <c:pt idx="8977">
                  <c:v>43615</c:v>
                </c:pt>
                <c:pt idx="8978">
                  <c:v>43616</c:v>
                </c:pt>
                <c:pt idx="8979">
                  <c:v>43619</c:v>
                </c:pt>
                <c:pt idx="8980">
                  <c:v>43620</c:v>
                </c:pt>
                <c:pt idx="8981">
                  <c:v>43621</c:v>
                </c:pt>
                <c:pt idx="8982">
                  <c:v>43622</c:v>
                </c:pt>
                <c:pt idx="8983">
                  <c:v>43623</c:v>
                </c:pt>
                <c:pt idx="8984">
                  <c:v>43626</c:v>
                </c:pt>
                <c:pt idx="8985">
                  <c:v>43627</c:v>
                </c:pt>
                <c:pt idx="8986">
                  <c:v>43628</c:v>
                </c:pt>
                <c:pt idx="8987">
                  <c:v>43629</c:v>
                </c:pt>
                <c:pt idx="8988">
                  <c:v>43630</c:v>
                </c:pt>
                <c:pt idx="8989">
                  <c:v>43633</c:v>
                </c:pt>
                <c:pt idx="8990">
                  <c:v>43634</c:v>
                </c:pt>
                <c:pt idx="8991">
                  <c:v>43635</c:v>
                </c:pt>
                <c:pt idx="8992">
                  <c:v>43636</c:v>
                </c:pt>
                <c:pt idx="8993">
                  <c:v>43637</c:v>
                </c:pt>
                <c:pt idx="8994">
                  <c:v>43640</c:v>
                </c:pt>
                <c:pt idx="8995">
                  <c:v>43641</c:v>
                </c:pt>
                <c:pt idx="8996">
                  <c:v>43642</c:v>
                </c:pt>
                <c:pt idx="8997">
                  <c:v>43643</c:v>
                </c:pt>
                <c:pt idx="8998">
                  <c:v>43644</c:v>
                </c:pt>
                <c:pt idx="8999">
                  <c:v>43647</c:v>
                </c:pt>
                <c:pt idx="9000">
                  <c:v>43648</c:v>
                </c:pt>
                <c:pt idx="9001">
                  <c:v>43649</c:v>
                </c:pt>
                <c:pt idx="9002">
                  <c:v>43650</c:v>
                </c:pt>
                <c:pt idx="9003">
                  <c:v>43651</c:v>
                </c:pt>
                <c:pt idx="9004">
                  <c:v>43654</c:v>
                </c:pt>
                <c:pt idx="9005">
                  <c:v>43655</c:v>
                </c:pt>
                <c:pt idx="9006">
                  <c:v>43656</c:v>
                </c:pt>
                <c:pt idx="9007">
                  <c:v>43657</c:v>
                </c:pt>
                <c:pt idx="9008">
                  <c:v>43658</c:v>
                </c:pt>
                <c:pt idx="9009">
                  <c:v>43661</c:v>
                </c:pt>
                <c:pt idx="9010">
                  <c:v>43662</c:v>
                </c:pt>
                <c:pt idx="9011">
                  <c:v>43663</c:v>
                </c:pt>
                <c:pt idx="9012">
                  <c:v>43664</c:v>
                </c:pt>
                <c:pt idx="9013">
                  <c:v>43665</c:v>
                </c:pt>
                <c:pt idx="9014">
                  <c:v>43668</c:v>
                </c:pt>
                <c:pt idx="9015">
                  <c:v>43669</c:v>
                </c:pt>
                <c:pt idx="9016">
                  <c:v>43670</c:v>
                </c:pt>
                <c:pt idx="9017">
                  <c:v>43671</c:v>
                </c:pt>
                <c:pt idx="9018">
                  <c:v>43672</c:v>
                </c:pt>
                <c:pt idx="9019">
                  <c:v>43675</c:v>
                </c:pt>
                <c:pt idx="9020">
                  <c:v>43676</c:v>
                </c:pt>
                <c:pt idx="9021">
                  <c:v>43677</c:v>
                </c:pt>
                <c:pt idx="9022">
                  <c:v>43678</c:v>
                </c:pt>
                <c:pt idx="9023">
                  <c:v>43679</c:v>
                </c:pt>
                <c:pt idx="9024">
                  <c:v>43682</c:v>
                </c:pt>
                <c:pt idx="9025">
                  <c:v>43683</c:v>
                </c:pt>
                <c:pt idx="9026">
                  <c:v>43684</c:v>
                </c:pt>
                <c:pt idx="9027">
                  <c:v>43685</c:v>
                </c:pt>
                <c:pt idx="9028">
                  <c:v>43686</c:v>
                </c:pt>
                <c:pt idx="9029">
                  <c:v>43689</c:v>
                </c:pt>
                <c:pt idx="9030">
                  <c:v>43690</c:v>
                </c:pt>
                <c:pt idx="9031">
                  <c:v>43691</c:v>
                </c:pt>
                <c:pt idx="9032">
                  <c:v>43692</c:v>
                </c:pt>
                <c:pt idx="9033">
                  <c:v>43693</c:v>
                </c:pt>
                <c:pt idx="9034">
                  <c:v>43696</c:v>
                </c:pt>
                <c:pt idx="9035">
                  <c:v>43697</c:v>
                </c:pt>
                <c:pt idx="9036">
                  <c:v>43698</c:v>
                </c:pt>
                <c:pt idx="9037">
                  <c:v>43699</c:v>
                </c:pt>
                <c:pt idx="9038">
                  <c:v>43700</c:v>
                </c:pt>
                <c:pt idx="9039">
                  <c:v>43703</c:v>
                </c:pt>
                <c:pt idx="9040">
                  <c:v>43704</c:v>
                </c:pt>
                <c:pt idx="9041">
                  <c:v>43705</c:v>
                </c:pt>
                <c:pt idx="9042">
                  <c:v>43706</c:v>
                </c:pt>
                <c:pt idx="9043">
                  <c:v>43707</c:v>
                </c:pt>
                <c:pt idx="9044">
                  <c:v>43710</c:v>
                </c:pt>
                <c:pt idx="9045">
                  <c:v>43711</c:v>
                </c:pt>
                <c:pt idx="9046">
                  <c:v>43712</c:v>
                </c:pt>
                <c:pt idx="9047">
                  <c:v>43713</c:v>
                </c:pt>
                <c:pt idx="9048">
                  <c:v>43714</c:v>
                </c:pt>
                <c:pt idx="9049">
                  <c:v>43717</c:v>
                </c:pt>
                <c:pt idx="9050">
                  <c:v>43718</c:v>
                </c:pt>
                <c:pt idx="9051">
                  <c:v>43719</c:v>
                </c:pt>
                <c:pt idx="9052">
                  <c:v>43720</c:v>
                </c:pt>
                <c:pt idx="9053">
                  <c:v>43721</c:v>
                </c:pt>
                <c:pt idx="9054">
                  <c:v>43724</c:v>
                </c:pt>
                <c:pt idx="9055">
                  <c:v>43725</c:v>
                </c:pt>
                <c:pt idx="9056">
                  <c:v>43726</c:v>
                </c:pt>
                <c:pt idx="9057">
                  <c:v>43727</c:v>
                </c:pt>
                <c:pt idx="9058">
                  <c:v>43728</c:v>
                </c:pt>
                <c:pt idx="9059">
                  <c:v>43731</c:v>
                </c:pt>
                <c:pt idx="9060">
                  <c:v>43732</c:v>
                </c:pt>
                <c:pt idx="9061">
                  <c:v>43733</c:v>
                </c:pt>
                <c:pt idx="9062">
                  <c:v>43734</c:v>
                </c:pt>
                <c:pt idx="9063">
                  <c:v>43735</c:v>
                </c:pt>
                <c:pt idx="9064">
                  <c:v>43738</c:v>
                </c:pt>
                <c:pt idx="9065">
                  <c:v>43739</c:v>
                </c:pt>
                <c:pt idx="9066">
                  <c:v>43740</c:v>
                </c:pt>
                <c:pt idx="9067">
                  <c:v>43741</c:v>
                </c:pt>
                <c:pt idx="9068">
                  <c:v>43742</c:v>
                </c:pt>
                <c:pt idx="9069">
                  <c:v>43745</c:v>
                </c:pt>
                <c:pt idx="9070">
                  <c:v>43746</c:v>
                </c:pt>
                <c:pt idx="9071">
                  <c:v>43747</c:v>
                </c:pt>
                <c:pt idx="9072">
                  <c:v>43748</c:v>
                </c:pt>
                <c:pt idx="9073">
                  <c:v>43749</c:v>
                </c:pt>
                <c:pt idx="9074">
                  <c:v>43752</c:v>
                </c:pt>
                <c:pt idx="9075">
                  <c:v>43753</c:v>
                </c:pt>
                <c:pt idx="9076">
                  <c:v>43754</c:v>
                </c:pt>
                <c:pt idx="9077">
                  <c:v>43755</c:v>
                </c:pt>
                <c:pt idx="9078">
                  <c:v>43756</c:v>
                </c:pt>
                <c:pt idx="9079">
                  <c:v>43759</c:v>
                </c:pt>
                <c:pt idx="9080">
                  <c:v>43760</c:v>
                </c:pt>
                <c:pt idx="9081">
                  <c:v>43761</c:v>
                </c:pt>
                <c:pt idx="9082">
                  <c:v>43762</c:v>
                </c:pt>
                <c:pt idx="9083">
                  <c:v>43763</c:v>
                </c:pt>
                <c:pt idx="9084">
                  <c:v>43766</c:v>
                </c:pt>
                <c:pt idx="9085">
                  <c:v>43767</c:v>
                </c:pt>
                <c:pt idx="9086">
                  <c:v>43768</c:v>
                </c:pt>
                <c:pt idx="9087">
                  <c:v>43769</c:v>
                </c:pt>
                <c:pt idx="9088">
                  <c:v>43770</c:v>
                </c:pt>
                <c:pt idx="9089">
                  <c:v>43773</c:v>
                </c:pt>
                <c:pt idx="9090">
                  <c:v>43774</c:v>
                </c:pt>
                <c:pt idx="9091">
                  <c:v>43775</c:v>
                </c:pt>
                <c:pt idx="9092">
                  <c:v>43776</c:v>
                </c:pt>
                <c:pt idx="9093">
                  <c:v>43777</c:v>
                </c:pt>
                <c:pt idx="9094">
                  <c:v>43780</c:v>
                </c:pt>
                <c:pt idx="9095">
                  <c:v>43781</c:v>
                </c:pt>
                <c:pt idx="9096">
                  <c:v>43782</c:v>
                </c:pt>
                <c:pt idx="9097">
                  <c:v>43783</c:v>
                </c:pt>
                <c:pt idx="9098">
                  <c:v>43784</c:v>
                </c:pt>
                <c:pt idx="9099">
                  <c:v>43787</c:v>
                </c:pt>
                <c:pt idx="9100">
                  <c:v>43788</c:v>
                </c:pt>
                <c:pt idx="9101">
                  <c:v>43789</c:v>
                </c:pt>
                <c:pt idx="9102">
                  <c:v>43790</c:v>
                </c:pt>
                <c:pt idx="9103">
                  <c:v>43791</c:v>
                </c:pt>
                <c:pt idx="9104">
                  <c:v>43794</c:v>
                </c:pt>
                <c:pt idx="9105">
                  <c:v>43795</c:v>
                </c:pt>
                <c:pt idx="9106">
                  <c:v>43796</c:v>
                </c:pt>
                <c:pt idx="9107">
                  <c:v>43797</c:v>
                </c:pt>
                <c:pt idx="9108">
                  <c:v>43798</c:v>
                </c:pt>
                <c:pt idx="9109">
                  <c:v>43801</c:v>
                </c:pt>
                <c:pt idx="9110">
                  <c:v>43802</c:v>
                </c:pt>
                <c:pt idx="9111">
                  <c:v>43803</c:v>
                </c:pt>
                <c:pt idx="9112">
                  <c:v>43804</c:v>
                </c:pt>
                <c:pt idx="9113">
                  <c:v>43805</c:v>
                </c:pt>
                <c:pt idx="9114">
                  <c:v>43808</c:v>
                </c:pt>
                <c:pt idx="9115">
                  <c:v>43809</c:v>
                </c:pt>
                <c:pt idx="9116">
                  <c:v>43810</c:v>
                </c:pt>
                <c:pt idx="9117">
                  <c:v>43811</c:v>
                </c:pt>
                <c:pt idx="9118">
                  <c:v>43812</c:v>
                </c:pt>
                <c:pt idx="9119">
                  <c:v>43815</c:v>
                </c:pt>
                <c:pt idx="9120">
                  <c:v>43816</c:v>
                </c:pt>
                <c:pt idx="9121">
                  <c:v>43817</c:v>
                </c:pt>
                <c:pt idx="9122">
                  <c:v>43818</c:v>
                </c:pt>
                <c:pt idx="9123">
                  <c:v>43819</c:v>
                </c:pt>
                <c:pt idx="9124">
                  <c:v>43822</c:v>
                </c:pt>
                <c:pt idx="9125">
                  <c:v>43823</c:v>
                </c:pt>
                <c:pt idx="9126">
                  <c:v>43824</c:v>
                </c:pt>
                <c:pt idx="9127">
                  <c:v>43825</c:v>
                </c:pt>
                <c:pt idx="9128">
                  <c:v>43826</c:v>
                </c:pt>
                <c:pt idx="9129">
                  <c:v>43829</c:v>
                </c:pt>
                <c:pt idx="9130">
                  <c:v>43830</c:v>
                </c:pt>
                <c:pt idx="9131">
                  <c:v>43831</c:v>
                </c:pt>
                <c:pt idx="9132">
                  <c:v>43832</c:v>
                </c:pt>
                <c:pt idx="9133">
                  <c:v>43833</c:v>
                </c:pt>
                <c:pt idx="9134">
                  <c:v>43836</c:v>
                </c:pt>
                <c:pt idx="9135">
                  <c:v>43837</c:v>
                </c:pt>
                <c:pt idx="9136">
                  <c:v>43838</c:v>
                </c:pt>
                <c:pt idx="9137">
                  <c:v>43839</c:v>
                </c:pt>
                <c:pt idx="9138">
                  <c:v>43840</c:v>
                </c:pt>
                <c:pt idx="9139">
                  <c:v>43843</c:v>
                </c:pt>
                <c:pt idx="9140">
                  <c:v>43844</c:v>
                </c:pt>
                <c:pt idx="9141">
                  <c:v>43845</c:v>
                </c:pt>
                <c:pt idx="9142">
                  <c:v>43846</c:v>
                </c:pt>
                <c:pt idx="9143">
                  <c:v>43847</c:v>
                </c:pt>
                <c:pt idx="9144">
                  <c:v>43850</c:v>
                </c:pt>
                <c:pt idx="9145">
                  <c:v>43851</c:v>
                </c:pt>
                <c:pt idx="9146">
                  <c:v>43852</c:v>
                </c:pt>
                <c:pt idx="9147">
                  <c:v>43853</c:v>
                </c:pt>
                <c:pt idx="9148">
                  <c:v>43854</c:v>
                </c:pt>
                <c:pt idx="9149">
                  <c:v>43857</c:v>
                </c:pt>
                <c:pt idx="9150">
                  <c:v>43858</c:v>
                </c:pt>
                <c:pt idx="9151">
                  <c:v>43859</c:v>
                </c:pt>
                <c:pt idx="9152">
                  <c:v>43860</c:v>
                </c:pt>
                <c:pt idx="9153">
                  <c:v>43861</c:v>
                </c:pt>
                <c:pt idx="9154">
                  <c:v>43864</c:v>
                </c:pt>
                <c:pt idx="9155">
                  <c:v>43865</c:v>
                </c:pt>
                <c:pt idx="9156">
                  <c:v>43866</c:v>
                </c:pt>
                <c:pt idx="9157">
                  <c:v>43867</c:v>
                </c:pt>
                <c:pt idx="9158">
                  <c:v>43868</c:v>
                </c:pt>
                <c:pt idx="9159">
                  <c:v>43871</c:v>
                </c:pt>
                <c:pt idx="9160">
                  <c:v>43872</c:v>
                </c:pt>
                <c:pt idx="9161">
                  <c:v>43873</c:v>
                </c:pt>
                <c:pt idx="9162">
                  <c:v>43874</c:v>
                </c:pt>
                <c:pt idx="9163">
                  <c:v>43875</c:v>
                </c:pt>
                <c:pt idx="9164">
                  <c:v>43878</c:v>
                </c:pt>
                <c:pt idx="9165">
                  <c:v>43879</c:v>
                </c:pt>
                <c:pt idx="9166">
                  <c:v>43880</c:v>
                </c:pt>
                <c:pt idx="9167">
                  <c:v>43881</c:v>
                </c:pt>
                <c:pt idx="9168">
                  <c:v>43882</c:v>
                </c:pt>
                <c:pt idx="9169">
                  <c:v>43885</c:v>
                </c:pt>
                <c:pt idx="9170">
                  <c:v>43886</c:v>
                </c:pt>
                <c:pt idx="9171">
                  <c:v>43887</c:v>
                </c:pt>
                <c:pt idx="9172">
                  <c:v>43888</c:v>
                </c:pt>
                <c:pt idx="9173">
                  <c:v>43889</c:v>
                </c:pt>
                <c:pt idx="9174">
                  <c:v>43892</c:v>
                </c:pt>
                <c:pt idx="9175">
                  <c:v>43893</c:v>
                </c:pt>
                <c:pt idx="9176">
                  <c:v>43894</c:v>
                </c:pt>
                <c:pt idx="9177">
                  <c:v>43895</c:v>
                </c:pt>
                <c:pt idx="9178">
                  <c:v>43896</c:v>
                </c:pt>
                <c:pt idx="9179">
                  <c:v>43899</c:v>
                </c:pt>
                <c:pt idx="9180">
                  <c:v>43900</c:v>
                </c:pt>
                <c:pt idx="9181">
                  <c:v>43901</c:v>
                </c:pt>
                <c:pt idx="9182">
                  <c:v>43902</c:v>
                </c:pt>
                <c:pt idx="9183">
                  <c:v>43903</c:v>
                </c:pt>
                <c:pt idx="9184">
                  <c:v>43906</c:v>
                </c:pt>
                <c:pt idx="9185">
                  <c:v>43907</c:v>
                </c:pt>
                <c:pt idx="9186">
                  <c:v>43908</c:v>
                </c:pt>
                <c:pt idx="9187">
                  <c:v>43909</c:v>
                </c:pt>
                <c:pt idx="9188">
                  <c:v>43910</c:v>
                </c:pt>
                <c:pt idx="9189">
                  <c:v>43913</c:v>
                </c:pt>
                <c:pt idx="9190">
                  <c:v>43914</c:v>
                </c:pt>
                <c:pt idx="9191">
                  <c:v>43915</c:v>
                </c:pt>
                <c:pt idx="9192">
                  <c:v>43916</c:v>
                </c:pt>
                <c:pt idx="9193">
                  <c:v>43917</c:v>
                </c:pt>
                <c:pt idx="9194">
                  <c:v>43920</c:v>
                </c:pt>
                <c:pt idx="9195">
                  <c:v>43921</c:v>
                </c:pt>
                <c:pt idx="9196">
                  <c:v>43922</c:v>
                </c:pt>
                <c:pt idx="9197">
                  <c:v>43923</c:v>
                </c:pt>
                <c:pt idx="9198">
                  <c:v>43924</c:v>
                </c:pt>
                <c:pt idx="9199">
                  <c:v>43927</c:v>
                </c:pt>
                <c:pt idx="9200">
                  <c:v>43928</c:v>
                </c:pt>
                <c:pt idx="9201">
                  <c:v>43929</c:v>
                </c:pt>
                <c:pt idx="9202">
                  <c:v>43930</c:v>
                </c:pt>
                <c:pt idx="9203">
                  <c:v>43931</c:v>
                </c:pt>
                <c:pt idx="9204">
                  <c:v>43934</c:v>
                </c:pt>
                <c:pt idx="9205">
                  <c:v>43935</c:v>
                </c:pt>
                <c:pt idx="9206">
                  <c:v>43936</c:v>
                </c:pt>
                <c:pt idx="9207">
                  <c:v>43937</c:v>
                </c:pt>
                <c:pt idx="9208">
                  <c:v>43938</c:v>
                </c:pt>
                <c:pt idx="9209">
                  <c:v>43941</c:v>
                </c:pt>
                <c:pt idx="9210">
                  <c:v>43942</c:v>
                </c:pt>
                <c:pt idx="9211">
                  <c:v>43943</c:v>
                </c:pt>
                <c:pt idx="9212">
                  <c:v>43944</c:v>
                </c:pt>
                <c:pt idx="9213">
                  <c:v>43945</c:v>
                </c:pt>
                <c:pt idx="9214">
                  <c:v>43948</c:v>
                </c:pt>
                <c:pt idx="9215">
                  <c:v>43949</c:v>
                </c:pt>
                <c:pt idx="9216">
                  <c:v>43950</c:v>
                </c:pt>
                <c:pt idx="9217">
                  <c:v>43951</c:v>
                </c:pt>
                <c:pt idx="9218">
                  <c:v>43952</c:v>
                </c:pt>
                <c:pt idx="9219">
                  <c:v>43955</c:v>
                </c:pt>
                <c:pt idx="9220">
                  <c:v>43956</c:v>
                </c:pt>
                <c:pt idx="9221">
                  <c:v>43957</c:v>
                </c:pt>
                <c:pt idx="9222">
                  <c:v>43958</c:v>
                </c:pt>
                <c:pt idx="9223">
                  <c:v>43959</c:v>
                </c:pt>
                <c:pt idx="9224">
                  <c:v>43962</c:v>
                </c:pt>
                <c:pt idx="9225">
                  <c:v>43963</c:v>
                </c:pt>
                <c:pt idx="9226">
                  <c:v>43964</c:v>
                </c:pt>
                <c:pt idx="9227">
                  <c:v>43965</c:v>
                </c:pt>
                <c:pt idx="9228">
                  <c:v>43966</c:v>
                </c:pt>
                <c:pt idx="9229">
                  <c:v>43969</c:v>
                </c:pt>
                <c:pt idx="9230">
                  <c:v>43970</c:v>
                </c:pt>
                <c:pt idx="9231">
                  <c:v>43971</c:v>
                </c:pt>
                <c:pt idx="9232">
                  <c:v>43972</c:v>
                </c:pt>
                <c:pt idx="9233">
                  <c:v>43973</c:v>
                </c:pt>
                <c:pt idx="9234">
                  <c:v>43976</c:v>
                </c:pt>
                <c:pt idx="9235">
                  <c:v>43977</c:v>
                </c:pt>
                <c:pt idx="9236">
                  <c:v>43978</c:v>
                </c:pt>
                <c:pt idx="9237">
                  <c:v>43979</c:v>
                </c:pt>
                <c:pt idx="9238">
                  <c:v>43980</c:v>
                </c:pt>
                <c:pt idx="9239">
                  <c:v>43983</c:v>
                </c:pt>
                <c:pt idx="9240">
                  <c:v>43984</c:v>
                </c:pt>
                <c:pt idx="9241">
                  <c:v>43985</c:v>
                </c:pt>
                <c:pt idx="9242">
                  <c:v>43986</c:v>
                </c:pt>
                <c:pt idx="9243">
                  <c:v>43987</c:v>
                </c:pt>
                <c:pt idx="9244">
                  <c:v>43990</c:v>
                </c:pt>
                <c:pt idx="9245">
                  <c:v>43991</c:v>
                </c:pt>
                <c:pt idx="9246">
                  <c:v>43992</c:v>
                </c:pt>
                <c:pt idx="9247">
                  <c:v>43993</c:v>
                </c:pt>
                <c:pt idx="9248">
                  <c:v>43994</c:v>
                </c:pt>
                <c:pt idx="9249">
                  <c:v>43997</c:v>
                </c:pt>
                <c:pt idx="9250">
                  <c:v>43998</c:v>
                </c:pt>
                <c:pt idx="9251">
                  <c:v>43999</c:v>
                </c:pt>
                <c:pt idx="9252">
                  <c:v>44000</c:v>
                </c:pt>
                <c:pt idx="9253">
                  <c:v>44001</c:v>
                </c:pt>
                <c:pt idx="9254">
                  <c:v>44004</c:v>
                </c:pt>
                <c:pt idx="9255">
                  <c:v>44005</c:v>
                </c:pt>
                <c:pt idx="9256">
                  <c:v>44006</c:v>
                </c:pt>
                <c:pt idx="9257">
                  <c:v>44007</c:v>
                </c:pt>
                <c:pt idx="9258">
                  <c:v>44008</c:v>
                </c:pt>
                <c:pt idx="9259">
                  <c:v>44011</c:v>
                </c:pt>
                <c:pt idx="9260">
                  <c:v>44012</c:v>
                </c:pt>
                <c:pt idx="9261">
                  <c:v>44013</c:v>
                </c:pt>
                <c:pt idx="9262">
                  <c:v>44014</c:v>
                </c:pt>
                <c:pt idx="9263">
                  <c:v>44015</c:v>
                </c:pt>
                <c:pt idx="9264">
                  <c:v>44018</c:v>
                </c:pt>
                <c:pt idx="9265">
                  <c:v>44019</c:v>
                </c:pt>
                <c:pt idx="9266">
                  <c:v>44020</c:v>
                </c:pt>
                <c:pt idx="9267">
                  <c:v>44021</c:v>
                </c:pt>
                <c:pt idx="9268">
                  <c:v>44022</c:v>
                </c:pt>
                <c:pt idx="9269">
                  <c:v>44025</c:v>
                </c:pt>
                <c:pt idx="9270">
                  <c:v>44026</c:v>
                </c:pt>
                <c:pt idx="9271">
                  <c:v>44027</c:v>
                </c:pt>
                <c:pt idx="9272">
                  <c:v>44028</c:v>
                </c:pt>
                <c:pt idx="9273">
                  <c:v>44029</c:v>
                </c:pt>
                <c:pt idx="9274">
                  <c:v>44032</c:v>
                </c:pt>
                <c:pt idx="9275">
                  <c:v>44033</c:v>
                </c:pt>
                <c:pt idx="9276">
                  <c:v>44034</c:v>
                </c:pt>
                <c:pt idx="9277">
                  <c:v>44035</c:v>
                </c:pt>
                <c:pt idx="9278">
                  <c:v>44036</c:v>
                </c:pt>
                <c:pt idx="9279">
                  <c:v>44039</c:v>
                </c:pt>
                <c:pt idx="9280">
                  <c:v>44040</c:v>
                </c:pt>
                <c:pt idx="9281">
                  <c:v>44041</c:v>
                </c:pt>
                <c:pt idx="9282">
                  <c:v>44042</c:v>
                </c:pt>
                <c:pt idx="9283">
                  <c:v>44043</c:v>
                </c:pt>
                <c:pt idx="9284">
                  <c:v>44046</c:v>
                </c:pt>
                <c:pt idx="9285">
                  <c:v>44047</c:v>
                </c:pt>
                <c:pt idx="9286">
                  <c:v>44048</c:v>
                </c:pt>
                <c:pt idx="9287">
                  <c:v>44049</c:v>
                </c:pt>
                <c:pt idx="9288">
                  <c:v>44050</c:v>
                </c:pt>
                <c:pt idx="9289">
                  <c:v>44053</c:v>
                </c:pt>
                <c:pt idx="9290">
                  <c:v>44054</c:v>
                </c:pt>
                <c:pt idx="9291">
                  <c:v>44055</c:v>
                </c:pt>
                <c:pt idx="9292">
                  <c:v>44056</c:v>
                </c:pt>
                <c:pt idx="9293">
                  <c:v>44057</c:v>
                </c:pt>
                <c:pt idx="9294">
                  <c:v>44060</c:v>
                </c:pt>
                <c:pt idx="9295">
                  <c:v>44061</c:v>
                </c:pt>
                <c:pt idx="9296">
                  <c:v>44062</c:v>
                </c:pt>
                <c:pt idx="9297">
                  <c:v>44063</c:v>
                </c:pt>
                <c:pt idx="9298">
                  <c:v>44064</c:v>
                </c:pt>
                <c:pt idx="9299">
                  <c:v>44067</c:v>
                </c:pt>
                <c:pt idx="9300">
                  <c:v>44068</c:v>
                </c:pt>
                <c:pt idx="9301">
                  <c:v>44069</c:v>
                </c:pt>
                <c:pt idx="9302">
                  <c:v>44070</c:v>
                </c:pt>
                <c:pt idx="9303">
                  <c:v>44071</c:v>
                </c:pt>
                <c:pt idx="9304">
                  <c:v>44074</c:v>
                </c:pt>
                <c:pt idx="9305">
                  <c:v>44075</c:v>
                </c:pt>
                <c:pt idx="9306">
                  <c:v>44076</c:v>
                </c:pt>
                <c:pt idx="9307">
                  <c:v>44077</c:v>
                </c:pt>
                <c:pt idx="9308">
                  <c:v>44078</c:v>
                </c:pt>
                <c:pt idx="9309">
                  <c:v>44081</c:v>
                </c:pt>
                <c:pt idx="9310">
                  <c:v>44082</c:v>
                </c:pt>
                <c:pt idx="9311">
                  <c:v>44083</c:v>
                </c:pt>
                <c:pt idx="9312">
                  <c:v>44084</c:v>
                </c:pt>
                <c:pt idx="9313">
                  <c:v>44085</c:v>
                </c:pt>
                <c:pt idx="9314">
                  <c:v>44088</c:v>
                </c:pt>
                <c:pt idx="9315">
                  <c:v>44089</c:v>
                </c:pt>
                <c:pt idx="9316">
                  <c:v>44090</c:v>
                </c:pt>
                <c:pt idx="9317">
                  <c:v>44091</c:v>
                </c:pt>
                <c:pt idx="9318">
                  <c:v>44092</c:v>
                </c:pt>
                <c:pt idx="9319">
                  <c:v>44095</c:v>
                </c:pt>
                <c:pt idx="9320">
                  <c:v>44096</c:v>
                </c:pt>
                <c:pt idx="9321">
                  <c:v>44097</c:v>
                </c:pt>
                <c:pt idx="9322">
                  <c:v>44098</c:v>
                </c:pt>
                <c:pt idx="9323">
                  <c:v>44099</c:v>
                </c:pt>
                <c:pt idx="9324">
                  <c:v>44102</c:v>
                </c:pt>
                <c:pt idx="9325">
                  <c:v>44103</c:v>
                </c:pt>
                <c:pt idx="9326">
                  <c:v>44104</c:v>
                </c:pt>
                <c:pt idx="9327">
                  <c:v>44105</c:v>
                </c:pt>
                <c:pt idx="9328">
                  <c:v>44106</c:v>
                </c:pt>
                <c:pt idx="9329">
                  <c:v>44109</c:v>
                </c:pt>
                <c:pt idx="9330">
                  <c:v>44110</c:v>
                </c:pt>
                <c:pt idx="9331">
                  <c:v>44111</c:v>
                </c:pt>
                <c:pt idx="9332">
                  <c:v>44112</c:v>
                </c:pt>
                <c:pt idx="9333">
                  <c:v>44113</c:v>
                </c:pt>
                <c:pt idx="9334">
                  <c:v>44116</c:v>
                </c:pt>
                <c:pt idx="9335">
                  <c:v>44117</c:v>
                </c:pt>
                <c:pt idx="9336">
                  <c:v>44118</c:v>
                </c:pt>
                <c:pt idx="9337">
                  <c:v>44119</c:v>
                </c:pt>
                <c:pt idx="9338">
                  <c:v>44120</c:v>
                </c:pt>
                <c:pt idx="9339">
                  <c:v>44123</c:v>
                </c:pt>
                <c:pt idx="9340">
                  <c:v>44124</c:v>
                </c:pt>
                <c:pt idx="9341">
                  <c:v>44125</c:v>
                </c:pt>
                <c:pt idx="9342">
                  <c:v>44126</c:v>
                </c:pt>
                <c:pt idx="9343">
                  <c:v>44127</c:v>
                </c:pt>
                <c:pt idx="9344">
                  <c:v>44130</c:v>
                </c:pt>
                <c:pt idx="9345">
                  <c:v>44131</c:v>
                </c:pt>
                <c:pt idx="9346">
                  <c:v>44132</c:v>
                </c:pt>
                <c:pt idx="9347">
                  <c:v>44133</c:v>
                </c:pt>
                <c:pt idx="9348">
                  <c:v>44134</c:v>
                </c:pt>
                <c:pt idx="9349">
                  <c:v>44137</c:v>
                </c:pt>
                <c:pt idx="9350">
                  <c:v>44138</c:v>
                </c:pt>
                <c:pt idx="9351">
                  <c:v>44139</c:v>
                </c:pt>
                <c:pt idx="9352">
                  <c:v>44140</c:v>
                </c:pt>
                <c:pt idx="9353">
                  <c:v>44141</c:v>
                </c:pt>
                <c:pt idx="9354">
                  <c:v>44144</c:v>
                </c:pt>
                <c:pt idx="9355">
                  <c:v>44145</c:v>
                </c:pt>
                <c:pt idx="9356">
                  <c:v>44146</c:v>
                </c:pt>
                <c:pt idx="9357">
                  <c:v>44147</c:v>
                </c:pt>
                <c:pt idx="9358">
                  <c:v>44148</c:v>
                </c:pt>
                <c:pt idx="9359">
                  <c:v>44151</c:v>
                </c:pt>
                <c:pt idx="9360">
                  <c:v>44152</c:v>
                </c:pt>
                <c:pt idx="9361">
                  <c:v>44153</c:v>
                </c:pt>
                <c:pt idx="9362">
                  <c:v>44154</c:v>
                </c:pt>
                <c:pt idx="9363">
                  <c:v>44155</c:v>
                </c:pt>
                <c:pt idx="9364">
                  <c:v>44158</c:v>
                </c:pt>
                <c:pt idx="9365">
                  <c:v>44159</c:v>
                </c:pt>
                <c:pt idx="9366">
                  <c:v>44160</c:v>
                </c:pt>
                <c:pt idx="9367">
                  <c:v>44161</c:v>
                </c:pt>
                <c:pt idx="9368">
                  <c:v>44162</c:v>
                </c:pt>
                <c:pt idx="9369">
                  <c:v>44165</c:v>
                </c:pt>
                <c:pt idx="9370">
                  <c:v>44166</c:v>
                </c:pt>
                <c:pt idx="9371">
                  <c:v>44167</c:v>
                </c:pt>
                <c:pt idx="9372">
                  <c:v>44168</c:v>
                </c:pt>
                <c:pt idx="9373">
                  <c:v>44169</c:v>
                </c:pt>
                <c:pt idx="9374">
                  <c:v>44172</c:v>
                </c:pt>
                <c:pt idx="9375">
                  <c:v>44173</c:v>
                </c:pt>
                <c:pt idx="9376">
                  <c:v>44174</c:v>
                </c:pt>
                <c:pt idx="9377">
                  <c:v>44175</c:v>
                </c:pt>
                <c:pt idx="9378">
                  <c:v>44176</c:v>
                </c:pt>
                <c:pt idx="9379">
                  <c:v>44179</c:v>
                </c:pt>
                <c:pt idx="9380">
                  <c:v>44180</c:v>
                </c:pt>
                <c:pt idx="9381">
                  <c:v>44181</c:v>
                </c:pt>
                <c:pt idx="9382">
                  <c:v>44182</c:v>
                </c:pt>
                <c:pt idx="9383">
                  <c:v>44183</c:v>
                </c:pt>
                <c:pt idx="9384">
                  <c:v>44186</c:v>
                </c:pt>
                <c:pt idx="9385">
                  <c:v>44187</c:v>
                </c:pt>
                <c:pt idx="9386">
                  <c:v>44188</c:v>
                </c:pt>
                <c:pt idx="9387">
                  <c:v>44189</c:v>
                </c:pt>
                <c:pt idx="9388">
                  <c:v>44190</c:v>
                </c:pt>
                <c:pt idx="9389">
                  <c:v>44193</c:v>
                </c:pt>
                <c:pt idx="9390">
                  <c:v>44194</c:v>
                </c:pt>
                <c:pt idx="9391">
                  <c:v>44195</c:v>
                </c:pt>
                <c:pt idx="9392">
                  <c:v>44196</c:v>
                </c:pt>
                <c:pt idx="9393">
                  <c:v>44197</c:v>
                </c:pt>
                <c:pt idx="9394">
                  <c:v>44200</c:v>
                </c:pt>
                <c:pt idx="9395">
                  <c:v>44201</c:v>
                </c:pt>
                <c:pt idx="9396">
                  <c:v>44202</c:v>
                </c:pt>
                <c:pt idx="9397">
                  <c:v>44203</c:v>
                </c:pt>
                <c:pt idx="9398">
                  <c:v>44204</c:v>
                </c:pt>
                <c:pt idx="9399">
                  <c:v>44207</c:v>
                </c:pt>
                <c:pt idx="9400">
                  <c:v>44208</c:v>
                </c:pt>
                <c:pt idx="9401">
                  <c:v>44209</c:v>
                </c:pt>
                <c:pt idx="9402">
                  <c:v>44210</c:v>
                </c:pt>
                <c:pt idx="9403">
                  <c:v>44211</c:v>
                </c:pt>
                <c:pt idx="9404">
                  <c:v>44214</c:v>
                </c:pt>
                <c:pt idx="9405">
                  <c:v>44215</c:v>
                </c:pt>
                <c:pt idx="9406">
                  <c:v>44216</c:v>
                </c:pt>
                <c:pt idx="9407">
                  <c:v>44217</c:v>
                </c:pt>
                <c:pt idx="9408">
                  <c:v>44218</c:v>
                </c:pt>
                <c:pt idx="9409">
                  <c:v>44221</c:v>
                </c:pt>
                <c:pt idx="9410">
                  <c:v>44222</c:v>
                </c:pt>
                <c:pt idx="9411">
                  <c:v>44223</c:v>
                </c:pt>
                <c:pt idx="9412">
                  <c:v>44224</c:v>
                </c:pt>
                <c:pt idx="9413">
                  <c:v>44225</c:v>
                </c:pt>
                <c:pt idx="9414">
                  <c:v>44228</c:v>
                </c:pt>
                <c:pt idx="9415">
                  <c:v>44229</c:v>
                </c:pt>
                <c:pt idx="9416">
                  <c:v>44230</c:v>
                </c:pt>
                <c:pt idx="9417">
                  <c:v>44231</c:v>
                </c:pt>
                <c:pt idx="9418">
                  <c:v>44232</c:v>
                </c:pt>
                <c:pt idx="9419">
                  <c:v>44235</c:v>
                </c:pt>
                <c:pt idx="9420">
                  <c:v>44236</c:v>
                </c:pt>
                <c:pt idx="9421">
                  <c:v>44237</c:v>
                </c:pt>
                <c:pt idx="9422">
                  <c:v>44238</c:v>
                </c:pt>
                <c:pt idx="9423">
                  <c:v>44239</c:v>
                </c:pt>
                <c:pt idx="9424">
                  <c:v>44242</c:v>
                </c:pt>
                <c:pt idx="9425">
                  <c:v>44243</c:v>
                </c:pt>
                <c:pt idx="9426">
                  <c:v>44244</c:v>
                </c:pt>
                <c:pt idx="9427">
                  <c:v>44245</c:v>
                </c:pt>
                <c:pt idx="9428">
                  <c:v>44246</c:v>
                </c:pt>
                <c:pt idx="9429">
                  <c:v>44249</c:v>
                </c:pt>
                <c:pt idx="9430">
                  <c:v>44250</c:v>
                </c:pt>
                <c:pt idx="9431">
                  <c:v>44251</c:v>
                </c:pt>
                <c:pt idx="9432">
                  <c:v>44252</c:v>
                </c:pt>
                <c:pt idx="9433">
                  <c:v>44253</c:v>
                </c:pt>
                <c:pt idx="9434">
                  <c:v>44256</c:v>
                </c:pt>
                <c:pt idx="9435">
                  <c:v>44257</c:v>
                </c:pt>
                <c:pt idx="9436">
                  <c:v>44258</c:v>
                </c:pt>
                <c:pt idx="9437">
                  <c:v>44259</c:v>
                </c:pt>
                <c:pt idx="9438">
                  <c:v>44260</c:v>
                </c:pt>
                <c:pt idx="9439">
                  <c:v>44263</c:v>
                </c:pt>
                <c:pt idx="9440">
                  <c:v>44264</c:v>
                </c:pt>
                <c:pt idx="9441">
                  <c:v>44265</c:v>
                </c:pt>
                <c:pt idx="9442">
                  <c:v>44266</c:v>
                </c:pt>
                <c:pt idx="9443">
                  <c:v>44267</c:v>
                </c:pt>
                <c:pt idx="9444">
                  <c:v>44270</c:v>
                </c:pt>
                <c:pt idx="9445">
                  <c:v>44271</c:v>
                </c:pt>
                <c:pt idx="9446">
                  <c:v>44272</c:v>
                </c:pt>
                <c:pt idx="9447">
                  <c:v>44273</c:v>
                </c:pt>
                <c:pt idx="9448">
                  <c:v>44274</c:v>
                </c:pt>
                <c:pt idx="9449">
                  <c:v>44277</c:v>
                </c:pt>
                <c:pt idx="9450">
                  <c:v>44278</c:v>
                </c:pt>
                <c:pt idx="9451">
                  <c:v>44279</c:v>
                </c:pt>
                <c:pt idx="9452">
                  <c:v>44280</c:v>
                </c:pt>
                <c:pt idx="9453">
                  <c:v>44281</c:v>
                </c:pt>
                <c:pt idx="9454">
                  <c:v>44284</c:v>
                </c:pt>
                <c:pt idx="9455">
                  <c:v>44285</c:v>
                </c:pt>
                <c:pt idx="9456">
                  <c:v>44286</c:v>
                </c:pt>
                <c:pt idx="9457">
                  <c:v>44287</c:v>
                </c:pt>
                <c:pt idx="9458">
                  <c:v>44288</c:v>
                </c:pt>
                <c:pt idx="9459">
                  <c:v>44291</c:v>
                </c:pt>
                <c:pt idx="9460">
                  <c:v>44292</c:v>
                </c:pt>
                <c:pt idx="9461">
                  <c:v>44293</c:v>
                </c:pt>
                <c:pt idx="9462">
                  <c:v>44294</c:v>
                </c:pt>
                <c:pt idx="9463">
                  <c:v>44295</c:v>
                </c:pt>
                <c:pt idx="9464">
                  <c:v>44298</c:v>
                </c:pt>
                <c:pt idx="9465">
                  <c:v>44299</c:v>
                </c:pt>
                <c:pt idx="9466">
                  <c:v>44300</c:v>
                </c:pt>
                <c:pt idx="9467">
                  <c:v>44301</c:v>
                </c:pt>
                <c:pt idx="9468">
                  <c:v>44302</c:v>
                </c:pt>
                <c:pt idx="9469">
                  <c:v>44305</c:v>
                </c:pt>
                <c:pt idx="9470">
                  <c:v>44306</c:v>
                </c:pt>
                <c:pt idx="9471">
                  <c:v>44307</c:v>
                </c:pt>
                <c:pt idx="9472">
                  <c:v>44308</c:v>
                </c:pt>
                <c:pt idx="9473">
                  <c:v>44309</c:v>
                </c:pt>
                <c:pt idx="9474">
                  <c:v>44312</c:v>
                </c:pt>
                <c:pt idx="9475">
                  <c:v>44313</c:v>
                </c:pt>
                <c:pt idx="9476">
                  <c:v>44314</c:v>
                </c:pt>
                <c:pt idx="9477">
                  <c:v>44315</c:v>
                </c:pt>
                <c:pt idx="9478">
                  <c:v>44316</c:v>
                </c:pt>
                <c:pt idx="9479">
                  <c:v>44319</c:v>
                </c:pt>
                <c:pt idx="9480">
                  <c:v>44320</c:v>
                </c:pt>
                <c:pt idx="9481">
                  <c:v>44321</c:v>
                </c:pt>
                <c:pt idx="9482">
                  <c:v>44322</c:v>
                </c:pt>
                <c:pt idx="9483">
                  <c:v>44323</c:v>
                </c:pt>
                <c:pt idx="9484">
                  <c:v>44326</c:v>
                </c:pt>
                <c:pt idx="9485">
                  <c:v>44327</c:v>
                </c:pt>
                <c:pt idx="9486">
                  <c:v>44328</c:v>
                </c:pt>
                <c:pt idx="9487">
                  <c:v>44329</c:v>
                </c:pt>
                <c:pt idx="9488">
                  <c:v>44330</c:v>
                </c:pt>
                <c:pt idx="9489">
                  <c:v>44333</c:v>
                </c:pt>
                <c:pt idx="9490">
                  <c:v>44334</c:v>
                </c:pt>
                <c:pt idx="9491">
                  <c:v>44335</c:v>
                </c:pt>
                <c:pt idx="9492">
                  <c:v>44336</c:v>
                </c:pt>
                <c:pt idx="9493">
                  <c:v>44337</c:v>
                </c:pt>
                <c:pt idx="9494">
                  <c:v>44340</c:v>
                </c:pt>
                <c:pt idx="9495">
                  <c:v>44341</c:v>
                </c:pt>
                <c:pt idx="9496">
                  <c:v>44342</c:v>
                </c:pt>
                <c:pt idx="9497">
                  <c:v>44343</c:v>
                </c:pt>
                <c:pt idx="9498">
                  <c:v>44344</c:v>
                </c:pt>
                <c:pt idx="9499">
                  <c:v>44347</c:v>
                </c:pt>
                <c:pt idx="9500">
                  <c:v>44348</c:v>
                </c:pt>
                <c:pt idx="9501">
                  <c:v>44349</c:v>
                </c:pt>
                <c:pt idx="9502">
                  <c:v>44350</c:v>
                </c:pt>
                <c:pt idx="9503">
                  <c:v>44351</c:v>
                </c:pt>
                <c:pt idx="9504">
                  <c:v>44354</c:v>
                </c:pt>
                <c:pt idx="9505">
                  <c:v>44355</c:v>
                </c:pt>
                <c:pt idx="9506">
                  <c:v>44356</c:v>
                </c:pt>
                <c:pt idx="9507">
                  <c:v>44357</c:v>
                </c:pt>
                <c:pt idx="9508">
                  <c:v>44358</c:v>
                </c:pt>
                <c:pt idx="9509">
                  <c:v>44361</c:v>
                </c:pt>
                <c:pt idx="9510">
                  <c:v>44362</c:v>
                </c:pt>
                <c:pt idx="9511">
                  <c:v>44363</c:v>
                </c:pt>
                <c:pt idx="9512">
                  <c:v>44364</c:v>
                </c:pt>
                <c:pt idx="9513">
                  <c:v>44365</c:v>
                </c:pt>
                <c:pt idx="9514">
                  <c:v>44368</c:v>
                </c:pt>
                <c:pt idx="9515">
                  <c:v>44369</c:v>
                </c:pt>
                <c:pt idx="9516">
                  <c:v>44370</c:v>
                </c:pt>
                <c:pt idx="9517">
                  <c:v>44371</c:v>
                </c:pt>
                <c:pt idx="9518">
                  <c:v>44372</c:v>
                </c:pt>
                <c:pt idx="9519">
                  <c:v>44375</c:v>
                </c:pt>
                <c:pt idx="9520">
                  <c:v>44376</c:v>
                </c:pt>
                <c:pt idx="9521">
                  <c:v>44377</c:v>
                </c:pt>
                <c:pt idx="9522">
                  <c:v>44378</c:v>
                </c:pt>
                <c:pt idx="9523">
                  <c:v>44379</c:v>
                </c:pt>
                <c:pt idx="9524">
                  <c:v>44382</c:v>
                </c:pt>
                <c:pt idx="9525">
                  <c:v>44383</c:v>
                </c:pt>
                <c:pt idx="9526">
                  <c:v>44384</c:v>
                </c:pt>
                <c:pt idx="9527">
                  <c:v>44385</c:v>
                </c:pt>
                <c:pt idx="9528">
                  <c:v>44386</c:v>
                </c:pt>
                <c:pt idx="9529">
                  <c:v>44389</c:v>
                </c:pt>
                <c:pt idx="9530">
                  <c:v>44390</c:v>
                </c:pt>
                <c:pt idx="9531">
                  <c:v>44391</c:v>
                </c:pt>
                <c:pt idx="9532">
                  <c:v>44392</c:v>
                </c:pt>
                <c:pt idx="9533">
                  <c:v>44393</c:v>
                </c:pt>
                <c:pt idx="9534">
                  <c:v>44396</c:v>
                </c:pt>
                <c:pt idx="9535">
                  <c:v>44397</c:v>
                </c:pt>
                <c:pt idx="9536">
                  <c:v>44398</c:v>
                </c:pt>
                <c:pt idx="9537">
                  <c:v>44399</c:v>
                </c:pt>
                <c:pt idx="9538">
                  <c:v>44400</c:v>
                </c:pt>
                <c:pt idx="9539">
                  <c:v>44403</c:v>
                </c:pt>
                <c:pt idx="9540">
                  <c:v>44404</c:v>
                </c:pt>
                <c:pt idx="9541">
                  <c:v>44405</c:v>
                </c:pt>
                <c:pt idx="9542">
                  <c:v>44406</c:v>
                </c:pt>
                <c:pt idx="9543">
                  <c:v>44407</c:v>
                </c:pt>
                <c:pt idx="9544">
                  <c:v>44410</c:v>
                </c:pt>
                <c:pt idx="9545">
                  <c:v>44411</c:v>
                </c:pt>
                <c:pt idx="9546">
                  <c:v>44412</c:v>
                </c:pt>
                <c:pt idx="9547">
                  <c:v>44413</c:v>
                </c:pt>
                <c:pt idx="9548">
                  <c:v>44414</c:v>
                </c:pt>
                <c:pt idx="9549">
                  <c:v>44417</c:v>
                </c:pt>
                <c:pt idx="9550">
                  <c:v>44418</c:v>
                </c:pt>
                <c:pt idx="9551">
                  <c:v>44419</c:v>
                </c:pt>
                <c:pt idx="9552">
                  <c:v>44420</c:v>
                </c:pt>
                <c:pt idx="9553">
                  <c:v>44421</c:v>
                </c:pt>
                <c:pt idx="9554">
                  <c:v>44424</c:v>
                </c:pt>
                <c:pt idx="9555">
                  <c:v>44425</c:v>
                </c:pt>
                <c:pt idx="9556">
                  <c:v>44426</c:v>
                </c:pt>
                <c:pt idx="9557">
                  <c:v>44427</c:v>
                </c:pt>
                <c:pt idx="9558">
                  <c:v>44428</c:v>
                </c:pt>
                <c:pt idx="9559">
                  <c:v>44431</c:v>
                </c:pt>
                <c:pt idx="9560">
                  <c:v>44432</c:v>
                </c:pt>
                <c:pt idx="9561">
                  <c:v>44433</c:v>
                </c:pt>
                <c:pt idx="9562">
                  <c:v>44434</c:v>
                </c:pt>
                <c:pt idx="9563">
                  <c:v>44435</c:v>
                </c:pt>
                <c:pt idx="9564">
                  <c:v>44438</c:v>
                </c:pt>
                <c:pt idx="9565">
                  <c:v>44439</c:v>
                </c:pt>
                <c:pt idx="9566">
                  <c:v>44440</c:v>
                </c:pt>
                <c:pt idx="9567">
                  <c:v>44441</c:v>
                </c:pt>
                <c:pt idx="9568">
                  <c:v>44442</c:v>
                </c:pt>
                <c:pt idx="9569">
                  <c:v>44445</c:v>
                </c:pt>
                <c:pt idx="9570">
                  <c:v>44446</c:v>
                </c:pt>
                <c:pt idx="9571">
                  <c:v>44447</c:v>
                </c:pt>
                <c:pt idx="9572">
                  <c:v>44448</c:v>
                </c:pt>
                <c:pt idx="9573">
                  <c:v>44449</c:v>
                </c:pt>
                <c:pt idx="9574">
                  <c:v>44452</c:v>
                </c:pt>
                <c:pt idx="9575">
                  <c:v>44453</c:v>
                </c:pt>
                <c:pt idx="9576">
                  <c:v>44454</c:v>
                </c:pt>
                <c:pt idx="9577">
                  <c:v>44455</c:v>
                </c:pt>
                <c:pt idx="9578">
                  <c:v>44456</c:v>
                </c:pt>
                <c:pt idx="9579">
                  <c:v>44459</c:v>
                </c:pt>
                <c:pt idx="9580">
                  <c:v>44460</c:v>
                </c:pt>
                <c:pt idx="9581">
                  <c:v>44461</c:v>
                </c:pt>
                <c:pt idx="9582">
                  <c:v>44462</c:v>
                </c:pt>
                <c:pt idx="9583">
                  <c:v>44463</c:v>
                </c:pt>
                <c:pt idx="9584">
                  <c:v>44466</c:v>
                </c:pt>
                <c:pt idx="9585">
                  <c:v>44467</c:v>
                </c:pt>
                <c:pt idx="9586">
                  <c:v>44468</c:v>
                </c:pt>
                <c:pt idx="9587">
                  <c:v>44469</c:v>
                </c:pt>
                <c:pt idx="9588">
                  <c:v>44470</c:v>
                </c:pt>
                <c:pt idx="9589">
                  <c:v>44473</c:v>
                </c:pt>
                <c:pt idx="9590">
                  <c:v>44474</c:v>
                </c:pt>
                <c:pt idx="9591">
                  <c:v>44475</c:v>
                </c:pt>
                <c:pt idx="9592">
                  <c:v>44476</c:v>
                </c:pt>
                <c:pt idx="9593">
                  <c:v>44477</c:v>
                </c:pt>
                <c:pt idx="9594">
                  <c:v>44480</c:v>
                </c:pt>
                <c:pt idx="9595">
                  <c:v>44481</c:v>
                </c:pt>
                <c:pt idx="9596">
                  <c:v>44482</c:v>
                </c:pt>
                <c:pt idx="9597">
                  <c:v>44483</c:v>
                </c:pt>
                <c:pt idx="9598">
                  <c:v>44484</c:v>
                </c:pt>
                <c:pt idx="9599">
                  <c:v>44487</c:v>
                </c:pt>
                <c:pt idx="9600">
                  <c:v>44488</c:v>
                </c:pt>
                <c:pt idx="9601">
                  <c:v>44489</c:v>
                </c:pt>
                <c:pt idx="9602">
                  <c:v>44490</c:v>
                </c:pt>
                <c:pt idx="9603">
                  <c:v>44491</c:v>
                </c:pt>
                <c:pt idx="9604">
                  <c:v>44494</c:v>
                </c:pt>
                <c:pt idx="9605">
                  <c:v>44495</c:v>
                </c:pt>
                <c:pt idx="9606">
                  <c:v>44496</c:v>
                </c:pt>
                <c:pt idx="9607">
                  <c:v>44497</c:v>
                </c:pt>
                <c:pt idx="9608">
                  <c:v>44498</c:v>
                </c:pt>
                <c:pt idx="9609">
                  <c:v>44501</c:v>
                </c:pt>
                <c:pt idx="9610">
                  <c:v>44502</c:v>
                </c:pt>
                <c:pt idx="9611">
                  <c:v>44503</c:v>
                </c:pt>
                <c:pt idx="9612">
                  <c:v>44504</c:v>
                </c:pt>
                <c:pt idx="9613">
                  <c:v>44505</c:v>
                </c:pt>
                <c:pt idx="9614">
                  <c:v>44508</c:v>
                </c:pt>
                <c:pt idx="9615">
                  <c:v>44509</c:v>
                </c:pt>
                <c:pt idx="9616">
                  <c:v>44510</c:v>
                </c:pt>
                <c:pt idx="9617">
                  <c:v>44511</c:v>
                </c:pt>
                <c:pt idx="9618">
                  <c:v>44512</c:v>
                </c:pt>
                <c:pt idx="9619">
                  <c:v>44515</c:v>
                </c:pt>
                <c:pt idx="9620">
                  <c:v>44516</c:v>
                </c:pt>
                <c:pt idx="9621">
                  <c:v>44517</c:v>
                </c:pt>
                <c:pt idx="9622">
                  <c:v>44518</c:v>
                </c:pt>
                <c:pt idx="9623">
                  <c:v>44519</c:v>
                </c:pt>
                <c:pt idx="9624">
                  <c:v>44522</c:v>
                </c:pt>
                <c:pt idx="9625">
                  <c:v>44523</c:v>
                </c:pt>
                <c:pt idx="9626">
                  <c:v>44524</c:v>
                </c:pt>
                <c:pt idx="9627">
                  <c:v>44525</c:v>
                </c:pt>
                <c:pt idx="9628">
                  <c:v>44526</c:v>
                </c:pt>
                <c:pt idx="9629">
                  <c:v>44529</c:v>
                </c:pt>
                <c:pt idx="9630">
                  <c:v>44530</c:v>
                </c:pt>
                <c:pt idx="9631">
                  <c:v>44531</c:v>
                </c:pt>
                <c:pt idx="9632">
                  <c:v>44532</c:v>
                </c:pt>
                <c:pt idx="9633">
                  <c:v>44533</c:v>
                </c:pt>
                <c:pt idx="9634">
                  <c:v>44536</c:v>
                </c:pt>
                <c:pt idx="9635">
                  <c:v>44537</c:v>
                </c:pt>
                <c:pt idx="9636">
                  <c:v>44538</c:v>
                </c:pt>
                <c:pt idx="9637">
                  <c:v>44539</c:v>
                </c:pt>
                <c:pt idx="9638">
                  <c:v>44540</c:v>
                </c:pt>
                <c:pt idx="9639">
                  <c:v>44543</c:v>
                </c:pt>
                <c:pt idx="9640">
                  <c:v>44544</c:v>
                </c:pt>
                <c:pt idx="9641">
                  <c:v>44545</c:v>
                </c:pt>
                <c:pt idx="9642">
                  <c:v>44546</c:v>
                </c:pt>
                <c:pt idx="9643">
                  <c:v>44547</c:v>
                </c:pt>
                <c:pt idx="9644">
                  <c:v>44550</c:v>
                </c:pt>
                <c:pt idx="9645">
                  <c:v>44551</c:v>
                </c:pt>
                <c:pt idx="9646">
                  <c:v>44552</c:v>
                </c:pt>
                <c:pt idx="9647">
                  <c:v>44553</c:v>
                </c:pt>
                <c:pt idx="9648">
                  <c:v>44554</c:v>
                </c:pt>
                <c:pt idx="9649">
                  <c:v>44557</c:v>
                </c:pt>
                <c:pt idx="9650">
                  <c:v>44558</c:v>
                </c:pt>
                <c:pt idx="9651">
                  <c:v>44559</c:v>
                </c:pt>
                <c:pt idx="9652">
                  <c:v>44560</c:v>
                </c:pt>
                <c:pt idx="9653">
                  <c:v>44561</c:v>
                </c:pt>
                <c:pt idx="9654">
                  <c:v>44564</c:v>
                </c:pt>
                <c:pt idx="9655">
                  <c:v>44565</c:v>
                </c:pt>
                <c:pt idx="9656">
                  <c:v>44566</c:v>
                </c:pt>
                <c:pt idx="9657">
                  <c:v>44567</c:v>
                </c:pt>
                <c:pt idx="9658">
                  <c:v>44568</c:v>
                </c:pt>
                <c:pt idx="9659">
                  <c:v>44571</c:v>
                </c:pt>
                <c:pt idx="9660">
                  <c:v>44572</c:v>
                </c:pt>
                <c:pt idx="9661">
                  <c:v>44573</c:v>
                </c:pt>
                <c:pt idx="9662">
                  <c:v>44574</c:v>
                </c:pt>
                <c:pt idx="9663">
                  <c:v>44575</c:v>
                </c:pt>
                <c:pt idx="9664">
                  <c:v>44578</c:v>
                </c:pt>
                <c:pt idx="9665">
                  <c:v>44579</c:v>
                </c:pt>
                <c:pt idx="9666">
                  <c:v>44580</c:v>
                </c:pt>
                <c:pt idx="9667">
                  <c:v>44581</c:v>
                </c:pt>
                <c:pt idx="9668">
                  <c:v>44582</c:v>
                </c:pt>
                <c:pt idx="9669">
                  <c:v>44585</c:v>
                </c:pt>
                <c:pt idx="9670">
                  <c:v>44586</c:v>
                </c:pt>
                <c:pt idx="9671">
                  <c:v>44587</c:v>
                </c:pt>
                <c:pt idx="9672">
                  <c:v>44588</c:v>
                </c:pt>
                <c:pt idx="9673">
                  <c:v>44589</c:v>
                </c:pt>
                <c:pt idx="9674">
                  <c:v>44592</c:v>
                </c:pt>
                <c:pt idx="9675">
                  <c:v>44593</c:v>
                </c:pt>
                <c:pt idx="9676">
                  <c:v>44594</c:v>
                </c:pt>
                <c:pt idx="9677">
                  <c:v>44595</c:v>
                </c:pt>
                <c:pt idx="9678">
                  <c:v>44596</c:v>
                </c:pt>
                <c:pt idx="9679">
                  <c:v>44599</c:v>
                </c:pt>
                <c:pt idx="9680">
                  <c:v>44600</c:v>
                </c:pt>
                <c:pt idx="9681">
                  <c:v>44601</c:v>
                </c:pt>
                <c:pt idx="9682">
                  <c:v>44602</c:v>
                </c:pt>
                <c:pt idx="9683">
                  <c:v>44603</c:v>
                </c:pt>
                <c:pt idx="9684">
                  <c:v>44606</c:v>
                </c:pt>
                <c:pt idx="9685">
                  <c:v>44607</c:v>
                </c:pt>
                <c:pt idx="9686">
                  <c:v>44608</c:v>
                </c:pt>
                <c:pt idx="9687">
                  <c:v>44609</c:v>
                </c:pt>
                <c:pt idx="9688">
                  <c:v>44610</c:v>
                </c:pt>
                <c:pt idx="9689">
                  <c:v>44613</c:v>
                </c:pt>
                <c:pt idx="9690">
                  <c:v>44614</c:v>
                </c:pt>
                <c:pt idx="9691">
                  <c:v>44615</c:v>
                </c:pt>
                <c:pt idx="9692">
                  <c:v>44616</c:v>
                </c:pt>
                <c:pt idx="9693">
                  <c:v>44617</c:v>
                </c:pt>
                <c:pt idx="9694">
                  <c:v>44620</c:v>
                </c:pt>
                <c:pt idx="9695">
                  <c:v>44621</c:v>
                </c:pt>
                <c:pt idx="9696">
                  <c:v>44622</c:v>
                </c:pt>
                <c:pt idx="9697">
                  <c:v>44623</c:v>
                </c:pt>
                <c:pt idx="9698">
                  <c:v>44624</c:v>
                </c:pt>
                <c:pt idx="9699">
                  <c:v>44627</c:v>
                </c:pt>
                <c:pt idx="9700">
                  <c:v>44628</c:v>
                </c:pt>
                <c:pt idx="9701">
                  <c:v>44629</c:v>
                </c:pt>
                <c:pt idx="9702">
                  <c:v>44630</c:v>
                </c:pt>
                <c:pt idx="9703">
                  <c:v>44631</c:v>
                </c:pt>
                <c:pt idx="9704">
                  <c:v>44634</c:v>
                </c:pt>
                <c:pt idx="9705">
                  <c:v>44635</c:v>
                </c:pt>
                <c:pt idx="9706">
                  <c:v>44636</c:v>
                </c:pt>
                <c:pt idx="9707">
                  <c:v>44637</c:v>
                </c:pt>
                <c:pt idx="9708">
                  <c:v>44638</c:v>
                </c:pt>
                <c:pt idx="9709">
                  <c:v>44641</c:v>
                </c:pt>
                <c:pt idx="9710">
                  <c:v>44642</c:v>
                </c:pt>
                <c:pt idx="9711">
                  <c:v>44643</c:v>
                </c:pt>
                <c:pt idx="9712">
                  <c:v>44644</c:v>
                </c:pt>
                <c:pt idx="9713">
                  <c:v>44645</c:v>
                </c:pt>
                <c:pt idx="9714">
                  <c:v>44648</c:v>
                </c:pt>
                <c:pt idx="9715">
                  <c:v>44649</c:v>
                </c:pt>
                <c:pt idx="9716">
                  <c:v>44650</c:v>
                </c:pt>
                <c:pt idx="9717">
                  <c:v>44651</c:v>
                </c:pt>
                <c:pt idx="9718">
                  <c:v>44652</c:v>
                </c:pt>
                <c:pt idx="9719">
                  <c:v>44655</c:v>
                </c:pt>
                <c:pt idx="9724">
                  <c:v>1</c:v>
                </c:pt>
                <c:pt idx="9725">
                  <c:v>2</c:v>
                </c:pt>
                <c:pt idx="9726">
                  <c:v>3</c:v>
                </c:pt>
                <c:pt idx="9727">
                  <c:v>4</c:v>
                </c:pt>
                <c:pt idx="9728">
                  <c:v>5</c:v>
                </c:pt>
                <c:pt idx="9729">
                  <c:v>6</c:v>
                </c:pt>
                <c:pt idx="9730">
                  <c:v>7</c:v>
                </c:pt>
                <c:pt idx="9731">
                  <c:v>8</c:v>
                </c:pt>
              </c:numCache>
            </c:numRef>
          </c:cat>
          <c:val>
            <c:numRef>
              <c:f>Sheet1!$N$10:$N$10000</c:f>
              <c:numCache>
                <c:formatCode>General</c:formatCode>
                <c:ptCount val="999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17.239999999999998</c:v>
                </c:pt>
                <c:pt idx="1306">
                  <c:v>18.190000000000001</c:v>
                </c:pt>
                <c:pt idx="1307">
                  <c:v>19.22</c:v>
                </c:pt>
                <c:pt idx="1308">
                  <c:v>20.11</c:v>
                </c:pt>
                <c:pt idx="1309">
                  <c:v>20.260000000000002</c:v>
                </c:pt>
                <c:pt idx="1310">
                  <c:v>22.2</c:v>
                </c:pt>
                <c:pt idx="1311">
                  <c:v>22.44</c:v>
                </c:pt>
                <c:pt idx="1312">
                  <c:v>20.05</c:v>
                </c:pt>
                <c:pt idx="1313">
                  <c:v>24.64</c:v>
                </c:pt>
                <c:pt idx="1314">
                  <c:v>26.34</c:v>
                </c:pt>
                <c:pt idx="1315">
                  <c:v>24.18</c:v>
                </c:pt>
                <c:pt idx="1316">
                  <c:v>24.16</c:v>
                </c:pt>
                <c:pt idx="1317">
                  <c:v>24.34</c:v>
                </c:pt>
                <c:pt idx="1318">
                  <c:v>22.5</c:v>
                </c:pt>
                <c:pt idx="1319">
                  <c:v>26.7</c:v>
                </c:pt>
                <c:pt idx="1320">
                  <c:v>24.72</c:v>
                </c:pt>
                <c:pt idx="1321">
                  <c:v>25.39</c:v>
                </c:pt>
                <c:pt idx="1322">
                  <c:v>25.63</c:v>
                </c:pt>
                <c:pt idx="1323">
                  <c:v>26.28</c:v>
                </c:pt>
                <c:pt idx="1324">
                  <c:v>26.44</c:v>
                </c:pt>
                <c:pt idx="1325">
                  <c:v>27.25</c:v>
                </c:pt>
                <c:pt idx="1326">
                  <c:v>25.36</c:v>
                </c:pt>
                <c:pt idx="1327">
                  <c:v>24.87</c:v>
                </c:pt>
                <c:pt idx="1328">
                  <c:v>24.32</c:v>
                </c:pt>
                <c:pt idx="1329">
                  <c:v>24.54</c:v>
                </c:pt>
                <c:pt idx="1330">
                  <c:v>24.69</c:v>
                </c:pt>
                <c:pt idx="1331">
                  <c:v>24.29</c:v>
                </c:pt>
                <c:pt idx="1332">
                  <c:v>23.77</c:v>
                </c:pt>
                <c:pt idx="1333">
                  <c:v>23.69</c:v>
                </c:pt>
                <c:pt idx="1334">
                  <c:v>24.38</c:v>
                </c:pt>
                <c:pt idx="1335">
                  <c:v>23.76</c:v>
                </c:pt>
                <c:pt idx="1336">
                  <c:v>22.05</c:v>
                </c:pt>
                <c:pt idx="1337">
                  <c:v>19.71</c:v>
                </c:pt>
                <c:pt idx="1338">
                  <c:v>20.78</c:v>
                </c:pt>
                <c:pt idx="1339">
                  <c:v>20.78</c:v>
                </c:pt>
                <c:pt idx="1340">
                  <c:v>22.78</c:v>
                </c:pt>
                <c:pt idx="1341">
                  <c:v>23.89</c:v>
                </c:pt>
                <c:pt idx="1342">
                  <c:v>22.54</c:v>
                </c:pt>
                <c:pt idx="1343">
                  <c:v>23.69</c:v>
                </c:pt>
                <c:pt idx="1344">
                  <c:v>23.56</c:v>
                </c:pt>
                <c:pt idx="1345">
                  <c:v>22.69</c:v>
                </c:pt>
                <c:pt idx="1346">
                  <c:v>21.99</c:v>
                </c:pt>
                <c:pt idx="1347">
                  <c:v>21.9</c:v>
                </c:pt>
                <c:pt idx="1348">
                  <c:v>21.34</c:v>
                </c:pt>
                <c:pt idx="1349">
                  <c:v>22.03</c:v>
                </c:pt>
                <c:pt idx="1350">
                  <c:v>20.55</c:v>
                </c:pt>
                <c:pt idx="1351">
                  <c:v>19.100000000000001</c:v>
                </c:pt>
                <c:pt idx="1352">
                  <c:v>19.739999999999998</c:v>
                </c:pt>
                <c:pt idx="1353">
                  <c:v>20.3</c:v>
                </c:pt>
                <c:pt idx="1354">
                  <c:v>20.07</c:v>
                </c:pt>
                <c:pt idx="1355">
                  <c:v>21.05</c:v>
                </c:pt>
                <c:pt idx="1356">
                  <c:v>19.649999999999999</c:v>
                </c:pt>
                <c:pt idx="1357">
                  <c:v>18.809999999999999</c:v>
                </c:pt>
                <c:pt idx="1358">
                  <c:v>17.62</c:v>
                </c:pt>
                <c:pt idx="1359">
                  <c:v>18.29</c:v>
                </c:pt>
                <c:pt idx="1360">
                  <c:v>19.059999999999999</c:v>
                </c:pt>
                <c:pt idx="1361">
                  <c:v>20.100000000000001</c:v>
                </c:pt>
                <c:pt idx="1362">
                  <c:v>22.74</c:v>
                </c:pt>
                <c:pt idx="1363">
                  <c:v>20.46</c:v>
                </c:pt>
                <c:pt idx="1364">
                  <c:v>19.59</c:v>
                </c:pt>
                <c:pt idx="1365">
                  <c:v>21.01</c:v>
                </c:pt>
                <c:pt idx="1366">
                  <c:v>19.77</c:v>
                </c:pt>
                <c:pt idx="1367">
                  <c:v>18.46</c:v>
                </c:pt>
                <c:pt idx="1368">
                  <c:v>19.73</c:v>
                </c:pt>
                <c:pt idx="1369">
                  <c:v>22.84</c:v>
                </c:pt>
                <c:pt idx="1370">
                  <c:v>20.440000000000001</c:v>
                </c:pt>
                <c:pt idx="1371">
                  <c:v>22.03</c:v>
                </c:pt>
                <c:pt idx="1372">
                  <c:v>21.21</c:v>
                </c:pt>
                <c:pt idx="1373">
                  <c:v>21.76</c:v>
                </c:pt>
                <c:pt idx="1374">
                  <c:v>22.3</c:v>
                </c:pt>
                <c:pt idx="1375">
                  <c:v>21.69</c:v>
                </c:pt>
                <c:pt idx="1376">
                  <c:v>17.73</c:v>
                </c:pt>
                <c:pt idx="1377">
                  <c:v>19.8</c:v>
                </c:pt>
                <c:pt idx="1378">
                  <c:v>19.8</c:v>
                </c:pt>
                <c:pt idx="1379">
                  <c:v>20.75</c:v>
                </c:pt>
                <c:pt idx="1380">
                  <c:v>20.38</c:v>
                </c:pt>
                <c:pt idx="1381">
                  <c:v>22.67</c:v>
                </c:pt>
                <c:pt idx="1382">
                  <c:v>22.46</c:v>
                </c:pt>
                <c:pt idx="1383">
                  <c:v>23.33</c:v>
                </c:pt>
                <c:pt idx="1384">
                  <c:v>24.16</c:v>
                </c:pt>
                <c:pt idx="1385">
                  <c:v>21.7</c:v>
                </c:pt>
                <c:pt idx="1386">
                  <c:v>20.86</c:v>
                </c:pt>
                <c:pt idx="1387">
                  <c:v>20.25</c:v>
                </c:pt>
                <c:pt idx="1388">
                  <c:v>22.19</c:v>
                </c:pt>
                <c:pt idx="1389">
                  <c:v>19.52</c:v>
                </c:pt>
                <c:pt idx="1390">
                  <c:v>18.43</c:v>
                </c:pt>
                <c:pt idx="1391">
                  <c:v>19.32</c:v>
                </c:pt>
                <c:pt idx="1392">
                  <c:v>17.809999999999999</c:v>
                </c:pt>
                <c:pt idx="1393">
                  <c:v>17.28</c:v>
                </c:pt>
                <c:pt idx="1394">
                  <c:v>17.649999999999999</c:v>
                </c:pt>
                <c:pt idx="1395">
                  <c:v>18.489999999999998</c:v>
                </c:pt>
                <c:pt idx="1396">
                  <c:v>18.64</c:v>
                </c:pt>
                <c:pt idx="1397">
                  <c:v>18.59</c:v>
                </c:pt>
                <c:pt idx="1398">
                  <c:v>19.809999999999999</c:v>
                </c:pt>
                <c:pt idx="1399">
                  <c:v>20.14</c:v>
                </c:pt>
                <c:pt idx="1400">
                  <c:v>19.489999999999998</c:v>
                </c:pt>
                <c:pt idx="1401">
                  <c:v>17.71</c:v>
                </c:pt>
                <c:pt idx="1402">
                  <c:v>17.27</c:v>
                </c:pt>
                <c:pt idx="1403">
                  <c:v>17.2</c:v>
                </c:pt>
                <c:pt idx="1404">
                  <c:v>16.72</c:v>
                </c:pt>
                <c:pt idx="1405">
                  <c:v>17.84</c:v>
                </c:pt>
                <c:pt idx="1406">
                  <c:v>17.18</c:v>
                </c:pt>
                <c:pt idx="1407">
                  <c:v>17.7</c:v>
                </c:pt>
                <c:pt idx="1408">
                  <c:v>17.32</c:v>
                </c:pt>
                <c:pt idx="1409">
                  <c:v>17.32</c:v>
                </c:pt>
                <c:pt idx="1410">
                  <c:v>18.75</c:v>
                </c:pt>
                <c:pt idx="1411">
                  <c:v>17.440000000000001</c:v>
                </c:pt>
                <c:pt idx="1412">
                  <c:v>17.37</c:v>
                </c:pt>
                <c:pt idx="1413">
                  <c:v>17.09</c:v>
                </c:pt>
                <c:pt idx="1414">
                  <c:v>18.39</c:v>
                </c:pt>
                <c:pt idx="1415">
                  <c:v>18.97</c:v>
                </c:pt>
                <c:pt idx="1416">
                  <c:v>17.420000000000002</c:v>
                </c:pt>
                <c:pt idx="1417">
                  <c:v>16.88</c:v>
                </c:pt>
                <c:pt idx="1418">
                  <c:v>17.579999999999998</c:v>
                </c:pt>
                <c:pt idx="1419">
                  <c:v>16.34</c:v>
                </c:pt>
                <c:pt idx="1420">
                  <c:v>16.600000000000001</c:v>
                </c:pt>
                <c:pt idx="1421">
                  <c:v>17.38</c:v>
                </c:pt>
                <c:pt idx="1422">
                  <c:v>17.399999999999999</c:v>
                </c:pt>
                <c:pt idx="1423">
                  <c:v>15.9</c:v>
                </c:pt>
                <c:pt idx="1424">
                  <c:v>17.71</c:v>
                </c:pt>
                <c:pt idx="1425">
                  <c:v>15.23</c:v>
                </c:pt>
                <c:pt idx="1426">
                  <c:v>15.27</c:v>
                </c:pt>
                <c:pt idx="1427">
                  <c:v>14.72</c:v>
                </c:pt>
                <c:pt idx="1428">
                  <c:v>19.36</c:v>
                </c:pt>
                <c:pt idx="1429">
                  <c:v>17.059999999999999</c:v>
                </c:pt>
                <c:pt idx="1430">
                  <c:v>16.29</c:v>
                </c:pt>
                <c:pt idx="1431">
                  <c:v>16</c:v>
                </c:pt>
                <c:pt idx="1432">
                  <c:v>16.18</c:v>
                </c:pt>
                <c:pt idx="1433">
                  <c:v>15.5</c:v>
                </c:pt>
                <c:pt idx="1434">
                  <c:v>16.260000000000002</c:v>
                </c:pt>
                <c:pt idx="1435">
                  <c:v>16.11</c:v>
                </c:pt>
                <c:pt idx="1436">
                  <c:v>16.11</c:v>
                </c:pt>
                <c:pt idx="1437">
                  <c:v>17.25</c:v>
                </c:pt>
                <c:pt idx="1438">
                  <c:v>16.41</c:v>
                </c:pt>
                <c:pt idx="1439">
                  <c:v>16.66</c:v>
                </c:pt>
                <c:pt idx="1440">
                  <c:v>16.920000000000002</c:v>
                </c:pt>
                <c:pt idx="1441">
                  <c:v>16.68</c:v>
                </c:pt>
                <c:pt idx="1442">
                  <c:v>17.059999999999999</c:v>
                </c:pt>
                <c:pt idx="1443">
                  <c:v>17.09</c:v>
                </c:pt>
                <c:pt idx="1444">
                  <c:v>16.75</c:v>
                </c:pt>
                <c:pt idx="1445">
                  <c:v>16.66</c:v>
                </c:pt>
                <c:pt idx="1446">
                  <c:v>18.899999999999999</c:v>
                </c:pt>
                <c:pt idx="1447">
                  <c:v>18.559999999999999</c:v>
                </c:pt>
                <c:pt idx="1448">
                  <c:v>15.63</c:v>
                </c:pt>
                <c:pt idx="1449">
                  <c:v>23.68</c:v>
                </c:pt>
                <c:pt idx="1450">
                  <c:v>21.79</c:v>
                </c:pt>
                <c:pt idx="1451">
                  <c:v>20.190000000000001</c:v>
                </c:pt>
                <c:pt idx="1452">
                  <c:v>20.260000000000002</c:v>
                </c:pt>
                <c:pt idx="1453">
                  <c:v>21.12</c:v>
                </c:pt>
                <c:pt idx="1454">
                  <c:v>21.16</c:v>
                </c:pt>
                <c:pt idx="1455">
                  <c:v>21.11</c:v>
                </c:pt>
                <c:pt idx="1456">
                  <c:v>21.64</c:v>
                </c:pt>
                <c:pt idx="1457">
                  <c:v>20.43</c:v>
                </c:pt>
                <c:pt idx="1458">
                  <c:v>28.74</c:v>
                </c:pt>
                <c:pt idx="1459">
                  <c:v>35.909999999999997</c:v>
                </c:pt>
                <c:pt idx="1460">
                  <c:v>32.75</c:v>
                </c:pt>
                <c:pt idx="1461">
                  <c:v>28.27</c:v>
                </c:pt>
                <c:pt idx="1462">
                  <c:v>24.39</c:v>
                </c:pt>
                <c:pt idx="1463">
                  <c:v>25.75</c:v>
                </c:pt>
                <c:pt idx="1464">
                  <c:v>25.74</c:v>
                </c:pt>
                <c:pt idx="1465">
                  <c:v>24.18</c:v>
                </c:pt>
                <c:pt idx="1466">
                  <c:v>23.31</c:v>
                </c:pt>
                <c:pt idx="1467">
                  <c:v>27.16</c:v>
                </c:pt>
                <c:pt idx="1468">
                  <c:v>27.53</c:v>
                </c:pt>
                <c:pt idx="1469">
                  <c:v>26.46</c:v>
                </c:pt>
                <c:pt idx="1470">
                  <c:v>28.9</c:v>
                </c:pt>
                <c:pt idx="1471">
                  <c:v>30.55</c:v>
                </c:pt>
                <c:pt idx="1472">
                  <c:v>36.47</c:v>
                </c:pt>
                <c:pt idx="1473">
                  <c:v>33.93</c:v>
                </c:pt>
                <c:pt idx="1474">
                  <c:v>29.63</c:v>
                </c:pt>
                <c:pt idx="1475">
                  <c:v>29.12</c:v>
                </c:pt>
                <c:pt idx="1476">
                  <c:v>27.38</c:v>
                </c:pt>
                <c:pt idx="1477">
                  <c:v>29.89</c:v>
                </c:pt>
                <c:pt idx="1478">
                  <c:v>29.9</c:v>
                </c:pt>
                <c:pt idx="1479">
                  <c:v>29.9</c:v>
                </c:pt>
                <c:pt idx="1480">
                  <c:v>29.58</c:v>
                </c:pt>
                <c:pt idx="1481">
                  <c:v>28.52</c:v>
                </c:pt>
                <c:pt idx="1482">
                  <c:v>30.19</c:v>
                </c:pt>
                <c:pt idx="1483">
                  <c:v>28.73</c:v>
                </c:pt>
                <c:pt idx="1484">
                  <c:v>29.34</c:v>
                </c:pt>
                <c:pt idx="1485">
                  <c:v>28.38</c:v>
                </c:pt>
                <c:pt idx="1486">
                  <c:v>28.12</c:v>
                </c:pt>
                <c:pt idx="1487">
                  <c:v>29.33</c:v>
                </c:pt>
                <c:pt idx="1488">
                  <c:v>30.56</c:v>
                </c:pt>
                <c:pt idx="1489">
                  <c:v>29.55</c:v>
                </c:pt>
                <c:pt idx="1490">
                  <c:v>28.82</c:v>
                </c:pt>
                <c:pt idx="1491">
                  <c:v>27.88</c:v>
                </c:pt>
                <c:pt idx="1492">
                  <c:v>28.66</c:v>
                </c:pt>
                <c:pt idx="1493">
                  <c:v>30.04</c:v>
                </c:pt>
                <c:pt idx="1494">
                  <c:v>30.56</c:v>
                </c:pt>
                <c:pt idx="1495">
                  <c:v>28.81</c:v>
                </c:pt>
                <c:pt idx="1496">
                  <c:v>28.19</c:v>
                </c:pt>
                <c:pt idx="1497">
                  <c:v>28.67</c:v>
                </c:pt>
                <c:pt idx="1498">
                  <c:v>29.11</c:v>
                </c:pt>
                <c:pt idx="1499">
                  <c:v>28.06</c:v>
                </c:pt>
                <c:pt idx="1500">
                  <c:v>27.28</c:v>
                </c:pt>
                <c:pt idx="1501">
                  <c:v>27.9</c:v>
                </c:pt>
                <c:pt idx="1502">
                  <c:v>27.51</c:v>
                </c:pt>
                <c:pt idx="1503">
                  <c:v>27.85</c:v>
                </c:pt>
                <c:pt idx="1504">
                  <c:v>28.04</c:v>
                </c:pt>
                <c:pt idx="1505">
                  <c:v>30.71</c:v>
                </c:pt>
                <c:pt idx="1506">
                  <c:v>31.19</c:v>
                </c:pt>
                <c:pt idx="1507">
                  <c:v>33.979999999999997</c:v>
                </c:pt>
                <c:pt idx="1508">
                  <c:v>31.94</c:v>
                </c:pt>
                <c:pt idx="1509">
                  <c:v>31.64</c:v>
                </c:pt>
                <c:pt idx="1510">
                  <c:v>31.45</c:v>
                </c:pt>
                <c:pt idx="1511">
                  <c:v>31.37</c:v>
                </c:pt>
                <c:pt idx="1512">
                  <c:v>29.6</c:v>
                </c:pt>
                <c:pt idx="1513">
                  <c:v>27.86</c:v>
                </c:pt>
                <c:pt idx="1514">
                  <c:v>27.27</c:v>
                </c:pt>
                <c:pt idx="1515">
                  <c:v>27.57</c:v>
                </c:pt>
                <c:pt idx="1516">
                  <c:v>28.28</c:v>
                </c:pt>
                <c:pt idx="1517">
                  <c:v>29.04</c:v>
                </c:pt>
                <c:pt idx="1518">
                  <c:v>30.75</c:v>
                </c:pt>
                <c:pt idx="1519">
                  <c:v>31.54</c:v>
                </c:pt>
                <c:pt idx="1520">
                  <c:v>30.52</c:v>
                </c:pt>
                <c:pt idx="1521">
                  <c:v>30.04</c:v>
                </c:pt>
                <c:pt idx="1522">
                  <c:v>30.25</c:v>
                </c:pt>
                <c:pt idx="1523">
                  <c:v>30.03</c:v>
                </c:pt>
                <c:pt idx="1524">
                  <c:v>29.85</c:v>
                </c:pt>
                <c:pt idx="1525">
                  <c:v>29.11</c:v>
                </c:pt>
                <c:pt idx="1526">
                  <c:v>30.87</c:v>
                </c:pt>
                <c:pt idx="1527">
                  <c:v>30.79</c:v>
                </c:pt>
                <c:pt idx="1528">
                  <c:v>26.96</c:v>
                </c:pt>
                <c:pt idx="1529">
                  <c:v>25.6</c:v>
                </c:pt>
                <c:pt idx="1530">
                  <c:v>24.58</c:v>
                </c:pt>
                <c:pt idx="1531">
                  <c:v>22.89</c:v>
                </c:pt>
                <c:pt idx="1532">
                  <c:v>22.57</c:v>
                </c:pt>
                <c:pt idx="1533">
                  <c:v>21.34</c:v>
                </c:pt>
                <c:pt idx="1534">
                  <c:v>20.95</c:v>
                </c:pt>
                <c:pt idx="1535">
                  <c:v>20.09</c:v>
                </c:pt>
                <c:pt idx="1536">
                  <c:v>21.09</c:v>
                </c:pt>
                <c:pt idx="1537">
                  <c:v>21.09</c:v>
                </c:pt>
                <c:pt idx="1538">
                  <c:v>20.98</c:v>
                </c:pt>
                <c:pt idx="1539">
                  <c:v>22.76</c:v>
                </c:pt>
                <c:pt idx="1540">
                  <c:v>22.86</c:v>
                </c:pt>
                <c:pt idx="1541">
                  <c:v>22.96</c:v>
                </c:pt>
                <c:pt idx="1542">
                  <c:v>23.91</c:v>
                </c:pt>
                <c:pt idx="1543">
                  <c:v>22.16</c:v>
                </c:pt>
                <c:pt idx="1544">
                  <c:v>22.29</c:v>
                </c:pt>
                <c:pt idx="1545">
                  <c:v>22.03</c:v>
                </c:pt>
                <c:pt idx="1546">
                  <c:v>20.94</c:v>
                </c:pt>
                <c:pt idx="1547">
                  <c:v>22.62</c:v>
                </c:pt>
                <c:pt idx="1548">
                  <c:v>22.59</c:v>
                </c:pt>
                <c:pt idx="1549">
                  <c:v>23.58</c:v>
                </c:pt>
                <c:pt idx="1550">
                  <c:v>23.75</c:v>
                </c:pt>
                <c:pt idx="1551">
                  <c:v>21.28</c:v>
                </c:pt>
                <c:pt idx="1552">
                  <c:v>23.05</c:v>
                </c:pt>
                <c:pt idx="1553">
                  <c:v>23.85</c:v>
                </c:pt>
                <c:pt idx="1554">
                  <c:v>24.85</c:v>
                </c:pt>
                <c:pt idx="1555">
                  <c:v>23.11</c:v>
                </c:pt>
                <c:pt idx="1556">
                  <c:v>23.08</c:v>
                </c:pt>
                <c:pt idx="1557">
                  <c:v>23.13</c:v>
                </c:pt>
                <c:pt idx="1558">
                  <c:v>22.66</c:v>
                </c:pt>
                <c:pt idx="1559">
                  <c:v>24.03</c:v>
                </c:pt>
                <c:pt idx="1560">
                  <c:v>24.03</c:v>
                </c:pt>
                <c:pt idx="1561">
                  <c:v>24.18</c:v>
                </c:pt>
                <c:pt idx="1562">
                  <c:v>24.81</c:v>
                </c:pt>
                <c:pt idx="1563">
                  <c:v>25.05</c:v>
                </c:pt>
                <c:pt idx="1564">
                  <c:v>26.38</c:v>
                </c:pt>
                <c:pt idx="1565">
                  <c:v>26.38</c:v>
                </c:pt>
                <c:pt idx="1566">
                  <c:v>26.62</c:v>
                </c:pt>
                <c:pt idx="1567">
                  <c:v>27.93</c:v>
                </c:pt>
                <c:pt idx="1568">
                  <c:v>27.19</c:v>
                </c:pt>
                <c:pt idx="1569">
                  <c:v>28.95</c:v>
                </c:pt>
                <c:pt idx="1570">
                  <c:v>30.38</c:v>
                </c:pt>
                <c:pt idx="1571">
                  <c:v>33.299999999999997</c:v>
                </c:pt>
                <c:pt idx="1572">
                  <c:v>31.33</c:v>
                </c:pt>
                <c:pt idx="1573">
                  <c:v>32.630000000000003</c:v>
                </c:pt>
                <c:pt idx="1574">
                  <c:v>36.200000000000003</c:v>
                </c:pt>
                <c:pt idx="1575">
                  <c:v>36.159999999999997</c:v>
                </c:pt>
                <c:pt idx="1576">
                  <c:v>33.200000000000003</c:v>
                </c:pt>
                <c:pt idx="1577">
                  <c:v>27.45</c:v>
                </c:pt>
                <c:pt idx="1578">
                  <c:v>25.39</c:v>
                </c:pt>
                <c:pt idx="1579">
                  <c:v>24.33</c:v>
                </c:pt>
                <c:pt idx="1580">
                  <c:v>24.9</c:v>
                </c:pt>
                <c:pt idx="1581">
                  <c:v>23.92</c:v>
                </c:pt>
                <c:pt idx="1582">
                  <c:v>22.86</c:v>
                </c:pt>
                <c:pt idx="1583">
                  <c:v>22.2</c:v>
                </c:pt>
                <c:pt idx="1584">
                  <c:v>23.05</c:v>
                </c:pt>
                <c:pt idx="1585">
                  <c:v>23.17</c:v>
                </c:pt>
                <c:pt idx="1586">
                  <c:v>21.37</c:v>
                </c:pt>
                <c:pt idx="1587">
                  <c:v>20.91</c:v>
                </c:pt>
                <c:pt idx="1588">
                  <c:v>21.04</c:v>
                </c:pt>
                <c:pt idx="1589">
                  <c:v>21.86</c:v>
                </c:pt>
                <c:pt idx="1590">
                  <c:v>21.46</c:v>
                </c:pt>
                <c:pt idx="1591">
                  <c:v>22.68</c:v>
                </c:pt>
                <c:pt idx="1592">
                  <c:v>23.6</c:v>
                </c:pt>
                <c:pt idx="1593">
                  <c:v>23.38</c:v>
                </c:pt>
                <c:pt idx="1594">
                  <c:v>22.56</c:v>
                </c:pt>
                <c:pt idx="1595">
                  <c:v>22.26</c:v>
                </c:pt>
                <c:pt idx="1596">
                  <c:v>20.86</c:v>
                </c:pt>
                <c:pt idx="1597">
                  <c:v>21.48</c:v>
                </c:pt>
                <c:pt idx="1598">
                  <c:v>19.57</c:v>
                </c:pt>
                <c:pt idx="1599">
                  <c:v>19.57</c:v>
                </c:pt>
                <c:pt idx="1600">
                  <c:v>19.84</c:v>
                </c:pt>
                <c:pt idx="1601">
                  <c:v>22.26</c:v>
                </c:pt>
                <c:pt idx="1602">
                  <c:v>20.78</c:v>
                </c:pt>
                <c:pt idx="1603">
                  <c:v>21.01</c:v>
                </c:pt>
                <c:pt idx="1604">
                  <c:v>22.86</c:v>
                </c:pt>
                <c:pt idx="1605">
                  <c:v>20.38</c:v>
                </c:pt>
                <c:pt idx="1606">
                  <c:v>21.26</c:v>
                </c:pt>
                <c:pt idx="1607">
                  <c:v>21.23</c:v>
                </c:pt>
                <c:pt idx="1608">
                  <c:v>21.23</c:v>
                </c:pt>
                <c:pt idx="1609">
                  <c:v>20.86</c:v>
                </c:pt>
                <c:pt idx="1610">
                  <c:v>20.45</c:v>
                </c:pt>
                <c:pt idx="1611">
                  <c:v>20.55</c:v>
                </c:pt>
                <c:pt idx="1612">
                  <c:v>21.05</c:v>
                </c:pt>
                <c:pt idx="1613">
                  <c:v>20.81</c:v>
                </c:pt>
                <c:pt idx="1614">
                  <c:v>20.88</c:v>
                </c:pt>
                <c:pt idx="1615">
                  <c:v>18.82</c:v>
                </c:pt>
                <c:pt idx="1616">
                  <c:v>16.09</c:v>
                </c:pt>
                <c:pt idx="1617">
                  <c:v>14.94</c:v>
                </c:pt>
                <c:pt idx="1618">
                  <c:v>14.9</c:v>
                </c:pt>
                <c:pt idx="1619">
                  <c:v>15.79</c:v>
                </c:pt>
                <c:pt idx="1620">
                  <c:v>16.11</c:v>
                </c:pt>
                <c:pt idx="1621">
                  <c:v>16.04</c:v>
                </c:pt>
                <c:pt idx="1622">
                  <c:v>16.86</c:v>
                </c:pt>
                <c:pt idx="1623">
                  <c:v>16.489999999999998</c:v>
                </c:pt>
                <c:pt idx="1624">
                  <c:v>16.760000000000002</c:v>
                </c:pt>
                <c:pt idx="1625">
                  <c:v>16.309999999999999</c:v>
                </c:pt>
                <c:pt idx="1626">
                  <c:v>16.55</c:v>
                </c:pt>
                <c:pt idx="1627">
                  <c:v>16.88</c:v>
                </c:pt>
                <c:pt idx="1628">
                  <c:v>16.88</c:v>
                </c:pt>
                <c:pt idx="1629">
                  <c:v>17.420000000000002</c:v>
                </c:pt>
                <c:pt idx="1630">
                  <c:v>17.399999999999999</c:v>
                </c:pt>
                <c:pt idx="1631">
                  <c:v>17.61</c:v>
                </c:pt>
                <c:pt idx="1632">
                  <c:v>18.010000000000002</c:v>
                </c:pt>
                <c:pt idx="1633">
                  <c:v>17.63</c:v>
                </c:pt>
                <c:pt idx="1634">
                  <c:v>17.41</c:v>
                </c:pt>
                <c:pt idx="1635">
                  <c:v>20.12</c:v>
                </c:pt>
                <c:pt idx="1636">
                  <c:v>19.73</c:v>
                </c:pt>
                <c:pt idx="1637">
                  <c:v>17.239999999999998</c:v>
                </c:pt>
                <c:pt idx="1638">
                  <c:v>18.45</c:v>
                </c:pt>
                <c:pt idx="1639">
                  <c:v>16.5</c:v>
                </c:pt>
                <c:pt idx="1640">
                  <c:v>15.82</c:v>
                </c:pt>
                <c:pt idx="1641">
                  <c:v>15.47</c:v>
                </c:pt>
                <c:pt idx="1642">
                  <c:v>16.260000000000002</c:v>
                </c:pt>
                <c:pt idx="1643">
                  <c:v>15.68</c:v>
                </c:pt>
                <c:pt idx="1644">
                  <c:v>16.78</c:v>
                </c:pt>
                <c:pt idx="1645">
                  <c:v>17.02</c:v>
                </c:pt>
                <c:pt idx="1646">
                  <c:v>16.72</c:v>
                </c:pt>
                <c:pt idx="1647">
                  <c:v>17.149999999999999</c:v>
                </c:pt>
                <c:pt idx="1648">
                  <c:v>17.27</c:v>
                </c:pt>
                <c:pt idx="1649">
                  <c:v>18.27</c:v>
                </c:pt>
                <c:pt idx="1650">
                  <c:v>18.239999999999998</c:v>
                </c:pt>
                <c:pt idx="1651">
                  <c:v>17.77</c:v>
                </c:pt>
                <c:pt idx="1652">
                  <c:v>17.52</c:v>
                </c:pt>
                <c:pt idx="1653">
                  <c:v>17.239999999999998</c:v>
                </c:pt>
                <c:pt idx="1654">
                  <c:v>17.920000000000002</c:v>
                </c:pt>
                <c:pt idx="1655">
                  <c:v>17.46</c:v>
                </c:pt>
                <c:pt idx="1656">
                  <c:v>17.78</c:v>
                </c:pt>
                <c:pt idx="1657">
                  <c:v>17.170000000000002</c:v>
                </c:pt>
                <c:pt idx="1658">
                  <c:v>17.54</c:v>
                </c:pt>
                <c:pt idx="1659">
                  <c:v>17.66</c:v>
                </c:pt>
                <c:pt idx="1660">
                  <c:v>18</c:v>
                </c:pt>
                <c:pt idx="1661">
                  <c:v>18.38</c:v>
                </c:pt>
                <c:pt idx="1662">
                  <c:v>17.239999999999998</c:v>
                </c:pt>
                <c:pt idx="1663">
                  <c:v>16.64</c:v>
                </c:pt>
                <c:pt idx="1664">
                  <c:v>17.100000000000001</c:v>
                </c:pt>
                <c:pt idx="1665">
                  <c:v>16.07</c:v>
                </c:pt>
                <c:pt idx="1666">
                  <c:v>16.16</c:v>
                </c:pt>
                <c:pt idx="1667">
                  <c:v>16.11</c:v>
                </c:pt>
                <c:pt idx="1668">
                  <c:v>15.23</c:v>
                </c:pt>
                <c:pt idx="1669">
                  <c:v>15.23</c:v>
                </c:pt>
                <c:pt idx="1670">
                  <c:v>15.67</c:v>
                </c:pt>
                <c:pt idx="1671">
                  <c:v>15.9</c:v>
                </c:pt>
                <c:pt idx="1672">
                  <c:v>16.02</c:v>
                </c:pt>
                <c:pt idx="1673">
                  <c:v>15.93</c:v>
                </c:pt>
                <c:pt idx="1674">
                  <c:v>16.87</c:v>
                </c:pt>
                <c:pt idx="1675">
                  <c:v>16.170000000000002</c:v>
                </c:pt>
                <c:pt idx="1676">
                  <c:v>16.399999999999999</c:v>
                </c:pt>
                <c:pt idx="1677">
                  <c:v>16.93</c:v>
                </c:pt>
                <c:pt idx="1678">
                  <c:v>16.98</c:v>
                </c:pt>
                <c:pt idx="1679">
                  <c:v>17.47</c:v>
                </c:pt>
                <c:pt idx="1680">
                  <c:v>17.32</c:v>
                </c:pt>
                <c:pt idx="1681">
                  <c:v>17.72</c:v>
                </c:pt>
                <c:pt idx="1682">
                  <c:v>16.989999999999998</c:v>
                </c:pt>
                <c:pt idx="1683">
                  <c:v>15.98</c:v>
                </c:pt>
                <c:pt idx="1684">
                  <c:v>15.5</c:v>
                </c:pt>
                <c:pt idx="1685">
                  <c:v>16.14</c:v>
                </c:pt>
                <c:pt idx="1686">
                  <c:v>17.440000000000001</c:v>
                </c:pt>
                <c:pt idx="1687">
                  <c:v>16.75</c:v>
                </c:pt>
                <c:pt idx="1688">
                  <c:v>16.510000000000002</c:v>
                </c:pt>
                <c:pt idx="1689">
                  <c:v>18.28</c:v>
                </c:pt>
                <c:pt idx="1690">
                  <c:v>17.850000000000001</c:v>
                </c:pt>
                <c:pt idx="1691">
                  <c:v>17.98</c:v>
                </c:pt>
                <c:pt idx="1692">
                  <c:v>17.87</c:v>
                </c:pt>
                <c:pt idx="1693">
                  <c:v>19.55</c:v>
                </c:pt>
                <c:pt idx="1694">
                  <c:v>18.64</c:v>
                </c:pt>
                <c:pt idx="1695">
                  <c:v>17.63</c:v>
                </c:pt>
                <c:pt idx="1696">
                  <c:v>19.47</c:v>
                </c:pt>
                <c:pt idx="1697">
                  <c:v>19.47</c:v>
                </c:pt>
                <c:pt idx="1698">
                  <c:v>18.350000000000001</c:v>
                </c:pt>
                <c:pt idx="1699">
                  <c:v>20.29</c:v>
                </c:pt>
                <c:pt idx="1700">
                  <c:v>19.760000000000002</c:v>
                </c:pt>
                <c:pt idx="1701">
                  <c:v>19.190000000000001</c:v>
                </c:pt>
                <c:pt idx="1702">
                  <c:v>17.39</c:v>
                </c:pt>
                <c:pt idx="1703">
                  <c:v>18.29</c:v>
                </c:pt>
                <c:pt idx="1704">
                  <c:v>17.78</c:v>
                </c:pt>
                <c:pt idx="1705">
                  <c:v>17.489999999999998</c:v>
                </c:pt>
                <c:pt idx="1706">
                  <c:v>17.52</c:v>
                </c:pt>
                <c:pt idx="1707">
                  <c:v>15.77</c:v>
                </c:pt>
                <c:pt idx="1708">
                  <c:v>15.5</c:v>
                </c:pt>
                <c:pt idx="1709">
                  <c:v>16.899999999999999</c:v>
                </c:pt>
                <c:pt idx="1710">
                  <c:v>16.579999999999998</c:v>
                </c:pt>
                <c:pt idx="1711">
                  <c:v>16.41</c:v>
                </c:pt>
                <c:pt idx="1712">
                  <c:v>15.74</c:v>
                </c:pt>
                <c:pt idx="1713">
                  <c:v>15.45</c:v>
                </c:pt>
                <c:pt idx="1714">
                  <c:v>15.67</c:v>
                </c:pt>
                <c:pt idx="1715">
                  <c:v>15.47</c:v>
                </c:pt>
                <c:pt idx="1716">
                  <c:v>15.18</c:v>
                </c:pt>
                <c:pt idx="1717">
                  <c:v>15.47</c:v>
                </c:pt>
                <c:pt idx="1718">
                  <c:v>15.26</c:v>
                </c:pt>
                <c:pt idx="1719">
                  <c:v>15.92</c:v>
                </c:pt>
                <c:pt idx="1720">
                  <c:v>15.54</c:v>
                </c:pt>
                <c:pt idx="1721">
                  <c:v>15.56</c:v>
                </c:pt>
                <c:pt idx="1722">
                  <c:v>15.98</c:v>
                </c:pt>
                <c:pt idx="1723">
                  <c:v>15.45</c:v>
                </c:pt>
                <c:pt idx="1724">
                  <c:v>15.26</c:v>
                </c:pt>
                <c:pt idx="1725">
                  <c:v>14.73</c:v>
                </c:pt>
                <c:pt idx="1726">
                  <c:v>15.09</c:v>
                </c:pt>
                <c:pt idx="1727">
                  <c:v>15.19</c:v>
                </c:pt>
                <c:pt idx="1728">
                  <c:v>16.010000000000002</c:v>
                </c:pt>
                <c:pt idx="1729">
                  <c:v>21.19</c:v>
                </c:pt>
                <c:pt idx="1730">
                  <c:v>18.86</c:v>
                </c:pt>
                <c:pt idx="1731">
                  <c:v>15.62</c:v>
                </c:pt>
                <c:pt idx="1732">
                  <c:v>14.59</c:v>
                </c:pt>
                <c:pt idx="1733">
                  <c:v>14.41</c:v>
                </c:pt>
                <c:pt idx="1734">
                  <c:v>14.81</c:v>
                </c:pt>
                <c:pt idx="1735">
                  <c:v>15.46</c:v>
                </c:pt>
                <c:pt idx="1736">
                  <c:v>15.31</c:v>
                </c:pt>
                <c:pt idx="1737">
                  <c:v>14.82</c:v>
                </c:pt>
                <c:pt idx="1738">
                  <c:v>14.46</c:v>
                </c:pt>
                <c:pt idx="1739">
                  <c:v>14.46</c:v>
                </c:pt>
                <c:pt idx="1740">
                  <c:v>16.57</c:v>
                </c:pt>
                <c:pt idx="1741">
                  <c:v>17.18</c:v>
                </c:pt>
                <c:pt idx="1742">
                  <c:v>17.309999999999999</c:v>
                </c:pt>
                <c:pt idx="1743">
                  <c:v>16.760000000000002</c:v>
                </c:pt>
                <c:pt idx="1744">
                  <c:v>17.73</c:v>
                </c:pt>
                <c:pt idx="1745">
                  <c:v>18.22</c:v>
                </c:pt>
                <c:pt idx="1746">
                  <c:v>17.96</c:v>
                </c:pt>
                <c:pt idx="1747">
                  <c:v>16.21</c:v>
                </c:pt>
                <c:pt idx="1748">
                  <c:v>17.88</c:v>
                </c:pt>
                <c:pt idx="1749">
                  <c:v>17.82</c:v>
                </c:pt>
                <c:pt idx="1750">
                  <c:v>17.68</c:v>
                </c:pt>
                <c:pt idx="1751">
                  <c:v>17.559999999999999</c:v>
                </c:pt>
                <c:pt idx="1752">
                  <c:v>17.559999999999999</c:v>
                </c:pt>
                <c:pt idx="1753">
                  <c:v>17.079999999999998</c:v>
                </c:pt>
                <c:pt idx="1754">
                  <c:v>16.38</c:v>
                </c:pt>
                <c:pt idx="1755">
                  <c:v>16.04</c:v>
                </c:pt>
                <c:pt idx="1756">
                  <c:v>15.68</c:v>
                </c:pt>
                <c:pt idx="1757">
                  <c:v>15.35</c:v>
                </c:pt>
                <c:pt idx="1758">
                  <c:v>16.309999999999999</c:v>
                </c:pt>
                <c:pt idx="1759">
                  <c:v>15.85</c:v>
                </c:pt>
                <c:pt idx="1760">
                  <c:v>14.81</c:v>
                </c:pt>
                <c:pt idx="1761">
                  <c:v>15.81</c:v>
                </c:pt>
                <c:pt idx="1762">
                  <c:v>17.04</c:v>
                </c:pt>
                <c:pt idx="1763">
                  <c:v>15.63</c:v>
                </c:pt>
                <c:pt idx="1764">
                  <c:v>18.579999999999998</c:v>
                </c:pt>
                <c:pt idx="1765">
                  <c:v>17.809999999999999</c:v>
                </c:pt>
                <c:pt idx="1766">
                  <c:v>18.54</c:v>
                </c:pt>
                <c:pt idx="1767">
                  <c:v>17.8</c:v>
                </c:pt>
                <c:pt idx="1768">
                  <c:v>17.600000000000001</c:v>
                </c:pt>
                <c:pt idx="1769">
                  <c:v>16.71</c:v>
                </c:pt>
                <c:pt idx="1770">
                  <c:v>16.22</c:v>
                </c:pt>
                <c:pt idx="1771">
                  <c:v>14.85</c:v>
                </c:pt>
                <c:pt idx="1772">
                  <c:v>16.32</c:v>
                </c:pt>
                <c:pt idx="1773">
                  <c:v>15.87</c:v>
                </c:pt>
                <c:pt idx="1774">
                  <c:v>16.66</c:v>
                </c:pt>
                <c:pt idx="1775">
                  <c:v>16.55</c:v>
                </c:pt>
                <c:pt idx="1776">
                  <c:v>16.260000000000002</c:v>
                </c:pt>
                <c:pt idx="1777">
                  <c:v>15.62</c:v>
                </c:pt>
                <c:pt idx="1778">
                  <c:v>15.75</c:v>
                </c:pt>
                <c:pt idx="1779">
                  <c:v>15.45</c:v>
                </c:pt>
                <c:pt idx="1780">
                  <c:v>15.55</c:v>
                </c:pt>
                <c:pt idx="1781">
                  <c:v>15.46</c:v>
                </c:pt>
                <c:pt idx="1782">
                  <c:v>15.48</c:v>
                </c:pt>
                <c:pt idx="1783">
                  <c:v>15.6</c:v>
                </c:pt>
                <c:pt idx="1784">
                  <c:v>16.350000000000001</c:v>
                </c:pt>
                <c:pt idx="1785">
                  <c:v>16.48</c:v>
                </c:pt>
                <c:pt idx="1786">
                  <c:v>16.47</c:v>
                </c:pt>
                <c:pt idx="1787">
                  <c:v>15.97</c:v>
                </c:pt>
                <c:pt idx="1788">
                  <c:v>15.43</c:v>
                </c:pt>
                <c:pt idx="1789">
                  <c:v>14.89</c:v>
                </c:pt>
                <c:pt idx="1790">
                  <c:v>14.04</c:v>
                </c:pt>
                <c:pt idx="1791">
                  <c:v>13.95</c:v>
                </c:pt>
                <c:pt idx="1792">
                  <c:v>13.96</c:v>
                </c:pt>
                <c:pt idx="1793">
                  <c:v>21.18</c:v>
                </c:pt>
                <c:pt idx="1794">
                  <c:v>18.28</c:v>
                </c:pt>
                <c:pt idx="1795">
                  <c:v>20.34</c:v>
                </c:pt>
                <c:pt idx="1796">
                  <c:v>20.399999999999999</c:v>
                </c:pt>
                <c:pt idx="1797">
                  <c:v>19.11</c:v>
                </c:pt>
                <c:pt idx="1798">
                  <c:v>21.2</c:v>
                </c:pt>
                <c:pt idx="1799">
                  <c:v>21.92</c:v>
                </c:pt>
                <c:pt idx="1800">
                  <c:v>19.8</c:v>
                </c:pt>
                <c:pt idx="1801">
                  <c:v>19.84</c:v>
                </c:pt>
                <c:pt idx="1802">
                  <c:v>19.84</c:v>
                </c:pt>
                <c:pt idx="1803">
                  <c:v>20.260000000000002</c:v>
                </c:pt>
                <c:pt idx="1804">
                  <c:v>20.18</c:v>
                </c:pt>
                <c:pt idx="1805">
                  <c:v>19.7</c:v>
                </c:pt>
                <c:pt idx="1806">
                  <c:v>19.54</c:v>
                </c:pt>
                <c:pt idx="1807">
                  <c:v>20.190000000000001</c:v>
                </c:pt>
                <c:pt idx="1808">
                  <c:v>19.04</c:v>
                </c:pt>
                <c:pt idx="1809">
                  <c:v>19.739999999999998</c:v>
                </c:pt>
                <c:pt idx="1810">
                  <c:v>19.89</c:v>
                </c:pt>
                <c:pt idx="1811">
                  <c:v>20.57</c:v>
                </c:pt>
                <c:pt idx="1812">
                  <c:v>19.079999999999998</c:v>
                </c:pt>
                <c:pt idx="1813">
                  <c:v>17.88</c:v>
                </c:pt>
                <c:pt idx="1814">
                  <c:v>17.62</c:v>
                </c:pt>
                <c:pt idx="1815">
                  <c:v>18.12</c:v>
                </c:pt>
                <c:pt idx="1816">
                  <c:v>17.78</c:v>
                </c:pt>
                <c:pt idx="1817">
                  <c:v>17.96</c:v>
                </c:pt>
                <c:pt idx="1818">
                  <c:v>17.649999999999999</c:v>
                </c:pt>
                <c:pt idx="1819">
                  <c:v>16.61</c:v>
                </c:pt>
                <c:pt idx="1820">
                  <c:v>15.67</c:v>
                </c:pt>
                <c:pt idx="1821">
                  <c:v>15.67</c:v>
                </c:pt>
                <c:pt idx="1822">
                  <c:v>15.44</c:v>
                </c:pt>
                <c:pt idx="1823">
                  <c:v>15.7</c:v>
                </c:pt>
                <c:pt idx="1824">
                  <c:v>17.63</c:v>
                </c:pt>
                <c:pt idx="1825">
                  <c:v>19.309999999999999</c:v>
                </c:pt>
                <c:pt idx="1826">
                  <c:v>19.309999999999999</c:v>
                </c:pt>
                <c:pt idx="1827">
                  <c:v>18.95</c:v>
                </c:pt>
                <c:pt idx="1828">
                  <c:v>18.75</c:v>
                </c:pt>
                <c:pt idx="1829">
                  <c:v>18.96</c:v>
                </c:pt>
                <c:pt idx="1830">
                  <c:v>19.23</c:v>
                </c:pt>
                <c:pt idx="1831">
                  <c:v>18.72</c:v>
                </c:pt>
                <c:pt idx="1832">
                  <c:v>18.96</c:v>
                </c:pt>
                <c:pt idx="1833">
                  <c:v>18.45</c:v>
                </c:pt>
                <c:pt idx="1834">
                  <c:v>18.010000000000002</c:v>
                </c:pt>
                <c:pt idx="1835">
                  <c:v>17.010000000000002</c:v>
                </c:pt>
                <c:pt idx="1836">
                  <c:v>17.39</c:v>
                </c:pt>
                <c:pt idx="1837">
                  <c:v>17.64</c:v>
                </c:pt>
                <c:pt idx="1838">
                  <c:v>16.32</c:v>
                </c:pt>
                <c:pt idx="1839">
                  <c:v>16.420000000000002</c:v>
                </c:pt>
                <c:pt idx="1840">
                  <c:v>17.920000000000002</c:v>
                </c:pt>
                <c:pt idx="1841">
                  <c:v>16.75</c:v>
                </c:pt>
                <c:pt idx="1842">
                  <c:v>16.46</c:v>
                </c:pt>
                <c:pt idx="1843">
                  <c:v>16.239999999999998</c:v>
                </c:pt>
                <c:pt idx="1844">
                  <c:v>16.670000000000002</c:v>
                </c:pt>
                <c:pt idx="1845">
                  <c:v>17.670000000000002</c:v>
                </c:pt>
                <c:pt idx="1846">
                  <c:v>17.62</c:v>
                </c:pt>
                <c:pt idx="1847">
                  <c:v>17.489999999999998</c:v>
                </c:pt>
                <c:pt idx="1848">
                  <c:v>17.399999999999999</c:v>
                </c:pt>
                <c:pt idx="1849">
                  <c:v>18.2</c:v>
                </c:pt>
                <c:pt idx="1850">
                  <c:v>17.96</c:v>
                </c:pt>
                <c:pt idx="1851">
                  <c:v>18.22</c:v>
                </c:pt>
                <c:pt idx="1852">
                  <c:v>18.79</c:v>
                </c:pt>
                <c:pt idx="1853">
                  <c:v>18.510000000000002</c:v>
                </c:pt>
                <c:pt idx="1854">
                  <c:v>18.559999999999999</c:v>
                </c:pt>
                <c:pt idx="1855">
                  <c:v>17.7</c:v>
                </c:pt>
                <c:pt idx="1856">
                  <c:v>17.37</c:v>
                </c:pt>
                <c:pt idx="1857">
                  <c:v>17.45</c:v>
                </c:pt>
                <c:pt idx="1858">
                  <c:v>17.03</c:v>
                </c:pt>
                <c:pt idx="1859">
                  <c:v>17.03</c:v>
                </c:pt>
                <c:pt idx="1860">
                  <c:v>18.22</c:v>
                </c:pt>
                <c:pt idx="1861">
                  <c:v>17.16</c:v>
                </c:pt>
                <c:pt idx="1862">
                  <c:v>16.72</c:v>
                </c:pt>
                <c:pt idx="1863">
                  <c:v>16.87</c:v>
                </c:pt>
                <c:pt idx="1864">
                  <c:v>17.13</c:v>
                </c:pt>
                <c:pt idx="1865">
                  <c:v>16.350000000000001</c:v>
                </c:pt>
                <c:pt idx="1866">
                  <c:v>16.64</c:v>
                </c:pt>
                <c:pt idx="1867">
                  <c:v>16.510000000000002</c:v>
                </c:pt>
                <c:pt idx="1868">
                  <c:v>16.68</c:v>
                </c:pt>
                <c:pt idx="1869">
                  <c:v>16.88</c:v>
                </c:pt>
                <c:pt idx="1870">
                  <c:v>17.260000000000002</c:v>
                </c:pt>
                <c:pt idx="1871">
                  <c:v>17.89</c:v>
                </c:pt>
                <c:pt idx="1872">
                  <c:v>18.47</c:v>
                </c:pt>
                <c:pt idx="1873">
                  <c:v>19.75</c:v>
                </c:pt>
                <c:pt idx="1874">
                  <c:v>19.68</c:v>
                </c:pt>
                <c:pt idx="1875">
                  <c:v>18.68</c:v>
                </c:pt>
                <c:pt idx="1876">
                  <c:v>19.79</c:v>
                </c:pt>
                <c:pt idx="1877">
                  <c:v>19.72</c:v>
                </c:pt>
                <c:pt idx="1878">
                  <c:v>18.350000000000001</c:v>
                </c:pt>
                <c:pt idx="1879">
                  <c:v>18.46</c:v>
                </c:pt>
                <c:pt idx="1880">
                  <c:v>16.79</c:v>
                </c:pt>
                <c:pt idx="1881">
                  <c:v>16.690000000000001</c:v>
                </c:pt>
                <c:pt idx="1882">
                  <c:v>16.52</c:v>
                </c:pt>
                <c:pt idx="1883">
                  <c:v>16.82</c:v>
                </c:pt>
                <c:pt idx="1884">
                  <c:v>16.73</c:v>
                </c:pt>
                <c:pt idx="1885">
                  <c:v>16.32</c:v>
                </c:pt>
                <c:pt idx="1886">
                  <c:v>16.190000000000001</c:v>
                </c:pt>
                <c:pt idx="1887">
                  <c:v>16.29</c:v>
                </c:pt>
                <c:pt idx="1888">
                  <c:v>16.02</c:v>
                </c:pt>
                <c:pt idx="1889">
                  <c:v>15.97</c:v>
                </c:pt>
                <c:pt idx="1890">
                  <c:v>16.18</c:v>
                </c:pt>
                <c:pt idx="1891">
                  <c:v>16.48</c:v>
                </c:pt>
                <c:pt idx="1892">
                  <c:v>17.059999999999999</c:v>
                </c:pt>
                <c:pt idx="1893">
                  <c:v>16.72</c:v>
                </c:pt>
                <c:pt idx="1894">
                  <c:v>16.72</c:v>
                </c:pt>
                <c:pt idx="1895">
                  <c:v>18.809999999999999</c:v>
                </c:pt>
                <c:pt idx="1896">
                  <c:v>20.149999999999999</c:v>
                </c:pt>
                <c:pt idx="1897">
                  <c:v>17.89</c:v>
                </c:pt>
                <c:pt idx="1898">
                  <c:v>16.850000000000001</c:v>
                </c:pt>
                <c:pt idx="1899">
                  <c:v>16.989999999999998</c:v>
                </c:pt>
                <c:pt idx="1900">
                  <c:v>15.98</c:v>
                </c:pt>
                <c:pt idx="1901">
                  <c:v>15.15</c:v>
                </c:pt>
                <c:pt idx="1902">
                  <c:v>14.85</c:v>
                </c:pt>
                <c:pt idx="1903">
                  <c:v>14.85</c:v>
                </c:pt>
                <c:pt idx="1904">
                  <c:v>15.93</c:v>
                </c:pt>
                <c:pt idx="1905">
                  <c:v>16.53</c:v>
                </c:pt>
                <c:pt idx="1906">
                  <c:v>15.96</c:v>
                </c:pt>
                <c:pt idx="1907">
                  <c:v>15.83</c:v>
                </c:pt>
                <c:pt idx="1908">
                  <c:v>15.71</c:v>
                </c:pt>
                <c:pt idx="1909">
                  <c:v>16.489999999999998</c:v>
                </c:pt>
                <c:pt idx="1910">
                  <c:v>16.239999999999998</c:v>
                </c:pt>
                <c:pt idx="1911">
                  <c:v>15.95</c:v>
                </c:pt>
                <c:pt idx="1912">
                  <c:v>15.53</c:v>
                </c:pt>
                <c:pt idx="1913">
                  <c:v>16.61</c:v>
                </c:pt>
                <c:pt idx="1914">
                  <c:v>16.920000000000002</c:v>
                </c:pt>
                <c:pt idx="1915">
                  <c:v>16.66</c:v>
                </c:pt>
                <c:pt idx="1916">
                  <c:v>16.809999999999999</c:v>
                </c:pt>
                <c:pt idx="1917">
                  <c:v>16.54</c:v>
                </c:pt>
                <c:pt idx="1918">
                  <c:v>15.65</c:v>
                </c:pt>
                <c:pt idx="1919">
                  <c:v>15.17</c:v>
                </c:pt>
                <c:pt idx="1920">
                  <c:v>15.68</c:v>
                </c:pt>
                <c:pt idx="1921">
                  <c:v>15.19</c:v>
                </c:pt>
                <c:pt idx="1922">
                  <c:v>15.49</c:v>
                </c:pt>
                <c:pt idx="1923">
                  <c:v>14.82</c:v>
                </c:pt>
                <c:pt idx="1924">
                  <c:v>14.62</c:v>
                </c:pt>
                <c:pt idx="1925">
                  <c:v>13.57</c:v>
                </c:pt>
                <c:pt idx="1926">
                  <c:v>13.62</c:v>
                </c:pt>
                <c:pt idx="1927">
                  <c:v>13.92</c:v>
                </c:pt>
                <c:pt idx="1928">
                  <c:v>13.73</c:v>
                </c:pt>
                <c:pt idx="1929">
                  <c:v>13.73</c:v>
                </c:pt>
                <c:pt idx="1930">
                  <c:v>14.92</c:v>
                </c:pt>
                <c:pt idx="1931">
                  <c:v>13.99</c:v>
                </c:pt>
                <c:pt idx="1932">
                  <c:v>13.77</c:v>
                </c:pt>
                <c:pt idx="1933">
                  <c:v>13.86</c:v>
                </c:pt>
                <c:pt idx="1934">
                  <c:v>14.43</c:v>
                </c:pt>
                <c:pt idx="1935">
                  <c:v>14.57</c:v>
                </c:pt>
                <c:pt idx="1936">
                  <c:v>14.35</c:v>
                </c:pt>
                <c:pt idx="1937">
                  <c:v>13.66</c:v>
                </c:pt>
                <c:pt idx="1938">
                  <c:v>14.65</c:v>
                </c:pt>
                <c:pt idx="1939">
                  <c:v>15.19</c:v>
                </c:pt>
                <c:pt idx="1940">
                  <c:v>15.97</c:v>
                </c:pt>
                <c:pt idx="1941">
                  <c:v>16.62</c:v>
                </c:pt>
                <c:pt idx="1942">
                  <c:v>16.29</c:v>
                </c:pt>
                <c:pt idx="1943">
                  <c:v>14.95</c:v>
                </c:pt>
                <c:pt idx="1944">
                  <c:v>14.76</c:v>
                </c:pt>
                <c:pt idx="1945">
                  <c:v>15.22</c:v>
                </c:pt>
                <c:pt idx="1946">
                  <c:v>18.079999999999998</c:v>
                </c:pt>
                <c:pt idx="1947">
                  <c:v>18.2</c:v>
                </c:pt>
                <c:pt idx="1948">
                  <c:v>16.309999999999999</c:v>
                </c:pt>
                <c:pt idx="1949">
                  <c:v>16.66</c:v>
                </c:pt>
                <c:pt idx="1950">
                  <c:v>14.53</c:v>
                </c:pt>
                <c:pt idx="1951">
                  <c:v>14.4</c:v>
                </c:pt>
                <c:pt idx="1952">
                  <c:v>14.4</c:v>
                </c:pt>
                <c:pt idx="1953">
                  <c:v>14.67</c:v>
                </c:pt>
                <c:pt idx="1954">
                  <c:v>13.21</c:v>
                </c:pt>
                <c:pt idx="1955">
                  <c:v>13.35</c:v>
                </c:pt>
                <c:pt idx="1956">
                  <c:v>13.34</c:v>
                </c:pt>
                <c:pt idx="1957">
                  <c:v>13.88</c:v>
                </c:pt>
                <c:pt idx="1958">
                  <c:v>13.88</c:v>
                </c:pt>
                <c:pt idx="1959">
                  <c:v>14.87</c:v>
                </c:pt>
                <c:pt idx="1960">
                  <c:v>15.83</c:v>
                </c:pt>
                <c:pt idx="1961">
                  <c:v>15.53</c:v>
                </c:pt>
                <c:pt idx="1962">
                  <c:v>14.6</c:v>
                </c:pt>
                <c:pt idx="1963">
                  <c:v>13.7</c:v>
                </c:pt>
                <c:pt idx="1964">
                  <c:v>14.01</c:v>
                </c:pt>
                <c:pt idx="1965">
                  <c:v>13.5</c:v>
                </c:pt>
                <c:pt idx="1966">
                  <c:v>12.52</c:v>
                </c:pt>
                <c:pt idx="1967">
                  <c:v>12.27</c:v>
                </c:pt>
                <c:pt idx="1968">
                  <c:v>12.6</c:v>
                </c:pt>
                <c:pt idx="1969">
                  <c:v>12.66</c:v>
                </c:pt>
                <c:pt idx="1970">
                  <c:v>12.6</c:v>
                </c:pt>
                <c:pt idx="1971">
                  <c:v>13.57</c:v>
                </c:pt>
                <c:pt idx="1972">
                  <c:v>13.33</c:v>
                </c:pt>
                <c:pt idx="1973">
                  <c:v>13.37</c:v>
                </c:pt>
                <c:pt idx="1974">
                  <c:v>13.9</c:v>
                </c:pt>
                <c:pt idx="1975">
                  <c:v>13.05</c:v>
                </c:pt>
                <c:pt idx="1976">
                  <c:v>13.44</c:v>
                </c:pt>
                <c:pt idx="1977">
                  <c:v>13.5</c:v>
                </c:pt>
                <c:pt idx="1978">
                  <c:v>13.17</c:v>
                </c:pt>
                <c:pt idx="1979">
                  <c:v>13.83</c:v>
                </c:pt>
                <c:pt idx="1980">
                  <c:v>13.58</c:v>
                </c:pt>
                <c:pt idx="1981">
                  <c:v>13.82</c:v>
                </c:pt>
                <c:pt idx="1982">
                  <c:v>14.23</c:v>
                </c:pt>
                <c:pt idx="1983">
                  <c:v>13.94</c:v>
                </c:pt>
                <c:pt idx="1984">
                  <c:v>14.51</c:v>
                </c:pt>
                <c:pt idx="1985">
                  <c:v>15.09</c:v>
                </c:pt>
                <c:pt idx="1986">
                  <c:v>14.88</c:v>
                </c:pt>
                <c:pt idx="1987">
                  <c:v>15.34</c:v>
                </c:pt>
                <c:pt idx="1988">
                  <c:v>14.66</c:v>
                </c:pt>
                <c:pt idx="1989">
                  <c:v>14.61</c:v>
                </c:pt>
                <c:pt idx="1990">
                  <c:v>13.84</c:v>
                </c:pt>
                <c:pt idx="1991">
                  <c:v>14.35</c:v>
                </c:pt>
                <c:pt idx="1992">
                  <c:v>14.48</c:v>
                </c:pt>
                <c:pt idx="1993">
                  <c:v>15.01</c:v>
                </c:pt>
                <c:pt idx="1994">
                  <c:v>16.190000000000001</c:v>
                </c:pt>
                <c:pt idx="1995">
                  <c:v>15.62</c:v>
                </c:pt>
                <c:pt idx="1996">
                  <c:v>14.5</c:v>
                </c:pt>
                <c:pt idx="1997">
                  <c:v>13.66</c:v>
                </c:pt>
                <c:pt idx="1998">
                  <c:v>13.14</c:v>
                </c:pt>
                <c:pt idx="1999">
                  <c:v>13.58</c:v>
                </c:pt>
                <c:pt idx="2000">
                  <c:v>13.4</c:v>
                </c:pt>
                <c:pt idx="2001">
                  <c:v>12.73</c:v>
                </c:pt>
                <c:pt idx="2002">
                  <c:v>12.88</c:v>
                </c:pt>
                <c:pt idx="2003">
                  <c:v>12.98</c:v>
                </c:pt>
                <c:pt idx="2004">
                  <c:v>12.98</c:v>
                </c:pt>
                <c:pt idx="2005">
                  <c:v>13.65</c:v>
                </c:pt>
                <c:pt idx="2006">
                  <c:v>13.36</c:v>
                </c:pt>
                <c:pt idx="2007">
                  <c:v>12.92</c:v>
                </c:pt>
                <c:pt idx="2008">
                  <c:v>12.47</c:v>
                </c:pt>
                <c:pt idx="2009">
                  <c:v>13</c:v>
                </c:pt>
                <c:pt idx="2010">
                  <c:v>13.63</c:v>
                </c:pt>
                <c:pt idx="2011">
                  <c:v>14.72</c:v>
                </c:pt>
                <c:pt idx="2012">
                  <c:v>14.31</c:v>
                </c:pt>
                <c:pt idx="2013">
                  <c:v>13.74</c:v>
                </c:pt>
                <c:pt idx="2014">
                  <c:v>13.45</c:v>
                </c:pt>
                <c:pt idx="2015">
                  <c:v>13.88</c:v>
                </c:pt>
                <c:pt idx="2016">
                  <c:v>13.83</c:v>
                </c:pt>
                <c:pt idx="2017">
                  <c:v>13.44</c:v>
                </c:pt>
                <c:pt idx="2018">
                  <c:v>14.8</c:v>
                </c:pt>
                <c:pt idx="2019">
                  <c:v>15.19</c:v>
                </c:pt>
                <c:pt idx="2020">
                  <c:v>14.97</c:v>
                </c:pt>
                <c:pt idx="2021">
                  <c:v>14.28</c:v>
                </c:pt>
                <c:pt idx="2022">
                  <c:v>16.309999999999999</c:v>
                </c:pt>
                <c:pt idx="2023">
                  <c:v>17.79</c:v>
                </c:pt>
                <c:pt idx="2024">
                  <c:v>20.010000000000002</c:v>
                </c:pt>
                <c:pt idx="2025">
                  <c:v>19.95</c:v>
                </c:pt>
                <c:pt idx="2026">
                  <c:v>21.02</c:v>
                </c:pt>
                <c:pt idx="2027">
                  <c:v>19.260000000000002</c:v>
                </c:pt>
                <c:pt idx="2028">
                  <c:v>20.51</c:v>
                </c:pt>
                <c:pt idx="2029">
                  <c:v>19.489999999999998</c:v>
                </c:pt>
                <c:pt idx="2030">
                  <c:v>17.899999999999999</c:v>
                </c:pt>
                <c:pt idx="2031">
                  <c:v>18.420000000000002</c:v>
                </c:pt>
                <c:pt idx="2032">
                  <c:v>17.11</c:v>
                </c:pt>
                <c:pt idx="2033">
                  <c:v>17.010000000000002</c:v>
                </c:pt>
                <c:pt idx="2034">
                  <c:v>17.309999999999999</c:v>
                </c:pt>
                <c:pt idx="2035">
                  <c:v>16.87</c:v>
                </c:pt>
                <c:pt idx="2036">
                  <c:v>16.62</c:v>
                </c:pt>
                <c:pt idx="2037">
                  <c:v>15.84</c:v>
                </c:pt>
                <c:pt idx="2038">
                  <c:v>16.46</c:v>
                </c:pt>
                <c:pt idx="2039">
                  <c:v>16.32</c:v>
                </c:pt>
                <c:pt idx="2040">
                  <c:v>16.239999999999998</c:v>
                </c:pt>
                <c:pt idx="2041">
                  <c:v>15.95</c:v>
                </c:pt>
                <c:pt idx="2042">
                  <c:v>15.47</c:v>
                </c:pt>
                <c:pt idx="2043">
                  <c:v>16.149999999999999</c:v>
                </c:pt>
                <c:pt idx="2044">
                  <c:v>16.670000000000002</c:v>
                </c:pt>
                <c:pt idx="2045">
                  <c:v>17.329999999999998</c:v>
                </c:pt>
                <c:pt idx="2046">
                  <c:v>16.28</c:v>
                </c:pt>
                <c:pt idx="2047">
                  <c:v>15.38</c:v>
                </c:pt>
                <c:pt idx="2048">
                  <c:v>14.69</c:v>
                </c:pt>
                <c:pt idx="2049">
                  <c:v>14.23</c:v>
                </c:pt>
                <c:pt idx="2050">
                  <c:v>14.37</c:v>
                </c:pt>
                <c:pt idx="2051">
                  <c:v>13.99</c:v>
                </c:pt>
                <c:pt idx="2052">
                  <c:v>14.37</c:v>
                </c:pt>
                <c:pt idx="2053">
                  <c:v>14.61</c:v>
                </c:pt>
                <c:pt idx="2054">
                  <c:v>14.86</c:v>
                </c:pt>
                <c:pt idx="2055">
                  <c:v>15.01</c:v>
                </c:pt>
                <c:pt idx="2056">
                  <c:v>14.55</c:v>
                </c:pt>
                <c:pt idx="2057">
                  <c:v>14.33</c:v>
                </c:pt>
                <c:pt idx="2058">
                  <c:v>13.67</c:v>
                </c:pt>
                <c:pt idx="2059">
                  <c:v>13.4</c:v>
                </c:pt>
                <c:pt idx="2060">
                  <c:v>12.66</c:v>
                </c:pt>
                <c:pt idx="2061">
                  <c:v>12.5</c:v>
                </c:pt>
                <c:pt idx="2062">
                  <c:v>12.5</c:v>
                </c:pt>
                <c:pt idx="2063">
                  <c:v>12.58</c:v>
                </c:pt>
                <c:pt idx="2064">
                  <c:v>13.01</c:v>
                </c:pt>
                <c:pt idx="2065">
                  <c:v>12.8</c:v>
                </c:pt>
                <c:pt idx="2066">
                  <c:v>12.56</c:v>
                </c:pt>
                <c:pt idx="2067">
                  <c:v>12.03</c:v>
                </c:pt>
                <c:pt idx="2068">
                  <c:v>11.81</c:v>
                </c:pt>
                <c:pt idx="2069">
                  <c:v>12</c:v>
                </c:pt>
                <c:pt idx="2070">
                  <c:v>11.73</c:v>
                </c:pt>
                <c:pt idx="2071">
                  <c:v>12.58</c:v>
                </c:pt>
                <c:pt idx="2072">
                  <c:v>12.75</c:v>
                </c:pt>
                <c:pt idx="2073">
                  <c:v>12.34</c:v>
                </c:pt>
                <c:pt idx="2074">
                  <c:v>12.66</c:v>
                </c:pt>
                <c:pt idx="2075">
                  <c:v>12.41</c:v>
                </c:pt>
                <c:pt idx="2076">
                  <c:v>12.58</c:v>
                </c:pt>
                <c:pt idx="2077">
                  <c:v>12.14</c:v>
                </c:pt>
                <c:pt idx="2078">
                  <c:v>11.66</c:v>
                </c:pt>
                <c:pt idx="2079">
                  <c:v>11.65</c:v>
                </c:pt>
                <c:pt idx="2080">
                  <c:v>11.75</c:v>
                </c:pt>
                <c:pt idx="2081">
                  <c:v>11.51</c:v>
                </c:pt>
                <c:pt idx="2082">
                  <c:v>11.57</c:v>
                </c:pt>
                <c:pt idx="2083">
                  <c:v>11.57</c:v>
                </c:pt>
                <c:pt idx="2084">
                  <c:v>12.22</c:v>
                </c:pt>
                <c:pt idx="2085">
                  <c:v>12.29</c:v>
                </c:pt>
                <c:pt idx="2086">
                  <c:v>12.6</c:v>
                </c:pt>
                <c:pt idx="2087">
                  <c:v>12.57</c:v>
                </c:pt>
                <c:pt idx="2088">
                  <c:v>12.57</c:v>
                </c:pt>
                <c:pt idx="2089">
                  <c:v>13.36</c:v>
                </c:pt>
                <c:pt idx="2090">
                  <c:v>13.35</c:v>
                </c:pt>
                <c:pt idx="2091">
                  <c:v>13.37</c:v>
                </c:pt>
                <c:pt idx="2092">
                  <c:v>14.72</c:v>
                </c:pt>
                <c:pt idx="2093">
                  <c:v>13.77</c:v>
                </c:pt>
                <c:pt idx="2094">
                  <c:v>12.86</c:v>
                </c:pt>
                <c:pt idx="2095">
                  <c:v>12.78</c:v>
                </c:pt>
                <c:pt idx="2096">
                  <c:v>12.42</c:v>
                </c:pt>
                <c:pt idx="2097">
                  <c:v>11.99</c:v>
                </c:pt>
                <c:pt idx="2098">
                  <c:v>11.57</c:v>
                </c:pt>
                <c:pt idx="2099">
                  <c:v>11.49</c:v>
                </c:pt>
                <c:pt idx="2100">
                  <c:v>12.06</c:v>
                </c:pt>
                <c:pt idx="2101">
                  <c:v>12.15</c:v>
                </c:pt>
                <c:pt idx="2102">
                  <c:v>11.69</c:v>
                </c:pt>
                <c:pt idx="2103">
                  <c:v>11.3</c:v>
                </c:pt>
                <c:pt idx="2104">
                  <c:v>11.38</c:v>
                </c:pt>
                <c:pt idx="2105">
                  <c:v>11.45</c:v>
                </c:pt>
                <c:pt idx="2106">
                  <c:v>12.01</c:v>
                </c:pt>
                <c:pt idx="2107">
                  <c:v>12.04</c:v>
                </c:pt>
                <c:pt idx="2108">
                  <c:v>12.42</c:v>
                </c:pt>
                <c:pt idx="2109">
                  <c:v>12.33</c:v>
                </c:pt>
                <c:pt idx="2110">
                  <c:v>12.25</c:v>
                </c:pt>
                <c:pt idx="2111">
                  <c:v>12.12</c:v>
                </c:pt>
                <c:pt idx="2112">
                  <c:v>12.29</c:v>
                </c:pt>
                <c:pt idx="2113">
                  <c:v>12.9</c:v>
                </c:pt>
                <c:pt idx="2114">
                  <c:v>13.22</c:v>
                </c:pt>
                <c:pt idx="2115">
                  <c:v>13.48</c:v>
                </c:pt>
                <c:pt idx="2116">
                  <c:v>13.43</c:v>
                </c:pt>
                <c:pt idx="2117">
                  <c:v>12.69</c:v>
                </c:pt>
                <c:pt idx="2118">
                  <c:v>12.38</c:v>
                </c:pt>
                <c:pt idx="2119">
                  <c:v>12.38</c:v>
                </c:pt>
                <c:pt idx="2120">
                  <c:v>15.76</c:v>
                </c:pt>
                <c:pt idx="2121">
                  <c:v>15.9</c:v>
                </c:pt>
                <c:pt idx="2122">
                  <c:v>15.56</c:v>
                </c:pt>
                <c:pt idx="2123">
                  <c:v>15.02</c:v>
                </c:pt>
                <c:pt idx="2124">
                  <c:v>14.7</c:v>
                </c:pt>
                <c:pt idx="2125">
                  <c:v>15.04</c:v>
                </c:pt>
                <c:pt idx="2126">
                  <c:v>14.72</c:v>
                </c:pt>
                <c:pt idx="2127">
                  <c:v>13.76</c:v>
                </c:pt>
                <c:pt idx="2128">
                  <c:v>13.16</c:v>
                </c:pt>
                <c:pt idx="2129">
                  <c:v>13.6</c:v>
                </c:pt>
                <c:pt idx="2130">
                  <c:v>12.49</c:v>
                </c:pt>
                <c:pt idx="2131">
                  <c:v>13.13</c:v>
                </c:pt>
                <c:pt idx="2132">
                  <c:v>13.44</c:v>
                </c:pt>
                <c:pt idx="2133">
                  <c:v>14.08</c:v>
                </c:pt>
                <c:pt idx="2134">
                  <c:v>16.22</c:v>
                </c:pt>
                <c:pt idx="2135">
                  <c:v>14.17</c:v>
                </c:pt>
                <c:pt idx="2136">
                  <c:v>13.91</c:v>
                </c:pt>
                <c:pt idx="2137">
                  <c:v>14.26</c:v>
                </c:pt>
                <c:pt idx="2138">
                  <c:v>15.66</c:v>
                </c:pt>
                <c:pt idx="2139">
                  <c:v>14.74</c:v>
                </c:pt>
                <c:pt idx="2140">
                  <c:v>14.51</c:v>
                </c:pt>
                <c:pt idx="2141">
                  <c:v>14.53</c:v>
                </c:pt>
                <c:pt idx="2142">
                  <c:v>14.17</c:v>
                </c:pt>
                <c:pt idx="2143">
                  <c:v>13.23</c:v>
                </c:pt>
                <c:pt idx="2144">
                  <c:v>13.66</c:v>
                </c:pt>
                <c:pt idx="2145">
                  <c:v>13.02</c:v>
                </c:pt>
                <c:pt idx="2146">
                  <c:v>12.44</c:v>
                </c:pt>
                <c:pt idx="2147">
                  <c:v>12.08</c:v>
                </c:pt>
                <c:pt idx="2148">
                  <c:v>12.21</c:v>
                </c:pt>
                <c:pt idx="2149">
                  <c:v>12.63</c:v>
                </c:pt>
                <c:pt idx="2150">
                  <c:v>12.23</c:v>
                </c:pt>
                <c:pt idx="2151">
                  <c:v>12.53</c:v>
                </c:pt>
                <c:pt idx="2152">
                  <c:v>13.02</c:v>
                </c:pt>
                <c:pt idx="2153">
                  <c:v>14.5</c:v>
                </c:pt>
                <c:pt idx="2154">
                  <c:v>14.12</c:v>
                </c:pt>
                <c:pt idx="2155">
                  <c:v>14.24</c:v>
                </c:pt>
                <c:pt idx="2156">
                  <c:v>13.64</c:v>
                </c:pt>
                <c:pt idx="2157">
                  <c:v>12.83</c:v>
                </c:pt>
                <c:pt idx="2158">
                  <c:v>12.83</c:v>
                </c:pt>
                <c:pt idx="2159">
                  <c:v>11.93</c:v>
                </c:pt>
                <c:pt idx="2160">
                  <c:v>11.7</c:v>
                </c:pt>
                <c:pt idx="2161">
                  <c:v>11.76</c:v>
                </c:pt>
                <c:pt idx="2162">
                  <c:v>10.96</c:v>
                </c:pt>
                <c:pt idx="2163">
                  <c:v>11.29</c:v>
                </c:pt>
                <c:pt idx="2164">
                  <c:v>12.06</c:v>
                </c:pt>
                <c:pt idx="2165">
                  <c:v>11.94</c:v>
                </c:pt>
                <c:pt idx="2166">
                  <c:v>12.11</c:v>
                </c:pt>
                <c:pt idx="2167">
                  <c:v>12.68</c:v>
                </c:pt>
                <c:pt idx="2168">
                  <c:v>13.36</c:v>
                </c:pt>
                <c:pt idx="2169">
                  <c:v>15.25</c:v>
                </c:pt>
                <c:pt idx="2170">
                  <c:v>13.93</c:v>
                </c:pt>
                <c:pt idx="2171">
                  <c:v>13.12</c:v>
                </c:pt>
                <c:pt idx="2172">
                  <c:v>12.8</c:v>
                </c:pt>
                <c:pt idx="2173">
                  <c:v>12.42</c:v>
                </c:pt>
                <c:pt idx="2174">
                  <c:v>12.9</c:v>
                </c:pt>
                <c:pt idx="2175">
                  <c:v>12.14</c:v>
                </c:pt>
                <c:pt idx="2176">
                  <c:v>12.38</c:v>
                </c:pt>
                <c:pt idx="2177">
                  <c:v>13.22</c:v>
                </c:pt>
                <c:pt idx="2178">
                  <c:v>13.01</c:v>
                </c:pt>
                <c:pt idx="2179">
                  <c:v>13.72</c:v>
                </c:pt>
                <c:pt idx="2180">
                  <c:v>13.35</c:v>
                </c:pt>
                <c:pt idx="2181">
                  <c:v>13.56</c:v>
                </c:pt>
                <c:pt idx="2182">
                  <c:v>14.76</c:v>
                </c:pt>
                <c:pt idx="2183">
                  <c:v>14.39</c:v>
                </c:pt>
                <c:pt idx="2184">
                  <c:v>14.13</c:v>
                </c:pt>
                <c:pt idx="2185">
                  <c:v>14.19</c:v>
                </c:pt>
                <c:pt idx="2186">
                  <c:v>14.29</c:v>
                </c:pt>
                <c:pt idx="2187">
                  <c:v>13.98</c:v>
                </c:pt>
                <c:pt idx="2188">
                  <c:v>14.51</c:v>
                </c:pt>
                <c:pt idx="2189">
                  <c:v>14.1</c:v>
                </c:pt>
                <c:pt idx="2190">
                  <c:v>14.04</c:v>
                </c:pt>
                <c:pt idx="2191">
                  <c:v>12.88</c:v>
                </c:pt>
                <c:pt idx="2192">
                  <c:v>13.1</c:v>
                </c:pt>
                <c:pt idx="2193">
                  <c:v>13.47</c:v>
                </c:pt>
                <c:pt idx="2194">
                  <c:v>13.47</c:v>
                </c:pt>
                <c:pt idx="2195">
                  <c:v>13.67</c:v>
                </c:pt>
                <c:pt idx="2196">
                  <c:v>13.48</c:v>
                </c:pt>
                <c:pt idx="2197">
                  <c:v>13.54</c:v>
                </c:pt>
                <c:pt idx="2198">
                  <c:v>12.86</c:v>
                </c:pt>
                <c:pt idx="2199">
                  <c:v>14.07</c:v>
                </c:pt>
                <c:pt idx="2200">
                  <c:v>14.74</c:v>
                </c:pt>
                <c:pt idx="2201">
                  <c:v>13.96</c:v>
                </c:pt>
                <c:pt idx="2202">
                  <c:v>13.31</c:v>
                </c:pt>
                <c:pt idx="2203">
                  <c:v>12.71</c:v>
                </c:pt>
                <c:pt idx="2204">
                  <c:v>12.33</c:v>
                </c:pt>
                <c:pt idx="2205">
                  <c:v>11.99</c:v>
                </c:pt>
                <c:pt idx="2206">
                  <c:v>11.87</c:v>
                </c:pt>
                <c:pt idx="2207">
                  <c:v>11.66</c:v>
                </c:pt>
                <c:pt idx="2208">
                  <c:v>12.24</c:v>
                </c:pt>
                <c:pt idx="2209">
                  <c:v>12.25</c:v>
                </c:pt>
                <c:pt idx="2210">
                  <c:v>11.65</c:v>
                </c:pt>
                <c:pt idx="2211">
                  <c:v>12.04</c:v>
                </c:pt>
                <c:pt idx="2212">
                  <c:v>12.25</c:v>
                </c:pt>
                <c:pt idx="2213">
                  <c:v>11.25</c:v>
                </c:pt>
                <c:pt idx="2214">
                  <c:v>11.11</c:v>
                </c:pt>
                <c:pt idx="2215">
                  <c:v>11.29</c:v>
                </c:pt>
                <c:pt idx="2216">
                  <c:v>11.26</c:v>
                </c:pt>
                <c:pt idx="2217">
                  <c:v>11.51</c:v>
                </c:pt>
                <c:pt idx="2218">
                  <c:v>11.33</c:v>
                </c:pt>
                <c:pt idx="2219">
                  <c:v>11.33</c:v>
                </c:pt>
                <c:pt idx="2220">
                  <c:v>13.87</c:v>
                </c:pt>
                <c:pt idx="2221">
                  <c:v>13.05</c:v>
                </c:pt>
                <c:pt idx="2222">
                  <c:v>12.24</c:v>
                </c:pt>
                <c:pt idx="2223">
                  <c:v>10.8</c:v>
                </c:pt>
                <c:pt idx="2224">
                  <c:v>10.85</c:v>
                </c:pt>
                <c:pt idx="2225">
                  <c:v>11.02</c:v>
                </c:pt>
                <c:pt idx="2226">
                  <c:v>10.78</c:v>
                </c:pt>
                <c:pt idx="2227">
                  <c:v>10.6</c:v>
                </c:pt>
                <c:pt idx="2228">
                  <c:v>10.96</c:v>
                </c:pt>
                <c:pt idx="2229">
                  <c:v>11.46</c:v>
                </c:pt>
                <c:pt idx="2230">
                  <c:v>11.05</c:v>
                </c:pt>
                <c:pt idx="2231">
                  <c:v>11.97</c:v>
                </c:pt>
                <c:pt idx="2232">
                  <c:v>11.69</c:v>
                </c:pt>
                <c:pt idx="2233">
                  <c:v>11.32</c:v>
                </c:pt>
                <c:pt idx="2234">
                  <c:v>11.32</c:v>
                </c:pt>
                <c:pt idx="2235">
                  <c:v>11.34</c:v>
                </c:pt>
                <c:pt idx="2236">
                  <c:v>11.37</c:v>
                </c:pt>
                <c:pt idx="2237">
                  <c:v>11.25</c:v>
                </c:pt>
                <c:pt idx="2238">
                  <c:v>11.73</c:v>
                </c:pt>
                <c:pt idx="2239">
                  <c:v>11.47</c:v>
                </c:pt>
                <c:pt idx="2240">
                  <c:v>11.49</c:v>
                </c:pt>
                <c:pt idx="2241">
                  <c:v>11.71</c:v>
                </c:pt>
                <c:pt idx="2242">
                  <c:v>12.03</c:v>
                </c:pt>
                <c:pt idx="2243">
                  <c:v>12.33</c:v>
                </c:pt>
                <c:pt idx="2244">
                  <c:v>12.39</c:v>
                </c:pt>
                <c:pt idx="2245">
                  <c:v>12.31</c:v>
                </c:pt>
                <c:pt idx="2246">
                  <c:v>12.07</c:v>
                </c:pt>
                <c:pt idx="2247">
                  <c:v>12.38</c:v>
                </c:pt>
                <c:pt idx="2248">
                  <c:v>12.19</c:v>
                </c:pt>
                <c:pt idx="2249">
                  <c:v>12.01</c:v>
                </c:pt>
                <c:pt idx="2250">
                  <c:v>11.59</c:v>
                </c:pt>
                <c:pt idx="2251">
                  <c:v>11.52</c:v>
                </c:pt>
                <c:pt idx="2252">
                  <c:v>11.63</c:v>
                </c:pt>
                <c:pt idx="2253">
                  <c:v>11.62</c:v>
                </c:pt>
                <c:pt idx="2254">
                  <c:v>12.15</c:v>
                </c:pt>
                <c:pt idx="2255">
                  <c:v>11.8</c:v>
                </c:pt>
                <c:pt idx="2256">
                  <c:v>12.1</c:v>
                </c:pt>
                <c:pt idx="2257">
                  <c:v>12.14</c:v>
                </c:pt>
                <c:pt idx="2258">
                  <c:v>11.91</c:v>
                </c:pt>
                <c:pt idx="2259">
                  <c:v>11.74</c:v>
                </c:pt>
                <c:pt idx="2260">
                  <c:v>11.85</c:v>
                </c:pt>
                <c:pt idx="2261">
                  <c:v>11.48</c:v>
                </c:pt>
                <c:pt idx="2262">
                  <c:v>11.87</c:v>
                </c:pt>
                <c:pt idx="2263">
                  <c:v>11.16</c:v>
                </c:pt>
                <c:pt idx="2264">
                  <c:v>11.16</c:v>
                </c:pt>
                <c:pt idx="2265">
                  <c:v>12.9</c:v>
                </c:pt>
                <c:pt idx="2266">
                  <c:v>13.24</c:v>
                </c:pt>
                <c:pt idx="2267">
                  <c:v>12.67</c:v>
                </c:pt>
                <c:pt idx="2268">
                  <c:v>11.7</c:v>
                </c:pt>
                <c:pt idx="2269">
                  <c:v>12.16</c:v>
                </c:pt>
                <c:pt idx="2270">
                  <c:v>13.15</c:v>
                </c:pt>
                <c:pt idx="2271">
                  <c:v>12.7</c:v>
                </c:pt>
                <c:pt idx="2272">
                  <c:v>13.36</c:v>
                </c:pt>
                <c:pt idx="2273">
                  <c:v>13.39</c:v>
                </c:pt>
                <c:pt idx="2274">
                  <c:v>14.6</c:v>
                </c:pt>
                <c:pt idx="2275">
                  <c:v>17.3</c:v>
                </c:pt>
                <c:pt idx="2276">
                  <c:v>13.75</c:v>
                </c:pt>
                <c:pt idx="2277">
                  <c:v>13.36</c:v>
                </c:pt>
                <c:pt idx="2278">
                  <c:v>12.47</c:v>
                </c:pt>
                <c:pt idx="2279">
                  <c:v>12.49</c:v>
                </c:pt>
                <c:pt idx="2280">
                  <c:v>12.19</c:v>
                </c:pt>
                <c:pt idx="2281">
                  <c:v>12.63</c:v>
                </c:pt>
                <c:pt idx="2282">
                  <c:v>12.99</c:v>
                </c:pt>
                <c:pt idx="2283">
                  <c:v>11.83</c:v>
                </c:pt>
                <c:pt idx="2284">
                  <c:v>12.85</c:v>
                </c:pt>
                <c:pt idx="2285">
                  <c:v>12.97</c:v>
                </c:pt>
                <c:pt idx="2286">
                  <c:v>12.68</c:v>
                </c:pt>
                <c:pt idx="2287">
                  <c:v>13.14</c:v>
                </c:pt>
                <c:pt idx="2288">
                  <c:v>12.04</c:v>
                </c:pt>
                <c:pt idx="2289">
                  <c:v>12.26</c:v>
                </c:pt>
                <c:pt idx="2290">
                  <c:v>12.41</c:v>
                </c:pt>
                <c:pt idx="2291">
                  <c:v>11.38</c:v>
                </c:pt>
                <c:pt idx="2292">
                  <c:v>11</c:v>
                </c:pt>
                <c:pt idx="2293">
                  <c:v>10.87</c:v>
                </c:pt>
                <c:pt idx="2294">
                  <c:v>11.33</c:v>
                </c:pt>
                <c:pt idx="2295">
                  <c:v>11.61</c:v>
                </c:pt>
                <c:pt idx="2296">
                  <c:v>11.32</c:v>
                </c:pt>
                <c:pt idx="2297">
                  <c:v>11.2</c:v>
                </c:pt>
                <c:pt idx="2298">
                  <c:v>11.48</c:v>
                </c:pt>
                <c:pt idx="2299">
                  <c:v>11.83</c:v>
                </c:pt>
                <c:pt idx="2300">
                  <c:v>11.83</c:v>
                </c:pt>
                <c:pt idx="2301">
                  <c:v>12.01</c:v>
                </c:pt>
                <c:pt idx="2302">
                  <c:v>11.88</c:v>
                </c:pt>
                <c:pt idx="2303">
                  <c:v>11.46</c:v>
                </c:pt>
                <c:pt idx="2304">
                  <c:v>11.78</c:v>
                </c:pt>
                <c:pt idx="2305">
                  <c:v>11.74</c:v>
                </c:pt>
                <c:pt idx="2306">
                  <c:v>13.26</c:v>
                </c:pt>
                <c:pt idx="2307">
                  <c:v>14.68</c:v>
                </c:pt>
                <c:pt idx="2308">
                  <c:v>14.97</c:v>
                </c:pt>
                <c:pt idx="2309">
                  <c:v>14.31</c:v>
                </c:pt>
                <c:pt idx="2310">
                  <c:v>13.94</c:v>
                </c:pt>
                <c:pt idx="2311">
                  <c:v>13.72</c:v>
                </c:pt>
                <c:pt idx="2312">
                  <c:v>13.88</c:v>
                </c:pt>
                <c:pt idx="2313">
                  <c:v>13.33</c:v>
                </c:pt>
                <c:pt idx="2314">
                  <c:v>14.46</c:v>
                </c:pt>
                <c:pt idx="2315">
                  <c:v>15.11</c:v>
                </c:pt>
                <c:pt idx="2316">
                  <c:v>15.57</c:v>
                </c:pt>
                <c:pt idx="2317">
                  <c:v>14.65</c:v>
                </c:pt>
                <c:pt idx="2318">
                  <c:v>15.03</c:v>
                </c:pt>
                <c:pt idx="2319">
                  <c:v>15.9</c:v>
                </c:pt>
                <c:pt idx="2320">
                  <c:v>14.27</c:v>
                </c:pt>
                <c:pt idx="2321">
                  <c:v>13.51</c:v>
                </c:pt>
                <c:pt idx="2322">
                  <c:v>13.51</c:v>
                </c:pt>
                <c:pt idx="2323">
                  <c:v>13.77</c:v>
                </c:pt>
                <c:pt idx="2324">
                  <c:v>14.12</c:v>
                </c:pt>
                <c:pt idx="2325">
                  <c:v>13.76</c:v>
                </c:pt>
                <c:pt idx="2326">
                  <c:v>13.83</c:v>
                </c:pt>
                <c:pt idx="2327">
                  <c:v>13.51</c:v>
                </c:pt>
                <c:pt idx="2328">
                  <c:v>12.69</c:v>
                </c:pt>
                <c:pt idx="2329">
                  <c:v>12.84</c:v>
                </c:pt>
                <c:pt idx="2330">
                  <c:v>12.41</c:v>
                </c:pt>
                <c:pt idx="2331">
                  <c:v>12.46</c:v>
                </c:pt>
                <c:pt idx="2332">
                  <c:v>12.43</c:v>
                </c:pt>
                <c:pt idx="2333">
                  <c:v>12.6</c:v>
                </c:pt>
                <c:pt idx="2334">
                  <c:v>10.98</c:v>
                </c:pt>
                <c:pt idx="2335">
                  <c:v>11.13</c:v>
                </c:pt>
                <c:pt idx="2336">
                  <c:v>11.03</c:v>
                </c:pt>
                <c:pt idx="2337">
                  <c:v>10.9</c:v>
                </c:pt>
                <c:pt idx="2338">
                  <c:v>11.08</c:v>
                </c:pt>
                <c:pt idx="2339">
                  <c:v>10.75</c:v>
                </c:pt>
                <c:pt idx="2340">
                  <c:v>10.08</c:v>
                </c:pt>
                <c:pt idx="2341">
                  <c:v>9.31</c:v>
                </c:pt>
                <c:pt idx="2342">
                  <c:v>9.48</c:v>
                </c:pt>
                <c:pt idx="2343">
                  <c:v>9.48</c:v>
                </c:pt>
                <c:pt idx="2344">
                  <c:v>9.6999999999999993</c:v>
                </c:pt>
                <c:pt idx="2345">
                  <c:v>9.82</c:v>
                </c:pt>
                <c:pt idx="2346">
                  <c:v>10.46</c:v>
                </c:pt>
                <c:pt idx="2347">
                  <c:v>10.69</c:v>
                </c:pt>
                <c:pt idx="2348">
                  <c:v>11.66</c:v>
                </c:pt>
                <c:pt idx="2349">
                  <c:v>12.57</c:v>
                </c:pt>
                <c:pt idx="2350">
                  <c:v>11.91</c:v>
                </c:pt>
                <c:pt idx="2351">
                  <c:v>10.94</c:v>
                </c:pt>
                <c:pt idx="2352">
                  <c:v>11.27</c:v>
                </c:pt>
                <c:pt idx="2353">
                  <c:v>10.96</c:v>
                </c:pt>
                <c:pt idx="2354">
                  <c:v>10.74</c:v>
                </c:pt>
                <c:pt idx="2355">
                  <c:v>11.29</c:v>
                </c:pt>
                <c:pt idx="2356">
                  <c:v>11.65</c:v>
                </c:pt>
                <c:pt idx="2357">
                  <c:v>12.08</c:v>
                </c:pt>
                <c:pt idx="2358">
                  <c:v>11.15</c:v>
                </c:pt>
                <c:pt idx="2359">
                  <c:v>11.88</c:v>
                </c:pt>
                <c:pt idx="2360">
                  <c:v>11.63</c:v>
                </c:pt>
                <c:pt idx="2361">
                  <c:v>11.76</c:v>
                </c:pt>
                <c:pt idx="2362">
                  <c:v>11.16</c:v>
                </c:pt>
                <c:pt idx="2363">
                  <c:v>11.09</c:v>
                </c:pt>
                <c:pt idx="2364">
                  <c:v>11.6</c:v>
                </c:pt>
                <c:pt idx="2365">
                  <c:v>11.38</c:v>
                </c:pt>
                <c:pt idx="2366">
                  <c:v>11.17</c:v>
                </c:pt>
                <c:pt idx="2367">
                  <c:v>10.3</c:v>
                </c:pt>
                <c:pt idx="2368">
                  <c:v>9.94</c:v>
                </c:pt>
                <c:pt idx="2369">
                  <c:v>10.63</c:v>
                </c:pt>
                <c:pt idx="2370">
                  <c:v>10.65</c:v>
                </c:pt>
                <c:pt idx="2371">
                  <c:v>10.61</c:v>
                </c:pt>
                <c:pt idx="2372">
                  <c:v>10.75</c:v>
                </c:pt>
                <c:pt idx="2373">
                  <c:v>15.25</c:v>
                </c:pt>
                <c:pt idx="2374">
                  <c:v>13.96</c:v>
                </c:pt>
                <c:pt idx="2375">
                  <c:v>13.66</c:v>
                </c:pt>
                <c:pt idx="2376">
                  <c:v>13.3</c:v>
                </c:pt>
                <c:pt idx="2377">
                  <c:v>14.24</c:v>
                </c:pt>
                <c:pt idx="2378">
                  <c:v>14.46</c:v>
                </c:pt>
                <c:pt idx="2379">
                  <c:v>14.28</c:v>
                </c:pt>
                <c:pt idx="2380">
                  <c:v>13.4</c:v>
                </c:pt>
                <c:pt idx="2381">
                  <c:v>13.13</c:v>
                </c:pt>
                <c:pt idx="2382">
                  <c:v>13.79</c:v>
                </c:pt>
                <c:pt idx="2383">
                  <c:v>14.7</c:v>
                </c:pt>
                <c:pt idx="2384">
                  <c:v>14.7</c:v>
                </c:pt>
                <c:pt idx="2385">
                  <c:v>13.52</c:v>
                </c:pt>
                <c:pt idx="2386">
                  <c:v>13.91</c:v>
                </c:pt>
                <c:pt idx="2387">
                  <c:v>15.96</c:v>
                </c:pt>
                <c:pt idx="2388">
                  <c:v>14.8</c:v>
                </c:pt>
                <c:pt idx="2389">
                  <c:v>14.87</c:v>
                </c:pt>
                <c:pt idx="2390">
                  <c:v>15.83</c:v>
                </c:pt>
                <c:pt idx="2391">
                  <c:v>16.079999999999998</c:v>
                </c:pt>
                <c:pt idx="2392">
                  <c:v>16.36</c:v>
                </c:pt>
                <c:pt idx="2393">
                  <c:v>16</c:v>
                </c:pt>
                <c:pt idx="2394">
                  <c:v>14.26</c:v>
                </c:pt>
                <c:pt idx="2395">
                  <c:v>16.23</c:v>
                </c:pt>
                <c:pt idx="2396">
                  <c:v>14.41</c:v>
                </c:pt>
                <c:pt idx="2397">
                  <c:v>16.55</c:v>
                </c:pt>
                <c:pt idx="2398">
                  <c:v>14.87</c:v>
                </c:pt>
                <c:pt idx="2399">
                  <c:v>16.61</c:v>
                </c:pt>
                <c:pt idx="2400">
                  <c:v>14.78</c:v>
                </c:pt>
                <c:pt idx="2401">
                  <c:v>14.51</c:v>
                </c:pt>
                <c:pt idx="2402">
                  <c:v>12.76</c:v>
                </c:pt>
                <c:pt idx="2403">
                  <c:v>13.32</c:v>
                </c:pt>
                <c:pt idx="2404">
                  <c:v>14.34</c:v>
                </c:pt>
                <c:pt idx="2405">
                  <c:v>13.39</c:v>
                </c:pt>
                <c:pt idx="2406">
                  <c:v>12.31</c:v>
                </c:pt>
                <c:pt idx="2407">
                  <c:v>13.43</c:v>
                </c:pt>
                <c:pt idx="2408">
                  <c:v>13.67</c:v>
                </c:pt>
                <c:pt idx="2409">
                  <c:v>14.9</c:v>
                </c:pt>
                <c:pt idx="2410">
                  <c:v>16.489999999999998</c:v>
                </c:pt>
                <c:pt idx="2411">
                  <c:v>18.59</c:v>
                </c:pt>
                <c:pt idx="2412">
                  <c:v>20.45</c:v>
                </c:pt>
                <c:pt idx="2413">
                  <c:v>20.45</c:v>
                </c:pt>
                <c:pt idx="2414">
                  <c:v>23.87</c:v>
                </c:pt>
                <c:pt idx="2415">
                  <c:v>18.13</c:v>
                </c:pt>
                <c:pt idx="2416">
                  <c:v>17.38</c:v>
                </c:pt>
                <c:pt idx="2417">
                  <c:v>16.98</c:v>
                </c:pt>
                <c:pt idx="2418">
                  <c:v>16.920000000000002</c:v>
                </c:pt>
                <c:pt idx="2419">
                  <c:v>16.61</c:v>
                </c:pt>
                <c:pt idx="2420">
                  <c:v>16.420000000000002</c:v>
                </c:pt>
                <c:pt idx="2421">
                  <c:v>17.02</c:v>
                </c:pt>
                <c:pt idx="2422">
                  <c:v>16.27</c:v>
                </c:pt>
                <c:pt idx="2423">
                  <c:v>15.98</c:v>
                </c:pt>
                <c:pt idx="2424">
                  <c:v>17.22</c:v>
                </c:pt>
                <c:pt idx="2425">
                  <c:v>16.93</c:v>
                </c:pt>
                <c:pt idx="2426">
                  <c:v>17.010000000000002</c:v>
                </c:pt>
                <c:pt idx="2427">
                  <c:v>14.93</c:v>
                </c:pt>
                <c:pt idx="2428">
                  <c:v>14.94</c:v>
                </c:pt>
                <c:pt idx="2429">
                  <c:v>14.26</c:v>
                </c:pt>
                <c:pt idx="2430">
                  <c:v>13.8</c:v>
                </c:pt>
                <c:pt idx="2431">
                  <c:v>13.8</c:v>
                </c:pt>
                <c:pt idx="2432">
                  <c:v>14.51</c:v>
                </c:pt>
                <c:pt idx="2433">
                  <c:v>13.77</c:v>
                </c:pt>
                <c:pt idx="2434">
                  <c:v>14.11</c:v>
                </c:pt>
                <c:pt idx="2435">
                  <c:v>13.81</c:v>
                </c:pt>
                <c:pt idx="2436">
                  <c:v>14.29</c:v>
                </c:pt>
                <c:pt idx="2437">
                  <c:v>14.56</c:v>
                </c:pt>
                <c:pt idx="2438">
                  <c:v>15.08</c:v>
                </c:pt>
                <c:pt idx="2439">
                  <c:v>16.16</c:v>
                </c:pt>
                <c:pt idx="2440">
                  <c:v>15.19</c:v>
                </c:pt>
                <c:pt idx="2441">
                  <c:v>15.55</c:v>
                </c:pt>
                <c:pt idx="2442">
                  <c:v>15.46</c:v>
                </c:pt>
                <c:pt idx="2443">
                  <c:v>14.54</c:v>
                </c:pt>
                <c:pt idx="2444">
                  <c:v>14.67</c:v>
                </c:pt>
                <c:pt idx="2445">
                  <c:v>14.08</c:v>
                </c:pt>
                <c:pt idx="2446">
                  <c:v>12.55</c:v>
                </c:pt>
                <c:pt idx="2447">
                  <c:v>12.33</c:v>
                </c:pt>
                <c:pt idx="2448">
                  <c:v>12.79</c:v>
                </c:pt>
                <c:pt idx="2449">
                  <c:v>13.49</c:v>
                </c:pt>
                <c:pt idx="2450">
                  <c:v>12.73</c:v>
                </c:pt>
                <c:pt idx="2451">
                  <c:v>12.43</c:v>
                </c:pt>
                <c:pt idx="2452">
                  <c:v>12.5</c:v>
                </c:pt>
                <c:pt idx="2453">
                  <c:v>12.49</c:v>
                </c:pt>
                <c:pt idx="2454">
                  <c:v>12.49</c:v>
                </c:pt>
                <c:pt idx="2455">
                  <c:v>13.03</c:v>
                </c:pt>
                <c:pt idx="2456">
                  <c:v>12.72</c:v>
                </c:pt>
                <c:pt idx="2457">
                  <c:v>12.73</c:v>
                </c:pt>
                <c:pt idx="2458">
                  <c:v>12.19</c:v>
                </c:pt>
                <c:pt idx="2459">
                  <c:v>13.03</c:v>
                </c:pt>
                <c:pt idx="2460">
                  <c:v>13.05</c:v>
                </c:pt>
                <c:pt idx="2461">
                  <c:v>13.32</c:v>
                </c:pt>
                <c:pt idx="2462">
                  <c:v>13.21</c:v>
                </c:pt>
                <c:pt idx="2463">
                  <c:v>12.69</c:v>
                </c:pt>
                <c:pt idx="2464">
                  <c:v>11.92</c:v>
                </c:pt>
                <c:pt idx="2465">
                  <c:v>11.6</c:v>
                </c:pt>
                <c:pt idx="2466">
                  <c:v>11.52</c:v>
                </c:pt>
                <c:pt idx="2467">
                  <c:v>11.22</c:v>
                </c:pt>
                <c:pt idx="2468">
                  <c:v>12.31</c:v>
                </c:pt>
                <c:pt idx="2469">
                  <c:v>13.96</c:v>
                </c:pt>
                <c:pt idx="2470">
                  <c:v>14.7</c:v>
                </c:pt>
                <c:pt idx="2471">
                  <c:v>14.02</c:v>
                </c:pt>
                <c:pt idx="2472">
                  <c:v>14.12</c:v>
                </c:pt>
                <c:pt idx="2473">
                  <c:v>16.72</c:v>
                </c:pt>
                <c:pt idx="2474">
                  <c:v>15.53</c:v>
                </c:pt>
                <c:pt idx="2475">
                  <c:v>15.04</c:v>
                </c:pt>
                <c:pt idx="2476">
                  <c:v>14.42</c:v>
                </c:pt>
                <c:pt idx="2477">
                  <c:v>14.97</c:v>
                </c:pt>
                <c:pt idx="2478">
                  <c:v>14.36</c:v>
                </c:pt>
                <c:pt idx="2479">
                  <c:v>14.36</c:v>
                </c:pt>
                <c:pt idx="2480">
                  <c:v>14.92</c:v>
                </c:pt>
                <c:pt idx="2481">
                  <c:v>14.7</c:v>
                </c:pt>
                <c:pt idx="2482">
                  <c:v>14.01</c:v>
                </c:pt>
                <c:pt idx="2483">
                  <c:v>13.26</c:v>
                </c:pt>
                <c:pt idx="2484">
                  <c:v>13.83</c:v>
                </c:pt>
                <c:pt idx="2485">
                  <c:v>13.4</c:v>
                </c:pt>
                <c:pt idx="2486">
                  <c:v>12.42</c:v>
                </c:pt>
                <c:pt idx="2487">
                  <c:v>11.64</c:v>
                </c:pt>
                <c:pt idx="2488">
                  <c:v>11.28</c:v>
                </c:pt>
                <c:pt idx="2489">
                  <c:v>11.44</c:v>
                </c:pt>
                <c:pt idx="2490">
                  <c:v>11.65</c:v>
                </c:pt>
                <c:pt idx="2491">
                  <c:v>11.7</c:v>
                </c:pt>
                <c:pt idx="2492">
                  <c:v>11.65</c:v>
                </c:pt>
                <c:pt idx="2493">
                  <c:v>11.22</c:v>
                </c:pt>
                <c:pt idx="2494">
                  <c:v>11.46</c:v>
                </c:pt>
                <c:pt idx="2495">
                  <c:v>11.66</c:v>
                </c:pt>
                <c:pt idx="2496">
                  <c:v>11.93</c:v>
                </c:pt>
                <c:pt idx="2497">
                  <c:v>12.03</c:v>
                </c:pt>
                <c:pt idx="2498">
                  <c:v>11.13</c:v>
                </c:pt>
                <c:pt idx="2499">
                  <c:v>11.17</c:v>
                </c:pt>
                <c:pt idx="2500">
                  <c:v>11.27</c:v>
                </c:pt>
                <c:pt idx="2501">
                  <c:v>11.35</c:v>
                </c:pt>
                <c:pt idx="2502">
                  <c:v>12.18</c:v>
                </c:pt>
                <c:pt idx="2503">
                  <c:v>12.34</c:v>
                </c:pt>
                <c:pt idx="2504">
                  <c:v>12.41</c:v>
                </c:pt>
                <c:pt idx="2505">
                  <c:v>12.54</c:v>
                </c:pt>
                <c:pt idx="2506">
                  <c:v>11.91</c:v>
                </c:pt>
                <c:pt idx="2507">
                  <c:v>12.13</c:v>
                </c:pt>
                <c:pt idx="2508">
                  <c:v>11.09</c:v>
                </c:pt>
                <c:pt idx="2509">
                  <c:v>12.06</c:v>
                </c:pt>
                <c:pt idx="2510">
                  <c:v>11.39</c:v>
                </c:pt>
                <c:pt idx="2511">
                  <c:v>11.54</c:v>
                </c:pt>
                <c:pt idx="2512">
                  <c:v>12.07</c:v>
                </c:pt>
                <c:pt idx="2513">
                  <c:v>12.83</c:v>
                </c:pt>
                <c:pt idx="2514">
                  <c:v>12.62</c:v>
                </c:pt>
                <c:pt idx="2515">
                  <c:v>11.75</c:v>
                </c:pt>
                <c:pt idx="2516">
                  <c:v>11.57</c:v>
                </c:pt>
                <c:pt idx="2517">
                  <c:v>12.02</c:v>
                </c:pt>
                <c:pt idx="2518">
                  <c:v>12.19</c:v>
                </c:pt>
                <c:pt idx="2519">
                  <c:v>11.82</c:v>
                </c:pt>
                <c:pt idx="2520">
                  <c:v>11.23</c:v>
                </c:pt>
                <c:pt idx="2521">
                  <c:v>11.97</c:v>
                </c:pt>
                <c:pt idx="2522">
                  <c:v>11.86</c:v>
                </c:pt>
                <c:pt idx="2523">
                  <c:v>11.4</c:v>
                </c:pt>
                <c:pt idx="2524">
                  <c:v>11.4</c:v>
                </c:pt>
                <c:pt idx="2525">
                  <c:v>11.69</c:v>
                </c:pt>
                <c:pt idx="2526">
                  <c:v>11.81</c:v>
                </c:pt>
                <c:pt idx="2527">
                  <c:v>11.86</c:v>
                </c:pt>
                <c:pt idx="2528">
                  <c:v>13.12</c:v>
                </c:pt>
                <c:pt idx="2529">
                  <c:v>14.01</c:v>
                </c:pt>
                <c:pt idx="2530">
                  <c:v>13.77</c:v>
                </c:pt>
                <c:pt idx="2531">
                  <c:v>13.09</c:v>
                </c:pt>
                <c:pt idx="2532">
                  <c:v>11.88</c:v>
                </c:pt>
                <c:pt idx="2533">
                  <c:v>12.8</c:v>
                </c:pt>
                <c:pt idx="2534">
                  <c:v>13.06</c:v>
                </c:pt>
                <c:pt idx="2535">
                  <c:v>14.45</c:v>
                </c:pt>
                <c:pt idx="2536">
                  <c:v>14.49</c:v>
                </c:pt>
                <c:pt idx="2537">
                  <c:v>13.89</c:v>
                </c:pt>
                <c:pt idx="2538">
                  <c:v>14.53</c:v>
                </c:pt>
                <c:pt idx="2539">
                  <c:v>14.56</c:v>
                </c:pt>
                <c:pt idx="2540">
                  <c:v>14.13</c:v>
                </c:pt>
                <c:pt idx="2541">
                  <c:v>13.25</c:v>
                </c:pt>
                <c:pt idx="2542">
                  <c:v>13.97</c:v>
                </c:pt>
                <c:pt idx="2543">
                  <c:v>14.28</c:v>
                </c:pt>
                <c:pt idx="2544">
                  <c:v>15.44</c:v>
                </c:pt>
                <c:pt idx="2545">
                  <c:v>16.66</c:v>
                </c:pt>
                <c:pt idx="2546">
                  <c:v>15.92</c:v>
                </c:pt>
                <c:pt idx="2547">
                  <c:v>16.239999999999998</c:v>
                </c:pt>
                <c:pt idx="2548">
                  <c:v>14.92</c:v>
                </c:pt>
                <c:pt idx="2549">
                  <c:v>14.72</c:v>
                </c:pt>
                <c:pt idx="2550">
                  <c:v>13.55</c:v>
                </c:pt>
                <c:pt idx="2551">
                  <c:v>14.51</c:v>
                </c:pt>
                <c:pt idx="2552">
                  <c:v>14.9</c:v>
                </c:pt>
                <c:pt idx="2553">
                  <c:v>13.32</c:v>
                </c:pt>
                <c:pt idx="2554">
                  <c:v>14.76</c:v>
                </c:pt>
                <c:pt idx="2555">
                  <c:v>14.59</c:v>
                </c:pt>
                <c:pt idx="2556">
                  <c:v>15.13</c:v>
                </c:pt>
                <c:pt idx="2557">
                  <c:v>15.99</c:v>
                </c:pt>
                <c:pt idx="2558">
                  <c:v>15.91</c:v>
                </c:pt>
                <c:pt idx="2559">
                  <c:v>16.97</c:v>
                </c:pt>
                <c:pt idx="2560">
                  <c:v>16.13</c:v>
                </c:pt>
                <c:pt idx="2561">
                  <c:v>15.7</c:v>
                </c:pt>
                <c:pt idx="2562">
                  <c:v>15.67</c:v>
                </c:pt>
                <c:pt idx="2563">
                  <c:v>14.56</c:v>
                </c:pt>
                <c:pt idx="2564">
                  <c:v>14.56</c:v>
                </c:pt>
                <c:pt idx="2565">
                  <c:v>14.84</c:v>
                </c:pt>
                <c:pt idx="2566">
                  <c:v>15.34</c:v>
                </c:pt>
                <c:pt idx="2567">
                  <c:v>15.58</c:v>
                </c:pt>
                <c:pt idx="2568">
                  <c:v>16.75</c:v>
                </c:pt>
                <c:pt idx="2569">
                  <c:v>17.37</c:v>
                </c:pt>
                <c:pt idx="2570">
                  <c:v>16.3</c:v>
                </c:pt>
                <c:pt idx="2571">
                  <c:v>16.420000000000002</c:v>
                </c:pt>
                <c:pt idx="2572">
                  <c:v>16</c:v>
                </c:pt>
                <c:pt idx="2573">
                  <c:v>16.5</c:v>
                </c:pt>
                <c:pt idx="2574">
                  <c:v>16.68</c:v>
                </c:pt>
                <c:pt idx="2575">
                  <c:v>16.66</c:v>
                </c:pt>
                <c:pt idx="2576">
                  <c:v>15.56</c:v>
                </c:pt>
                <c:pt idx="2577">
                  <c:v>15.91</c:v>
                </c:pt>
                <c:pt idx="2578">
                  <c:v>16</c:v>
                </c:pt>
                <c:pt idx="2579">
                  <c:v>16.13</c:v>
                </c:pt>
                <c:pt idx="2580">
                  <c:v>17.239999999999998</c:v>
                </c:pt>
                <c:pt idx="2581">
                  <c:v>18.41</c:v>
                </c:pt>
                <c:pt idx="2582">
                  <c:v>18.41</c:v>
                </c:pt>
                <c:pt idx="2583">
                  <c:v>17.440000000000001</c:v>
                </c:pt>
                <c:pt idx="2584">
                  <c:v>16.829999999999998</c:v>
                </c:pt>
                <c:pt idx="2585">
                  <c:v>16.149999999999999</c:v>
                </c:pt>
                <c:pt idx="2586">
                  <c:v>15.95</c:v>
                </c:pt>
                <c:pt idx="2587">
                  <c:v>16.690000000000001</c:v>
                </c:pt>
                <c:pt idx="2588">
                  <c:v>16.55</c:v>
                </c:pt>
                <c:pt idx="2589">
                  <c:v>16.100000000000001</c:v>
                </c:pt>
                <c:pt idx="2590">
                  <c:v>16.05</c:v>
                </c:pt>
                <c:pt idx="2591">
                  <c:v>16.28</c:v>
                </c:pt>
                <c:pt idx="2592">
                  <c:v>18.149999999999999</c:v>
                </c:pt>
                <c:pt idx="2593">
                  <c:v>16.04</c:v>
                </c:pt>
                <c:pt idx="2594">
                  <c:v>15.46</c:v>
                </c:pt>
                <c:pt idx="2595">
                  <c:v>14.48</c:v>
                </c:pt>
                <c:pt idx="2596">
                  <c:v>13.03</c:v>
                </c:pt>
                <c:pt idx="2597">
                  <c:v>12.87</c:v>
                </c:pt>
                <c:pt idx="2598">
                  <c:v>12.79</c:v>
                </c:pt>
                <c:pt idx="2599">
                  <c:v>13.02</c:v>
                </c:pt>
                <c:pt idx="2600">
                  <c:v>12.98</c:v>
                </c:pt>
                <c:pt idx="2601">
                  <c:v>12.05</c:v>
                </c:pt>
                <c:pt idx="2602">
                  <c:v>12.42</c:v>
                </c:pt>
                <c:pt idx="2603">
                  <c:v>11.82</c:v>
                </c:pt>
                <c:pt idx="2604">
                  <c:v>11.82</c:v>
                </c:pt>
                <c:pt idx="2605">
                  <c:v>12.07</c:v>
                </c:pt>
                <c:pt idx="2606">
                  <c:v>12.81</c:v>
                </c:pt>
                <c:pt idx="2607">
                  <c:v>12.86</c:v>
                </c:pt>
                <c:pt idx="2608">
                  <c:v>13.2</c:v>
                </c:pt>
                <c:pt idx="2609">
                  <c:v>13.2</c:v>
                </c:pt>
                <c:pt idx="2610">
                  <c:v>14.25</c:v>
                </c:pt>
                <c:pt idx="2611">
                  <c:v>13.53</c:v>
                </c:pt>
                <c:pt idx="2612">
                  <c:v>13.5</c:v>
                </c:pt>
                <c:pt idx="2613">
                  <c:v>13.13</c:v>
                </c:pt>
                <c:pt idx="2614">
                  <c:v>13.33</c:v>
                </c:pt>
                <c:pt idx="2615">
                  <c:v>12.52</c:v>
                </c:pt>
                <c:pt idx="2616">
                  <c:v>12.15</c:v>
                </c:pt>
                <c:pt idx="2617">
                  <c:v>12.83</c:v>
                </c:pt>
                <c:pt idx="2618">
                  <c:v>11.1</c:v>
                </c:pt>
                <c:pt idx="2619">
                  <c:v>11.14</c:v>
                </c:pt>
                <c:pt idx="2620">
                  <c:v>11.79</c:v>
                </c:pt>
                <c:pt idx="2621">
                  <c:v>11.57</c:v>
                </c:pt>
                <c:pt idx="2622">
                  <c:v>11.86</c:v>
                </c:pt>
                <c:pt idx="2623">
                  <c:v>12.15</c:v>
                </c:pt>
                <c:pt idx="2624">
                  <c:v>12.79</c:v>
                </c:pt>
                <c:pt idx="2625">
                  <c:v>11.94</c:v>
                </c:pt>
                <c:pt idx="2626">
                  <c:v>11.46</c:v>
                </c:pt>
                <c:pt idx="2627">
                  <c:v>11.25</c:v>
                </c:pt>
                <c:pt idx="2628">
                  <c:v>11.25</c:v>
                </c:pt>
                <c:pt idx="2629">
                  <c:v>12.26</c:v>
                </c:pt>
                <c:pt idx="2630">
                  <c:v>11.96</c:v>
                </c:pt>
                <c:pt idx="2631">
                  <c:v>11.73</c:v>
                </c:pt>
                <c:pt idx="2632">
                  <c:v>11.13</c:v>
                </c:pt>
                <c:pt idx="2633">
                  <c:v>10.98</c:v>
                </c:pt>
                <c:pt idx="2634">
                  <c:v>11.22</c:v>
                </c:pt>
                <c:pt idx="2635">
                  <c:v>11.17</c:v>
                </c:pt>
                <c:pt idx="2636">
                  <c:v>11.42</c:v>
                </c:pt>
                <c:pt idx="2637">
                  <c:v>11.63</c:v>
                </c:pt>
                <c:pt idx="2638">
                  <c:v>11.28</c:v>
                </c:pt>
                <c:pt idx="2639">
                  <c:v>11.41</c:v>
                </c:pt>
                <c:pt idx="2640">
                  <c:v>11.43</c:v>
                </c:pt>
                <c:pt idx="2641">
                  <c:v>11.52</c:v>
                </c:pt>
                <c:pt idx="2642">
                  <c:v>11.61</c:v>
                </c:pt>
                <c:pt idx="2643">
                  <c:v>11.71</c:v>
                </c:pt>
                <c:pt idx="2644">
                  <c:v>11.71</c:v>
                </c:pt>
                <c:pt idx="2645">
                  <c:v>12.05</c:v>
                </c:pt>
                <c:pt idx="2646">
                  <c:v>11.39</c:v>
                </c:pt>
                <c:pt idx="2647">
                  <c:v>11.15</c:v>
                </c:pt>
                <c:pt idx="2648">
                  <c:v>10.84</c:v>
                </c:pt>
                <c:pt idx="2649">
                  <c:v>12.51</c:v>
                </c:pt>
                <c:pt idx="2650">
                  <c:v>11.75</c:v>
                </c:pt>
                <c:pt idx="2651">
                  <c:v>11.65</c:v>
                </c:pt>
                <c:pt idx="2652">
                  <c:v>12.02</c:v>
                </c:pt>
                <c:pt idx="2653">
                  <c:v>11.45</c:v>
                </c:pt>
                <c:pt idx="2654">
                  <c:v>12.17</c:v>
                </c:pt>
                <c:pt idx="2655">
                  <c:v>14.22</c:v>
                </c:pt>
                <c:pt idx="2656">
                  <c:v>13.72</c:v>
                </c:pt>
                <c:pt idx="2657">
                  <c:v>13.36</c:v>
                </c:pt>
                <c:pt idx="2658">
                  <c:v>12.38</c:v>
                </c:pt>
                <c:pt idx="2659">
                  <c:v>12.15</c:v>
                </c:pt>
                <c:pt idx="2660">
                  <c:v>12.1</c:v>
                </c:pt>
                <c:pt idx="2661">
                  <c:v>12.42</c:v>
                </c:pt>
                <c:pt idx="2662">
                  <c:v>11.95</c:v>
                </c:pt>
                <c:pt idx="2663">
                  <c:v>11.8</c:v>
                </c:pt>
                <c:pt idx="2664">
                  <c:v>11.34</c:v>
                </c:pt>
                <c:pt idx="2665">
                  <c:v>11.53</c:v>
                </c:pt>
                <c:pt idx="2666">
                  <c:v>11.29</c:v>
                </c:pt>
                <c:pt idx="2667">
                  <c:v>11.43</c:v>
                </c:pt>
                <c:pt idx="2668">
                  <c:v>11.19</c:v>
                </c:pt>
                <c:pt idx="2669">
                  <c:v>11.83</c:v>
                </c:pt>
                <c:pt idx="2670">
                  <c:v>11.33</c:v>
                </c:pt>
                <c:pt idx="2671">
                  <c:v>12.51</c:v>
                </c:pt>
                <c:pt idx="2672">
                  <c:v>12.62</c:v>
                </c:pt>
                <c:pt idx="2673">
                  <c:v>13.37</c:v>
                </c:pt>
                <c:pt idx="2674">
                  <c:v>13.5</c:v>
                </c:pt>
                <c:pt idx="2675">
                  <c:v>12.62</c:v>
                </c:pt>
                <c:pt idx="2676">
                  <c:v>12.96</c:v>
                </c:pt>
                <c:pt idx="2677">
                  <c:v>12.81</c:v>
                </c:pt>
                <c:pt idx="2678">
                  <c:v>12.85</c:v>
                </c:pt>
                <c:pt idx="2679">
                  <c:v>12.79</c:v>
                </c:pt>
                <c:pt idx="2680">
                  <c:v>12.73</c:v>
                </c:pt>
                <c:pt idx="2681">
                  <c:v>12.04</c:v>
                </c:pt>
                <c:pt idx="2682">
                  <c:v>11.48</c:v>
                </c:pt>
                <c:pt idx="2683">
                  <c:v>11.48</c:v>
                </c:pt>
                <c:pt idx="2684">
                  <c:v>12.33</c:v>
                </c:pt>
                <c:pt idx="2685">
                  <c:v>12.96</c:v>
                </c:pt>
                <c:pt idx="2686">
                  <c:v>13.09</c:v>
                </c:pt>
                <c:pt idx="2687">
                  <c:v>12.1</c:v>
                </c:pt>
                <c:pt idx="2688">
                  <c:v>11.86</c:v>
                </c:pt>
                <c:pt idx="2689">
                  <c:v>11.92</c:v>
                </c:pt>
                <c:pt idx="2690">
                  <c:v>12.41</c:v>
                </c:pt>
                <c:pt idx="2691">
                  <c:v>12.28</c:v>
                </c:pt>
                <c:pt idx="2692">
                  <c:v>11.93</c:v>
                </c:pt>
                <c:pt idx="2693">
                  <c:v>11.75</c:v>
                </c:pt>
                <c:pt idx="2694">
                  <c:v>12.14</c:v>
                </c:pt>
                <c:pt idx="2695">
                  <c:v>11.88</c:v>
                </c:pt>
                <c:pt idx="2696">
                  <c:v>11.69</c:v>
                </c:pt>
                <c:pt idx="2697">
                  <c:v>12.64</c:v>
                </c:pt>
                <c:pt idx="2698">
                  <c:v>12.06</c:v>
                </c:pt>
                <c:pt idx="2699">
                  <c:v>12.22</c:v>
                </c:pt>
                <c:pt idx="2700">
                  <c:v>12.75</c:v>
                </c:pt>
                <c:pt idx="2701">
                  <c:v>13.08</c:v>
                </c:pt>
                <c:pt idx="2702">
                  <c:v>12.98</c:v>
                </c:pt>
                <c:pt idx="2703">
                  <c:v>11.84</c:v>
                </c:pt>
                <c:pt idx="2704">
                  <c:v>12.38</c:v>
                </c:pt>
                <c:pt idx="2705">
                  <c:v>12.2</c:v>
                </c:pt>
                <c:pt idx="2706">
                  <c:v>12.36</c:v>
                </c:pt>
                <c:pt idx="2707">
                  <c:v>13.13</c:v>
                </c:pt>
                <c:pt idx="2708">
                  <c:v>12.81</c:v>
                </c:pt>
                <c:pt idx="2709">
                  <c:v>11.68</c:v>
                </c:pt>
                <c:pt idx="2710">
                  <c:v>11.55</c:v>
                </c:pt>
                <c:pt idx="2711">
                  <c:v>11.26</c:v>
                </c:pt>
                <c:pt idx="2712">
                  <c:v>11.63</c:v>
                </c:pt>
                <c:pt idx="2713">
                  <c:v>12.2</c:v>
                </c:pt>
                <c:pt idx="2714">
                  <c:v>12.2</c:v>
                </c:pt>
                <c:pt idx="2715">
                  <c:v>12.52</c:v>
                </c:pt>
                <c:pt idx="2716">
                  <c:v>12.85</c:v>
                </c:pt>
                <c:pt idx="2717">
                  <c:v>12.21</c:v>
                </c:pt>
                <c:pt idx="2718">
                  <c:v>12.98</c:v>
                </c:pt>
                <c:pt idx="2719">
                  <c:v>13.45</c:v>
                </c:pt>
                <c:pt idx="2720">
                  <c:v>13</c:v>
                </c:pt>
                <c:pt idx="2721">
                  <c:v>12.84</c:v>
                </c:pt>
                <c:pt idx="2722">
                  <c:v>12.89</c:v>
                </c:pt>
                <c:pt idx="2723">
                  <c:v>12.76</c:v>
                </c:pt>
                <c:pt idx="2724">
                  <c:v>11.91</c:v>
                </c:pt>
                <c:pt idx="2725">
                  <c:v>11.29</c:v>
                </c:pt>
                <c:pt idx="2726">
                  <c:v>11.29</c:v>
                </c:pt>
                <c:pt idx="2727">
                  <c:v>11.23</c:v>
                </c:pt>
                <c:pt idx="2728">
                  <c:v>10.75</c:v>
                </c:pt>
                <c:pt idx="2729">
                  <c:v>11.21</c:v>
                </c:pt>
                <c:pt idx="2730">
                  <c:v>11.16</c:v>
                </c:pt>
                <c:pt idx="2731">
                  <c:v>11.32</c:v>
                </c:pt>
                <c:pt idx="2732">
                  <c:v>11.44</c:v>
                </c:pt>
                <c:pt idx="2733">
                  <c:v>11.12</c:v>
                </c:pt>
                <c:pt idx="2734">
                  <c:v>11.8</c:v>
                </c:pt>
                <c:pt idx="2735">
                  <c:v>12.37</c:v>
                </c:pt>
                <c:pt idx="2736">
                  <c:v>11.74</c:v>
                </c:pt>
                <c:pt idx="2737">
                  <c:v>11.59</c:v>
                </c:pt>
                <c:pt idx="2738">
                  <c:v>11.38</c:v>
                </c:pt>
                <c:pt idx="2739">
                  <c:v>11.57</c:v>
                </c:pt>
                <c:pt idx="2740">
                  <c:v>11.57</c:v>
                </c:pt>
                <c:pt idx="2741">
                  <c:v>12.1</c:v>
                </c:pt>
                <c:pt idx="2742">
                  <c:v>11.52</c:v>
                </c:pt>
                <c:pt idx="2743">
                  <c:v>11.77</c:v>
                </c:pt>
                <c:pt idx="2744">
                  <c:v>12.19</c:v>
                </c:pt>
                <c:pt idx="2745">
                  <c:v>12.25</c:v>
                </c:pt>
                <c:pt idx="2746">
                  <c:v>12.31</c:v>
                </c:pt>
                <c:pt idx="2747">
                  <c:v>12.56</c:v>
                </c:pt>
                <c:pt idx="2748">
                  <c:v>12.08</c:v>
                </c:pt>
                <c:pt idx="2749">
                  <c:v>12.26</c:v>
                </c:pt>
                <c:pt idx="2750">
                  <c:v>12.68</c:v>
                </c:pt>
                <c:pt idx="2751">
                  <c:v>13.49</c:v>
                </c:pt>
                <c:pt idx="2752">
                  <c:v>12.78</c:v>
                </c:pt>
                <c:pt idx="2753">
                  <c:v>12.37</c:v>
                </c:pt>
                <c:pt idx="2754">
                  <c:v>12.55</c:v>
                </c:pt>
                <c:pt idx="2755">
                  <c:v>12.77</c:v>
                </c:pt>
                <c:pt idx="2756">
                  <c:v>13.18</c:v>
                </c:pt>
                <c:pt idx="2757">
                  <c:v>13.18</c:v>
                </c:pt>
                <c:pt idx="2758">
                  <c:v>13.18</c:v>
                </c:pt>
                <c:pt idx="2759">
                  <c:v>13.49</c:v>
                </c:pt>
                <c:pt idx="2760">
                  <c:v>13.56</c:v>
                </c:pt>
                <c:pt idx="2761">
                  <c:v>13.66</c:v>
                </c:pt>
                <c:pt idx="2762">
                  <c:v>13.78</c:v>
                </c:pt>
                <c:pt idx="2763">
                  <c:v>13.21</c:v>
                </c:pt>
                <c:pt idx="2764">
                  <c:v>13.1</c:v>
                </c:pt>
                <c:pt idx="2765">
                  <c:v>13.06</c:v>
                </c:pt>
                <c:pt idx="2766">
                  <c:v>12.75</c:v>
                </c:pt>
                <c:pt idx="2767">
                  <c:v>13</c:v>
                </c:pt>
                <c:pt idx="2768">
                  <c:v>12.9</c:v>
                </c:pt>
                <c:pt idx="2769">
                  <c:v>13.24</c:v>
                </c:pt>
                <c:pt idx="2770">
                  <c:v>12.35</c:v>
                </c:pt>
                <c:pt idx="2771">
                  <c:v>12.45</c:v>
                </c:pt>
                <c:pt idx="2772">
                  <c:v>12.13</c:v>
                </c:pt>
                <c:pt idx="2773">
                  <c:v>12.03</c:v>
                </c:pt>
                <c:pt idx="2774">
                  <c:v>13.42</c:v>
                </c:pt>
                <c:pt idx="2775">
                  <c:v>12.6</c:v>
                </c:pt>
                <c:pt idx="2776">
                  <c:v>13.17</c:v>
                </c:pt>
                <c:pt idx="2777">
                  <c:v>12.94</c:v>
                </c:pt>
                <c:pt idx="2778">
                  <c:v>12.33</c:v>
                </c:pt>
                <c:pt idx="2779">
                  <c:v>12.48</c:v>
                </c:pt>
                <c:pt idx="2780">
                  <c:v>12.65</c:v>
                </c:pt>
                <c:pt idx="2781">
                  <c:v>12.03</c:v>
                </c:pt>
                <c:pt idx="2782">
                  <c:v>11.52</c:v>
                </c:pt>
                <c:pt idx="2783">
                  <c:v>11.29</c:v>
                </c:pt>
                <c:pt idx="2784">
                  <c:v>11.29</c:v>
                </c:pt>
                <c:pt idx="2785">
                  <c:v>11.65</c:v>
                </c:pt>
                <c:pt idx="2786">
                  <c:v>11.65</c:v>
                </c:pt>
                <c:pt idx="2787">
                  <c:v>11.85</c:v>
                </c:pt>
                <c:pt idx="2788">
                  <c:v>11.16</c:v>
                </c:pt>
                <c:pt idx="2789">
                  <c:v>11.51</c:v>
                </c:pt>
                <c:pt idx="2790">
                  <c:v>11.46</c:v>
                </c:pt>
                <c:pt idx="2791">
                  <c:v>11.35</c:v>
                </c:pt>
                <c:pt idx="2792">
                  <c:v>11.1</c:v>
                </c:pt>
                <c:pt idx="2793">
                  <c:v>11.58</c:v>
                </c:pt>
                <c:pt idx="2794">
                  <c:v>12.34</c:v>
                </c:pt>
                <c:pt idx="2795">
                  <c:v>12.67</c:v>
                </c:pt>
                <c:pt idx="2796">
                  <c:v>12.35</c:v>
                </c:pt>
                <c:pt idx="2797">
                  <c:v>12.5</c:v>
                </c:pt>
                <c:pt idx="2798">
                  <c:v>12.46</c:v>
                </c:pt>
                <c:pt idx="2799">
                  <c:v>13.22</c:v>
                </c:pt>
                <c:pt idx="2800">
                  <c:v>12.9</c:v>
                </c:pt>
                <c:pt idx="2801">
                  <c:v>12.9</c:v>
                </c:pt>
                <c:pt idx="2802">
                  <c:v>12.46</c:v>
                </c:pt>
                <c:pt idx="2803">
                  <c:v>12.74</c:v>
                </c:pt>
                <c:pt idx="2804">
                  <c:v>13.95</c:v>
                </c:pt>
                <c:pt idx="2805">
                  <c:v>14.5</c:v>
                </c:pt>
                <c:pt idx="2806">
                  <c:v>14.86</c:v>
                </c:pt>
                <c:pt idx="2807">
                  <c:v>15.74</c:v>
                </c:pt>
                <c:pt idx="2808">
                  <c:v>13.98</c:v>
                </c:pt>
                <c:pt idx="2809">
                  <c:v>14.85</c:v>
                </c:pt>
                <c:pt idx="2810">
                  <c:v>14.97</c:v>
                </c:pt>
                <c:pt idx="2811">
                  <c:v>14.57</c:v>
                </c:pt>
                <c:pt idx="2812">
                  <c:v>14.24</c:v>
                </c:pt>
                <c:pt idx="2813">
                  <c:v>13.67</c:v>
                </c:pt>
                <c:pt idx="2814">
                  <c:v>14.62</c:v>
                </c:pt>
                <c:pt idx="2815">
                  <c:v>14.03</c:v>
                </c:pt>
                <c:pt idx="2816">
                  <c:v>14.05</c:v>
                </c:pt>
                <c:pt idx="2817">
                  <c:v>13.55</c:v>
                </c:pt>
                <c:pt idx="2818">
                  <c:v>13.46</c:v>
                </c:pt>
                <c:pt idx="2819">
                  <c:v>14.17</c:v>
                </c:pt>
                <c:pt idx="2820">
                  <c:v>13.85</c:v>
                </c:pt>
                <c:pt idx="2821">
                  <c:v>14.49</c:v>
                </c:pt>
                <c:pt idx="2822">
                  <c:v>15.59</c:v>
                </c:pt>
                <c:pt idx="2823">
                  <c:v>14.63</c:v>
                </c:pt>
                <c:pt idx="2824">
                  <c:v>14.26</c:v>
                </c:pt>
                <c:pt idx="2825">
                  <c:v>13.83</c:v>
                </c:pt>
                <c:pt idx="2826">
                  <c:v>13.41</c:v>
                </c:pt>
                <c:pt idx="2827">
                  <c:v>13.19</c:v>
                </c:pt>
                <c:pt idx="2828">
                  <c:v>12.26</c:v>
                </c:pt>
                <c:pt idx="2829">
                  <c:v>12.74</c:v>
                </c:pt>
                <c:pt idx="2830">
                  <c:v>13.05</c:v>
                </c:pt>
                <c:pt idx="2831">
                  <c:v>12.16</c:v>
                </c:pt>
                <c:pt idx="2832">
                  <c:v>12.46</c:v>
                </c:pt>
                <c:pt idx="2833">
                  <c:v>12.97</c:v>
                </c:pt>
                <c:pt idx="2834">
                  <c:v>13.2</c:v>
                </c:pt>
                <c:pt idx="2835">
                  <c:v>13.38</c:v>
                </c:pt>
                <c:pt idx="2836">
                  <c:v>12.95</c:v>
                </c:pt>
                <c:pt idx="2837">
                  <c:v>12.57</c:v>
                </c:pt>
                <c:pt idx="2838">
                  <c:v>12.49</c:v>
                </c:pt>
                <c:pt idx="2839">
                  <c:v>12.37</c:v>
                </c:pt>
                <c:pt idx="2840">
                  <c:v>11.74</c:v>
                </c:pt>
                <c:pt idx="2841">
                  <c:v>11.81</c:v>
                </c:pt>
                <c:pt idx="2842">
                  <c:v>11.81</c:v>
                </c:pt>
                <c:pt idx="2843">
                  <c:v>11.87</c:v>
                </c:pt>
                <c:pt idx="2844">
                  <c:v>12.43</c:v>
                </c:pt>
                <c:pt idx="2845">
                  <c:v>11.57</c:v>
                </c:pt>
                <c:pt idx="2846">
                  <c:v>11.65</c:v>
                </c:pt>
                <c:pt idx="2847">
                  <c:v>11.58</c:v>
                </c:pt>
                <c:pt idx="2848">
                  <c:v>11.11</c:v>
                </c:pt>
                <c:pt idx="2849">
                  <c:v>10.66</c:v>
                </c:pt>
                <c:pt idx="2850">
                  <c:v>11.65</c:v>
                </c:pt>
                <c:pt idx="2851">
                  <c:v>12.7</c:v>
                </c:pt>
                <c:pt idx="2852">
                  <c:v>12.74</c:v>
                </c:pt>
                <c:pt idx="2853">
                  <c:v>11.12</c:v>
                </c:pt>
                <c:pt idx="2854">
                  <c:v>11.06</c:v>
                </c:pt>
                <c:pt idx="2855">
                  <c:v>10.63</c:v>
                </c:pt>
                <c:pt idx="2856">
                  <c:v>10.36</c:v>
                </c:pt>
                <c:pt idx="2857">
                  <c:v>11.07</c:v>
                </c:pt>
                <c:pt idx="2858">
                  <c:v>11.44</c:v>
                </c:pt>
                <c:pt idx="2859">
                  <c:v>14.55</c:v>
                </c:pt>
                <c:pt idx="2860">
                  <c:v>13.16</c:v>
                </c:pt>
                <c:pt idx="2861">
                  <c:v>12.2</c:v>
                </c:pt>
                <c:pt idx="2862">
                  <c:v>10.77</c:v>
                </c:pt>
                <c:pt idx="2863">
                  <c:v>11.51</c:v>
                </c:pt>
                <c:pt idx="2864">
                  <c:v>11.51</c:v>
                </c:pt>
                <c:pt idx="2865">
                  <c:v>11.49</c:v>
                </c:pt>
                <c:pt idx="2866">
                  <c:v>11.98</c:v>
                </c:pt>
                <c:pt idx="2867">
                  <c:v>12.25</c:v>
                </c:pt>
                <c:pt idx="2868">
                  <c:v>12.52</c:v>
                </c:pt>
                <c:pt idx="2869">
                  <c:v>12.52</c:v>
                </c:pt>
                <c:pt idx="2870">
                  <c:v>12.19</c:v>
                </c:pt>
                <c:pt idx="2871">
                  <c:v>12.1</c:v>
                </c:pt>
                <c:pt idx="2872">
                  <c:v>13.78</c:v>
                </c:pt>
                <c:pt idx="2873">
                  <c:v>13.58</c:v>
                </c:pt>
                <c:pt idx="2874">
                  <c:v>13.11</c:v>
                </c:pt>
                <c:pt idx="2875">
                  <c:v>15.21</c:v>
                </c:pt>
                <c:pt idx="2876">
                  <c:v>16.399999999999999</c:v>
                </c:pt>
                <c:pt idx="2877">
                  <c:v>14.69</c:v>
                </c:pt>
                <c:pt idx="2878">
                  <c:v>14.23</c:v>
                </c:pt>
                <c:pt idx="2879">
                  <c:v>14.99</c:v>
                </c:pt>
                <c:pt idx="2880">
                  <c:v>14.09</c:v>
                </c:pt>
                <c:pt idx="2881">
                  <c:v>14.25</c:v>
                </c:pt>
                <c:pt idx="2882">
                  <c:v>13.58</c:v>
                </c:pt>
                <c:pt idx="2883">
                  <c:v>12.7</c:v>
                </c:pt>
                <c:pt idx="2884">
                  <c:v>13.34</c:v>
                </c:pt>
                <c:pt idx="2885">
                  <c:v>13.56</c:v>
                </c:pt>
                <c:pt idx="2886">
                  <c:v>12.54</c:v>
                </c:pt>
                <c:pt idx="2887">
                  <c:v>12.94</c:v>
                </c:pt>
                <c:pt idx="2888">
                  <c:v>12</c:v>
                </c:pt>
                <c:pt idx="2889">
                  <c:v>12.19</c:v>
                </c:pt>
                <c:pt idx="2890">
                  <c:v>12.42</c:v>
                </c:pt>
                <c:pt idx="2891">
                  <c:v>12.53</c:v>
                </c:pt>
                <c:pt idx="2892">
                  <c:v>12.65</c:v>
                </c:pt>
                <c:pt idx="2893">
                  <c:v>13.23</c:v>
                </c:pt>
                <c:pt idx="2894">
                  <c:v>13.46</c:v>
                </c:pt>
                <c:pt idx="2895">
                  <c:v>14.59</c:v>
                </c:pt>
                <c:pt idx="2896">
                  <c:v>14.11</c:v>
                </c:pt>
                <c:pt idx="2897">
                  <c:v>13.89</c:v>
                </c:pt>
                <c:pt idx="2898">
                  <c:v>14.63</c:v>
                </c:pt>
                <c:pt idx="2899">
                  <c:v>14.69</c:v>
                </c:pt>
                <c:pt idx="2900">
                  <c:v>14.94</c:v>
                </c:pt>
                <c:pt idx="2901">
                  <c:v>15.59</c:v>
                </c:pt>
                <c:pt idx="2902">
                  <c:v>16.13</c:v>
                </c:pt>
                <c:pt idx="2903">
                  <c:v>15.37</c:v>
                </c:pt>
                <c:pt idx="2904">
                  <c:v>15.37</c:v>
                </c:pt>
                <c:pt idx="2905">
                  <c:v>16.8</c:v>
                </c:pt>
                <c:pt idx="2906">
                  <c:v>14.47</c:v>
                </c:pt>
                <c:pt idx="2907">
                  <c:v>14.56</c:v>
                </c:pt>
                <c:pt idx="2908">
                  <c:v>14.78</c:v>
                </c:pt>
                <c:pt idx="2909">
                  <c:v>16.38</c:v>
                </c:pt>
                <c:pt idx="2910">
                  <c:v>16.63</c:v>
                </c:pt>
                <c:pt idx="2911">
                  <c:v>16.72</c:v>
                </c:pt>
                <c:pt idx="2912">
                  <c:v>17.04</c:v>
                </c:pt>
                <c:pt idx="2913">
                  <c:v>16.72</c:v>
                </c:pt>
                <c:pt idx="2914">
                  <c:v>16.670000000000002</c:v>
                </c:pt>
                <c:pt idx="2915">
                  <c:v>16.100000000000001</c:v>
                </c:pt>
                <c:pt idx="2916">
                  <c:v>16.559999999999999</c:v>
                </c:pt>
                <c:pt idx="2917">
                  <c:v>16.489999999999998</c:v>
                </c:pt>
                <c:pt idx="2918">
                  <c:v>20.7</c:v>
                </c:pt>
                <c:pt idx="2919">
                  <c:v>19.399999999999999</c:v>
                </c:pt>
                <c:pt idx="2920">
                  <c:v>19.09</c:v>
                </c:pt>
                <c:pt idx="2921">
                  <c:v>18.13</c:v>
                </c:pt>
                <c:pt idx="2922">
                  <c:v>16.93</c:v>
                </c:pt>
                <c:pt idx="2923">
                  <c:v>16.54</c:v>
                </c:pt>
                <c:pt idx="2924">
                  <c:v>17.309999999999999</c:v>
                </c:pt>
                <c:pt idx="2925">
                  <c:v>18.350000000000001</c:v>
                </c:pt>
                <c:pt idx="2926">
                  <c:v>18.66</c:v>
                </c:pt>
                <c:pt idx="2927">
                  <c:v>17.739999999999998</c:v>
                </c:pt>
                <c:pt idx="2928">
                  <c:v>17.05</c:v>
                </c:pt>
                <c:pt idx="2929">
                  <c:v>17.84</c:v>
                </c:pt>
                <c:pt idx="2930">
                  <c:v>17.8</c:v>
                </c:pt>
                <c:pt idx="2931">
                  <c:v>17.89</c:v>
                </c:pt>
                <c:pt idx="2932">
                  <c:v>18.16</c:v>
                </c:pt>
                <c:pt idx="2933">
                  <c:v>18.88</c:v>
                </c:pt>
                <c:pt idx="2934">
                  <c:v>17.899999999999999</c:v>
                </c:pt>
                <c:pt idx="2935">
                  <c:v>16.45</c:v>
                </c:pt>
                <c:pt idx="2936">
                  <c:v>16.329999999999998</c:v>
                </c:pt>
                <c:pt idx="2937">
                  <c:v>16.18</c:v>
                </c:pt>
                <c:pt idx="2938">
                  <c:v>16.18</c:v>
                </c:pt>
                <c:pt idx="2939">
                  <c:v>18.72</c:v>
                </c:pt>
                <c:pt idx="2940">
                  <c:v>17.32</c:v>
                </c:pt>
                <c:pt idx="2941">
                  <c:v>20.22</c:v>
                </c:pt>
                <c:pt idx="2942">
                  <c:v>19.649999999999999</c:v>
                </c:pt>
                <c:pt idx="2943">
                  <c:v>17.38</c:v>
                </c:pt>
                <c:pt idx="2944">
                  <c:v>16.829999999999998</c:v>
                </c:pt>
                <c:pt idx="2945">
                  <c:v>16.45</c:v>
                </c:pt>
                <c:pt idx="2946">
                  <c:v>17.07</c:v>
                </c:pt>
                <c:pt idx="2947">
                  <c:v>16.41</c:v>
                </c:pt>
                <c:pt idx="2948">
                  <c:v>15.12</c:v>
                </c:pt>
                <c:pt idx="2949">
                  <c:v>15.38</c:v>
                </c:pt>
                <c:pt idx="2950">
                  <c:v>15.01</c:v>
                </c:pt>
                <c:pt idx="2951">
                  <c:v>14.91</c:v>
                </c:pt>
                <c:pt idx="2952">
                  <c:v>14.72</c:v>
                </c:pt>
                <c:pt idx="2953">
                  <c:v>14.75</c:v>
                </c:pt>
                <c:pt idx="2954">
                  <c:v>15.45</c:v>
                </c:pt>
                <c:pt idx="2955">
                  <c:v>15.83</c:v>
                </c:pt>
                <c:pt idx="2956">
                  <c:v>16.07</c:v>
                </c:pt>
                <c:pt idx="2957">
                  <c:v>18.62</c:v>
                </c:pt>
                <c:pt idx="2958">
                  <c:v>16.7</c:v>
                </c:pt>
                <c:pt idx="2959">
                  <c:v>16.920000000000002</c:v>
                </c:pt>
                <c:pt idx="2960">
                  <c:v>16.87</c:v>
                </c:pt>
                <c:pt idx="2961">
                  <c:v>15.78</c:v>
                </c:pt>
                <c:pt idx="2962">
                  <c:v>16.989999999999998</c:v>
                </c:pt>
                <c:pt idx="2963">
                  <c:v>15.61</c:v>
                </c:pt>
                <c:pt idx="2964">
                  <c:v>15.16</c:v>
                </c:pt>
                <c:pt idx="2965">
                  <c:v>14.9</c:v>
                </c:pt>
                <c:pt idx="2966">
                  <c:v>15.59</c:v>
                </c:pt>
                <c:pt idx="2967">
                  <c:v>15.71</c:v>
                </c:pt>
                <c:pt idx="2968">
                  <c:v>15.13</c:v>
                </c:pt>
                <c:pt idx="2969">
                  <c:v>15.8</c:v>
                </c:pt>
                <c:pt idx="2970">
                  <c:v>16</c:v>
                </c:pt>
                <c:pt idx="2971">
                  <c:v>15.5</c:v>
                </c:pt>
                <c:pt idx="2972">
                  <c:v>16.170000000000002</c:v>
                </c:pt>
                <c:pt idx="2973">
                  <c:v>15.54</c:v>
                </c:pt>
                <c:pt idx="2974">
                  <c:v>15.54</c:v>
                </c:pt>
                <c:pt idx="2975">
                  <c:v>16.920000000000002</c:v>
                </c:pt>
                <c:pt idx="2976">
                  <c:v>17.149999999999999</c:v>
                </c:pt>
                <c:pt idx="2977">
                  <c:v>16.02</c:v>
                </c:pt>
                <c:pt idx="2978">
                  <c:v>16.07</c:v>
                </c:pt>
                <c:pt idx="2979">
                  <c:v>16.86</c:v>
                </c:pt>
                <c:pt idx="2980">
                  <c:v>16.18</c:v>
                </c:pt>
                <c:pt idx="2981">
                  <c:v>16.04</c:v>
                </c:pt>
                <c:pt idx="2982">
                  <c:v>16.84</c:v>
                </c:pt>
                <c:pt idx="2983">
                  <c:v>16.100000000000001</c:v>
                </c:pt>
                <c:pt idx="2984">
                  <c:v>16.78</c:v>
                </c:pt>
                <c:pt idx="2985">
                  <c:v>16.68</c:v>
                </c:pt>
                <c:pt idx="2986">
                  <c:v>17</c:v>
                </c:pt>
                <c:pt idx="2987">
                  <c:v>17.12</c:v>
                </c:pt>
                <c:pt idx="2988">
                  <c:v>18.64</c:v>
                </c:pt>
                <c:pt idx="2989">
                  <c:v>17.46</c:v>
                </c:pt>
                <c:pt idx="2990">
                  <c:v>17.45</c:v>
                </c:pt>
                <c:pt idx="2991">
                  <c:v>17.54</c:v>
                </c:pt>
                <c:pt idx="2992">
                  <c:v>16.97</c:v>
                </c:pt>
                <c:pt idx="2993">
                  <c:v>15.8</c:v>
                </c:pt>
                <c:pt idx="2994">
                  <c:v>15.91</c:v>
                </c:pt>
                <c:pt idx="2995">
                  <c:v>15.43</c:v>
                </c:pt>
                <c:pt idx="2996">
                  <c:v>15.23</c:v>
                </c:pt>
                <c:pt idx="2997">
                  <c:v>14.19</c:v>
                </c:pt>
                <c:pt idx="2998">
                  <c:v>13.68</c:v>
                </c:pt>
                <c:pt idx="2999">
                  <c:v>13.78</c:v>
                </c:pt>
                <c:pt idx="3000">
                  <c:v>14.19</c:v>
                </c:pt>
                <c:pt idx="3001">
                  <c:v>14.21</c:v>
                </c:pt>
                <c:pt idx="3002">
                  <c:v>14.21</c:v>
                </c:pt>
                <c:pt idx="3003">
                  <c:v>16.09</c:v>
                </c:pt>
                <c:pt idx="3004">
                  <c:v>16.420000000000002</c:v>
                </c:pt>
                <c:pt idx="3005">
                  <c:v>15.49</c:v>
                </c:pt>
                <c:pt idx="3006">
                  <c:v>15.51</c:v>
                </c:pt>
                <c:pt idx="3007">
                  <c:v>17.809999999999999</c:v>
                </c:pt>
                <c:pt idx="3008">
                  <c:v>17.09</c:v>
                </c:pt>
                <c:pt idx="3009">
                  <c:v>20.11</c:v>
                </c:pt>
                <c:pt idx="3010">
                  <c:v>20.100000000000001</c:v>
                </c:pt>
                <c:pt idx="3011">
                  <c:v>19.22</c:v>
                </c:pt>
                <c:pt idx="3012">
                  <c:v>17.93</c:v>
                </c:pt>
                <c:pt idx="3013">
                  <c:v>17.260000000000002</c:v>
                </c:pt>
                <c:pt idx="3014">
                  <c:v>20.41</c:v>
                </c:pt>
                <c:pt idx="3015">
                  <c:v>21.55</c:v>
                </c:pt>
                <c:pt idx="3016">
                  <c:v>21.44</c:v>
                </c:pt>
                <c:pt idx="3017">
                  <c:v>19.39</c:v>
                </c:pt>
                <c:pt idx="3018">
                  <c:v>17.45</c:v>
                </c:pt>
                <c:pt idx="3019">
                  <c:v>20.09</c:v>
                </c:pt>
                <c:pt idx="3020">
                  <c:v>20.53</c:v>
                </c:pt>
                <c:pt idx="3021">
                  <c:v>19.46</c:v>
                </c:pt>
                <c:pt idx="3022">
                  <c:v>18.760000000000002</c:v>
                </c:pt>
                <c:pt idx="3023">
                  <c:v>16.190000000000001</c:v>
                </c:pt>
                <c:pt idx="3024">
                  <c:v>17.36</c:v>
                </c:pt>
                <c:pt idx="3025">
                  <c:v>16.93</c:v>
                </c:pt>
                <c:pt idx="3026">
                  <c:v>16.239999999999998</c:v>
                </c:pt>
                <c:pt idx="3027">
                  <c:v>16.04</c:v>
                </c:pt>
                <c:pt idx="3028">
                  <c:v>15.77</c:v>
                </c:pt>
                <c:pt idx="3029">
                  <c:v>15.57</c:v>
                </c:pt>
                <c:pt idx="3030">
                  <c:v>16.41</c:v>
                </c:pt>
                <c:pt idx="3031">
                  <c:v>15.96</c:v>
                </c:pt>
                <c:pt idx="3032">
                  <c:v>15.46</c:v>
                </c:pt>
                <c:pt idx="3033">
                  <c:v>14.81</c:v>
                </c:pt>
                <c:pt idx="3034">
                  <c:v>15.27</c:v>
                </c:pt>
                <c:pt idx="3035">
                  <c:v>14.73</c:v>
                </c:pt>
                <c:pt idx="3036">
                  <c:v>14.52</c:v>
                </c:pt>
                <c:pt idx="3037">
                  <c:v>13.71</c:v>
                </c:pt>
                <c:pt idx="3038">
                  <c:v>14.18</c:v>
                </c:pt>
                <c:pt idx="3039">
                  <c:v>15.38</c:v>
                </c:pt>
                <c:pt idx="3040">
                  <c:v>15.11</c:v>
                </c:pt>
                <c:pt idx="3041">
                  <c:v>15.1</c:v>
                </c:pt>
                <c:pt idx="3042">
                  <c:v>16.22</c:v>
                </c:pt>
                <c:pt idx="3043">
                  <c:v>17.010000000000002</c:v>
                </c:pt>
                <c:pt idx="3044">
                  <c:v>17.010000000000002</c:v>
                </c:pt>
                <c:pt idx="3045">
                  <c:v>18.47</c:v>
                </c:pt>
                <c:pt idx="3046">
                  <c:v>18.64</c:v>
                </c:pt>
                <c:pt idx="3047">
                  <c:v>20.51</c:v>
                </c:pt>
                <c:pt idx="3048">
                  <c:v>17.100000000000001</c:v>
                </c:pt>
                <c:pt idx="3049">
                  <c:v>16.36</c:v>
                </c:pt>
                <c:pt idx="3050">
                  <c:v>16.25</c:v>
                </c:pt>
                <c:pt idx="3051">
                  <c:v>16.059999999999999</c:v>
                </c:pt>
                <c:pt idx="3052">
                  <c:v>15.97</c:v>
                </c:pt>
                <c:pt idx="3053">
                  <c:v>15.2</c:v>
                </c:pt>
                <c:pt idx="3054">
                  <c:v>15.43</c:v>
                </c:pt>
                <c:pt idx="3055">
                  <c:v>15.74</c:v>
                </c:pt>
                <c:pt idx="3056">
                  <c:v>15.86</c:v>
                </c:pt>
                <c:pt idx="3057">
                  <c:v>16.03</c:v>
                </c:pt>
                <c:pt idx="3058">
                  <c:v>15.65</c:v>
                </c:pt>
                <c:pt idx="3059">
                  <c:v>16.46</c:v>
                </c:pt>
                <c:pt idx="3060">
                  <c:v>16.45</c:v>
                </c:pt>
                <c:pt idx="3061">
                  <c:v>16.22</c:v>
                </c:pt>
                <c:pt idx="3062">
                  <c:v>16.11</c:v>
                </c:pt>
                <c:pt idx="3063">
                  <c:v>16.100000000000001</c:v>
                </c:pt>
                <c:pt idx="3064">
                  <c:v>16.95</c:v>
                </c:pt>
                <c:pt idx="3065">
                  <c:v>17.05</c:v>
                </c:pt>
                <c:pt idx="3066">
                  <c:v>16.78</c:v>
                </c:pt>
                <c:pt idx="3067">
                  <c:v>16.77</c:v>
                </c:pt>
                <c:pt idx="3068">
                  <c:v>14.8</c:v>
                </c:pt>
                <c:pt idx="3069">
                  <c:v>15.11</c:v>
                </c:pt>
                <c:pt idx="3070">
                  <c:v>15.58</c:v>
                </c:pt>
                <c:pt idx="3071">
                  <c:v>16.09</c:v>
                </c:pt>
                <c:pt idx="3072">
                  <c:v>16.260000000000002</c:v>
                </c:pt>
                <c:pt idx="3073">
                  <c:v>15.07</c:v>
                </c:pt>
                <c:pt idx="3074">
                  <c:v>15.13</c:v>
                </c:pt>
                <c:pt idx="3075">
                  <c:v>15.83</c:v>
                </c:pt>
                <c:pt idx="3076">
                  <c:v>15.6</c:v>
                </c:pt>
                <c:pt idx="3077">
                  <c:v>15.41</c:v>
                </c:pt>
                <c:pt idx="3078">
                  <c:v>15.08</c:v>
                </c:pt>
                <c:pt idx="3079">
                  <c:v>15.98</c:v>
                </c:pt>
                <c:pt idx="3080">
                  <c:v>16.399999999999999</c:v>
                </c:pt>
                <c:pt idx="3081">
                  <c:v>16.45</c:v>
                </c:pt>
                <c:pt idx="3082">
                  <c:v>16.89</c:v>
                </c:pt>
                <c:pt idx="3083">
                  <c:v>17.29</c:v>
                </c:pt>
                <c:pt idx="3084">
                  <c:v>18.34</c:v>
                </c:pt>
                <c:pt idx="3085">
                  <c:v>18.28</c:v>
                </c:pt>
                <c:pt idx="3086">
                  <c:v>18.48</c:v>
                </c:pt>
                <c:pt idx="3087">
                  <c:v>18.11</c:v>
                </c:pt>
                <c:pt idx="3088">
                  <c:v>17.89</c:v>
                </c:pt>
                <c:pt idx="3089">
                  <c:v>18.04</c:v>
                </c:pt>
                <c:pt idx="3090">
                  <c:v>17.649999999999999</c:v>
                </c:pt>
                <c:pt idx="3091">
                  <c:v>16.97</c:v>
                </c:pt>
                <c:pt idx="3092">
                  <c:v>17.21</c:v>
                </c:pt>
                <c:pt idx="3093">
                  <c:v>15.78</c:v>
                </c:pt>
                <c:pt idx="3094">
                  <c:v>14.04</c:v>
                </c:pt>
                <c:pt idx="3095">
                  <c:v>15.36</c:v>
                </c:pt>
                <c:pt idx="3096">
                  <c:v>14.89</c:v>
                </c:pt>
                <c:pt idx="3097">
                  <c:v>13.79</c:v>
                </c:pt>
                <c:pt idx="3098">
                  <c:v>14.36</c:v>
                </c:pt>
                <c:pt idx="3099">
                  <c:v>15.12</c:v>
                </c:pt>
                <c:pt idx="3100">
                  <c:v>15.23</c:v>
                </c:pt>
                <c:pt idx="3101">
                  <c:v>15.94</c:v>
                </c:pt>
                <c:pt idx="3102">
                  <c:v>15.77</c:v>
                </c:pt>
                <c:pt idx="3103">
                  <c:v>14.92</c:v>
                </c:pt>
                <c:pt idx="3104">
                  <c:v>15.91</c:v>
                </c:pt>
                <c:pt idx="3105">
                  <c:v>16.97</c:v>
                </c:pt>
                <c:pt idx="3106">
                  <c:v>16.96</c:v>
                </c:pt>
                <c:pt idx="3107">
                  <c:v>16.96</c:v>
                </c:pt>
                <c:pt idx="3108">
                  <c:v>17.14</c:v>
                </c:pt>
                <c:pt idx="3109">
                  <c:v>17.93</c:v>
                </c:pt>
                <c:pt idx="3110">
                  <c:v>18.68</c:v>
                </c:pt>
                <c:pt idx="3111">
                  <c:v>17.93</c:v>
                </c:pt>
                <c:pt idx="3112">
                  <c:v>18.14</c:v>
                </c:pt>
                <c:pt idx="3113">
                  <c:v>18.82</c:v>
                </c:pt>
                <c:pt idx="3114">
                  <c:v>17.75</c:v>
                </c:pt>
                <c:pt idx="3115">
                  <c:v>17.88</c:v>
                </c:pt>
                <c:pt idx="3116">
                  <c:v>19.68</c:v>
                </c:pt>
                <c:pt idx="3117">
                  <c:v>20.45</c:v>
                </c:pt>
                <c:pt idx="3118">
                  <c:v>21.09</c:v>
                </c:pt>
                <c:pt idx="3119">
                  <c:v>21.99</c:v>
                </c:pt>
                <c:pt idx="3120">
                  <c:v>20.77</c:v>
                </c:pt>
                <c:pt idx="3121">
                  <c:v>19.420000000000002</c:v>
                </c:pt>
                <c:pt idx="3122">
                  <c:v>18.77</c:v>
                </c:pt>
                <c:pt idx="3123">
                  <c:v>18.850000000000001</c:v>
                </c:pt>
                <c:pt idx="3124">
                  <c:v>19.5</c:v>
                </c:pt>
                <c:pt idx="3125">
                  <c:v>18.68</c:v>
                </c:pt>
                <c:pt idx="3126">
                  <c:v>18.68</c:v>
                </c:pt>
                <c:pt idx="3127">
                  <c:v>18.59</c:v>
                </c:pt>
                <c:pt idx="3128">
                  <c:v>19.13</c:v>
                </c:pt>
                <c:pt idx="3129">
                  <c:v>19.510000000000002</c:v>
                </c:pt>
                <c:pt idx="3130">
                  <c:v>20.92</c:v>
                </c:pt>
                <c:pt idx="3131">
                  <c:v>20.92</c:v>
                </c:pt>
                <c:pt idx="3132">
                  <c:v>21.14</c:v>
                </c:pt>
                <c:pt idx="3133">
                  <c:v>19.13</c:v>
                </c:pt>
                <c:pt idx="3134">
                  <c:v>19.89</c:v>
                </c:pt>
                <c:pt idx="3135">
                  <c:v>19.350000000000001</c:v>
                </c:pt>
                <c:pt idx="3136">
                  <c:v>20.239999999999998</c:v>
                </c:pt>
                <c:pt idx="3137">
                  <c:v>20.91</c:v>
                </c:pt>
                <c:pt idx="3138">
                  <c:v>19.63</c:v>
                </c:pt>
                <c:pt idx="3139">
                  <c:v>19.84</c:v>
                </c:pt>
                <c:pt idx="3140">
                  <c:v>19.27</c:v>
                </c:pt>
                <c:pt idx="3141">
                  <c:v>19.399999999999999</c:v>
                </c:pt>
                <c:pt idx="3142">
                  <c:v>19.61</c:v>
                </c:pt>
                <c:pt idx="3143">
                  <c:v>18.63</c:v>
                </c:pt>
                <c:pt idx="3144">
                  <c:v>18.600000000000001</c:v>
                </c:pt>
                <c:pt idx="3145">
                  <c:v>17.809999999999999</c:v>
                </c:pt>
                <c:pt idx="3146">
                  <c:v>17.09</c:v>
                </c:pt>
                <c:pt idx="3147">
                  <c:v>18.47</c:v>
                </c:pt>
                <c:pt idx="3148">
                  <c:v>19.329999999999998</c:v>
                </c:pt>
                <c:pt idx="3149">
                  <c:v>20.16</c:v>
                </c:pt>
                <c:pt idx="3150">
                  <c:v>20.74</c:v>
                </c:pt>
                <c:pt idx="3151">
                  <c:v>20.23</c:v>
                </c:pt>
                <c:pt idx="3152">
                  <c:v>19.47</c:v>
                </c:pt>
                <c:pt idx="3153">
                  <c:v>20.82</c:v>
                </c:pt>
                <c:pt idx="3154">
                  <c:v>19.579999999999998</c:v>
                </c:pt>
                <c:pt idx="3155">
                  <c:v>19.43</c:v>
                </c:pt>
                <c:pt idx="3156">
                  <c:v>21.06</c:v>
                </c:pt>
                <c:pt idx="3157">
                  <c:v>20.16</c:v>
                </c:pt>
                <c:pt idx="3158">
                  <c:v>18.899999999999999</c:v>
                </c:pt>
                <c:pt idx="3159">
                  <c:v>20.65</c:v>
                </c:pt>
                <c:pt idx="3160">
                  <c:v>19.97</c:v>
                </c:pt>
                <c:pt idx="3161">
                  <c:v>19.48</c:v>
                </c:pt>
                <c:pt idx="3162">
                  <c:v>19.23</c:v>
                </c:pt>
                <c:pt idx="3163">
                  <c:v>19.18</c:v>
                </c:pt>
                <c:pt idx="3164">
                  <c:v>19.18</c:v>
                </c:pt>
                <c:pt idx="3165">
                  <c:v>19.7</c:v>
                </c:pt>
                <c:pt idx="3166">
                  <c:v>20.61</c:v>
                </c:pt>
                <c:pt idx="3167">
                  <c:v>21.41</c:v>
                </c:pt>
                <c:pt idx="3168">
                  <c:v>20.55</c:v>
                </c:pt>
                <c:pt idx="3169">
                  <c:v>19.84</c:v>
                </c:pt>
                <c:pt idx="3170">
                  <c:v>19.98</c:v>
                </c:pt>
                <c:pt idx="3171">
                  <c:v>20.74</c:v>
                </c:pt>
                <c:pt idx="3172">
                  <c:v>21.08</c:v>
                </c:pt>
                <c:pt idx="3173">
                  <c:v>21.1</c:v>
                </c:pt>
                <c:pt idx="3174">
                  <c:v>20.89</c:v>
                </c:pt>
                <c:pt idx="3175">
                  <c:v>20.62</c:v>
                </c:pt>
                <c:pt idx="3176">
                  <c:v>19.489999999999998</c:v>
                </c:pt>
                <c:pt idx="3177">
                  <c:v>20.48</c:v>
                </c:pt>
                <c:pt idx="3178">
                  <c:v>19.32</c:v>
                </c:pt>
                <c:pt idx="3179">
                  <c:v>19</c:v>
                </c:pt>
                <c:pt idx="3180">
                  <c:v>19.25</c:v>
                </c:pt>
                <c:pt idx="3181">
                  <c:v>19.61</c:v>
                </c:pt>
                <c:pt idx="3182">
                  <c:v>19.79</c:v>
                </c:pt>
                <c:pt idx="3183">
                  <c:v>19.809999999999999</c:v>
                </c:pt>
                <c:pt idx="3184">
                  <c:v>20.95</c:v>
                </c:pt>
                <c:pt idx="3185">
                  <c:v>21.26</c:v>
                </c:pt>
                <c:pt idx="3186">
                  <c:v>21.74</c:v>
                </c:pt>
                <c:pt idx="3187">
                  <c:v>21.22</c:v>
                </c:pt>
                <c:pt idx="3188">
                  <c:v>19.690000000000001</c:v>
                </c:pt>
                <c:pt idx="3189">
                  <c:v>20.059999999999999</c:v>
                </c:pt>
                <c:pt idx="3190">
                  <c:v>19.260000000000002</c:v>
                </c:pt>
                <c:pt idx="3191">
                  <c:v>18.32</c:v>
                </c:pt>
                <c:pt idx="3192">
                  <c:v>20.5</c:v>
                </c:pt>
                <c:pt idx="3193">
                  <c:v>20.5</c:v>
                </c:pt>
                <c:pt idx="3194">
                  <c:v>22.14</c:v>
                </c:pt>
                <c:pt idx="3195">
                  <c:v>20.84</c:v>
                </c:pt>
                <c:pt idx="3196">
                  <c:v>21.3</c:v>
                </c:pt>
                <c:pt idx="3197">
                  <c:v>21.19</c:v>
                </c:pt>
                <c:pt idx="3198">
                  <c:v>19.23</c:v>
                </c:pt>
                <c:pt idx="3199">
                  <c:v>18.510000000000002</c:v>
                </c:pt>
                <c:pt idx="3200">
                  <c:v>18.440000000000001</c:v>
                </c:pt>
                <c:pt idx="3201">
                  <c:v>18.559999999999999</c:v>
                </c:pt>
                <c:pt idx="3202">
                  <c:v>19.010000000000002</c:v>
                </c:pt>
                <c:pt idx="3203">
                  <c:v>19.760000000000002</c:v>
                </c:pt>
                <c:pt idx="3204">
                  <c:v>19.09</c:v>
                </c:pt>
                <c:pt idx="3205">
                  <c:v>18.25</c:v>
                </c:pt>
                <c:pt idx="3206">
                  <c:v>17.64</c:v>
                </c:pt>
                <c:pt idx="3207">
                  <c:v>18.71</c:v>
                </c:pt>
                <c:pt idx="3208">
                  <c:v>18.75</c:v>
                </c:pt>
                <c:pt idx="3209">
                  <c:v>20.100000000000001</c:v>
                </c:pt>
                <c:pt idx="3210">
                  <c:v>19.52</c:v>
                </c:pt>
                <c:pt idx="3211">
                  <c:v>20.48</c:v>
                </c:pt>
                <c:pt idx="3212">
                  <c:v>20.83</c:v>
                </c:pt>
                <c:pt idx="3213">
                  <c:v>21.15</c:v>
                </c:pt>
                <c:pt idx="3214">
                  <c:v>21.34</c:v>
                </c:pt>
                <c:pt idx="3215">
                  <c:v>19.809999999999999</c:v>
                </c:pt>
                <c:pt idx="3216">
                  <c:v>20.059999999999999</c:v>
                </c:pt>
                <c:pt idx="3217">
                  <c:v>19.87</c:v>
                </c:pt>
                <c:pt idx="3218">
                  <c:v>17.510000000000002</c:v>
                </c:pt>
                <c:pt idx="3219">
                  <c:v>20.13</c:v>
                </c:pt>
                <c:pt idx="3220">
                  <c:v>20.85</c:v>
                </c:pt>
                <c:pt idx="3221">
                  <c:v>21.34</c:v>
                </c:pt>
                <c:pt idx="3222">
                  <c:v>21.26</c:v>
                </c:pt>
                <c:pt idx="3223">
                  <c:v>20.11</c:v>
                </c:pt>
                <c:pt idx="3224">
                  <c:v>20.25</c:v>
                </c:pt>
                <c:pt idx="3225">
                  <c:v>20.81</c:v>
                </c:pt>
                <c:pt idx="3226">
                  <c:v>21.09</c:v>
                </c:pt>
                <c:pt idx="3227">
                  <c:v>19.91</c:v>
                </c:pt>
                <c:pt idx="3228">
                  <c:v>21.57</c:v>
                </c:pt>
                <c:pt idx="3229">
                  <c:v>21.48</c:v>
                </c:pt>
                <c:pt idx="3230">
                  <c:v>19.260000000000002</c:v>
                </c:pt>
                <c:pt idx="3231">
                  <c:v>19.28</c:v>
                </c:pt>
                <c:pt idx="3232">
                  <c:v>18.77</c:v>
                </c:pt>
                <c:pt idx="3233">
                  <c:v>18.079999999999998</c:v>
                </c:pt>
                <c:pt idx="3234">
                  <c:v>18.079999999999998</c:v>
                </c:pt>
                <c:pt idx="3235">
                  <c:v>19.36</c:v>
                </c:pt>
                <c:pt idx="3236">
                  <c:v>19.28</c:v>
                </c:pt>
                <c:pt idx="3237">
                  <c:v>19.02</c:v>
                </c:pt>
                <c:pt idx="3238">
                  <c:v>19.190000000000001</c:v>
                </c:pt>
                <c:pt idx="3239">
                  <c:v>20.85</c:v>
                </c:pt>
                <c:pt idx="3240">
                  <c:v>20.010000000000002</c:v>
                </c:pt>
                <c:pt idx="3241">
                  <c:v>20.100000000000001</c:v>
                </c:pt>
                <c:pt idx="3242">
                  <c:v>20.36</c:v>
                </c:pt>
                <c:pt idx="3243">
                  <c:v>18.940000000000001</c:v>
                </c:pt>
                <c:pt idx="3244">
                  <c:v>19.46</c:v>
                </c:pt>
                <c:pt idx="3245">
                  <c:v>19.04</c:v>
                </c:pt>
                <c:pt idx="3246">
                  <c:v>18.850000000000001</c:v>
                </c:pt>
                <c:pt idx="3247">
                  <c:v>18.510000000000002</c:v>
                </c:pt>
                <c:pt idx="3248">
                  <c:v>19.27</c:v>
                </c:pt>
                <c:pt idx="3249">
                  <c:v>19.77</c:v>
                </c:pt>
                <c:pt idx="3250">
                  <c:v>20.170000000000002</c:v>
                </c:pt>
                <c:pt idx="3251">
                  <c:v>20.45</c:v>
                </c:pt>
                <c:pt idx="3252">
                  <c:v>20.100000000000001</c:v>
                </c:pt>
                <c:pt idx="3253">
                  <c:v>20.2</c:v>
                </c:pt>
                <c:pt idx="3254">
                  <c:v>21.19</c:v>
                </c:pt>
                <c:pt idx="3255">
                  <c:v>20.74</c:v>
                </c:pt>
                <c:pt idx="3256">
                  <c:v>21.5</c:v>
                </c:pt>
                <c:pt idx="3257">
                  <c:v>21.82</c:v>
                </c:pt>
                <c:pt idx="3258">
                  <c:v>21.22</c:v>
                </c:pt>
                <c:pt idx="3259">
                  <c:v>21.53</c:v>
                </c:pt>
                <c:pt idx="3260">
                  <c:v>21</c:v>
                </c:pt>
                <c:pt idx="3261">
                  <c:v>19.7</c:v>
                </c:pt>
                <c:pt idx="3262">
                  <c:v>17.82</c:v>
                </c:pt>
                <c:pt idx="3263">
                  <c:v>17.82</c:v>
                </c:pt>
                <c:pt idx="3264">
                  <c:v>19.13</c:v>
                </c:pt>
                <c:pt idx="3265">
                  <c:v>18.760000000000002</c:v>
                </c:pt>
                <c:pt idx="3266">
                  <c:v>20.399999999999999</c:v>
                </c:pt>
                <c:pt idx="3267">
                  <c:v>19.920000000000002</c:v>
                </c:pt>
                <c:pt idx="3268">
                  <c:v>19.059999999999999</c:v>
                </c:pt>
                <c:pt idx="3269">
                  <c:v>19.579999999999998</c:v>
                </c:pt>
                <c:pt idx="3270">
                  <c:v>19</c:v>
                </c:pt>
                <c:pt idx="3271">
                  <c:v>19.36</c:v>
                </c:pt>
                <c:pt idx="3272">
                  <c:v>20.54</c:v>
                </c:pt>
                <c:pt idx="3273">
                  <c:v>22.28</c:v>
                </c:pt>
                <c:pt idx="3274">
                  <c:v>23.51</c:v>
                </c:pt>
                <c:pt idx="3275">
                  <c:v>21.77</c:v>
                </c:pt>
                <c:pt idx="3276">
                  <c:v>21.3</c:v>
                </c:pt>
                <c:pt idx="3277">
                  <c:v>20.96</c:v>
                </c:pt>
                <c:pt idx="3278">
                  <c:v>20.82</c:v>
                </c:pt>
                <c:pt idx="3279">
                  <c:v>21.84</c:v>
                </c:pt>
                <c:pt idx="3280">
                  <c:v>22.02</c:v>
                </c:pt>
                <c:pt idx="3281">
                  <c:v>21.39</c:v>
                </c:pt>
                <c:pt idx="3282">
                  <c:v>21.48</c:v>
                </c:pt>
                <c:pt idx="3283">
                  <c:v>22.29</c:v>
                </c:pt>
                <c:pt idx="3284">
                  <c:v>21.94</c:v>
                </c:pt>
                <c:pt idx="3285">
                  <c:v>20.64</c:v>
                </c:pt>
                <c:pt idx="3286">
                  <c:v>20.05</c:v>
                </c:pt>
                <c:pt idx="3287">
                  <c:v>19.77</c:v>
                </c:pt>
                <c:pt idx="3288">
                  <c:v>22.46</c:v>
                </c:pt>
                <c:pt idx="3289">
                  <c:v>22.77</c:v>
                </c:pt>
                <c:pt idx="3290">
                  <c:v>23.75</c:v>
                </c:pt>
                <c:pt idx="3291">
                  <c:v>24.52</c:v>
                </c:pt>
                <c:pt idx="3292">
                  <c:v>23.11</c:v>
                </c:pt>
                <c:pt idx="3293">
                  <c:v>24.45</c:v>
                </c:pt>
                <c:pt idx="3294">
                  <c:v>24.37</c:v>
                </c:pt>
                <c:pt idx="3295">
                  <c:v>22.64</c:v>
                </c:pt>
                <c:pt idx="3296">
                  <c:v>21.09</c:v>
                </c:pt>
                <c:pt idx="3297">
                  <c:v>23.83</c:v>
                </c:pt>
                <c:pt idx="3298">
                  <c:v>24.74</c:v>
                </c:pt>
                <c:pt idx="3299">
                  <c:v>24.1</c:v>
                </c:pt>
                <c:pt idx="3300">
                  <c:v>24.73</c:v>
                </c:pt>
                <c:pt idx="3301">
                  <c:v>24.26</c:v>
                </c:pt>
                <c:pt idx="3302">
                  <c:v>24.51</c:v>
                </c:pt>
                <c:pt idx="3303">
                  <c:v>24.76</c:v>
                </c:pt>
                <c:pt idx="3304">
                  <c:v>24.76</c:v>
                </c:pt>
                <c:pt idx="3305">
                  <c:v>24.53</c:v>
                </c:pt>
                <c:pt idx="3306">
                  <c:v>24.95</c:v>
                </c:pt>
                <c:pt idx="3307">
                  <c:v>25.27</c:v>
                </c:pt>
                <c:pt idx="3308">
                  <c:v>24.31</c:v>
                </c:pt>
                <c:pt idx="3309">
                  <c:v>24.4</c:v>
                </c:pt>
                <c:pt idx="3310">
                  <c:v>23.89</c:v>
                </c:pt>
                <c:pt idx="3311">
                  <c:v>24.64</c:v>
                </c:pt>
                <c:pt idx="3312">
                  <c:v>25.99</c:v>
                </c:pt>
                <c:pt idx="3313">
                  <c:v>25.17</c:v>
                </c:pt>
                <c:pt idx="3314">
                  <c:v>25.74</c:v>
                </c:pt>
                <c:pt idx="3315">
                  <c:v>23.77</c:v>
                </c:pt>
                <c:pt idx="3316">
                  <c:v>24.1</c:v>
                </c:pt>
                <c:pt idx="3317">
                  <c:v>23.48</c:v>
                </c:pt>
                <c:pt idx="3318">
                  <c:v>22.74</c:v>
                </c:pt>
                <c:pt idx="3319">
                  <c:v>22.08</c:v>
                </c:pt>
                <c:pt idx="3320">
                  <c:v>22</c:v>
                </c:pt>
                <c:pt idx="3321">
                  <c:v>22.64</c:v>
                </c:pt>
                <c:pt idx="3322">
                  <c:v>22.96</c:v>
                </c:pt>
                <c:pt idx="3323">
                  <c:v>22.26</c:v>
                </c:pt>
                <c:pt idx="3324">
                  <c:v>22.23</c:v>
                </c:pt>
                <c:pt idx="3325">
                  <c:v>22.91</c:v>
                </c:pt>
                <c:pt idx="3326">
                  <c:v>22.32</c:v>
                </c:pt>
                <c:pt idx="3327">
                  <c:v>22.27</c:v>
                </c:pt>
                <c:pt idx="3328">
                  <c:v>21.54</c:v>
                </c:pt>
                <c:pt idx="3329">
                  <c:v>21.61</c:v>
                </c:pt>
                <c:pt idx="3330">
                  <c:v>20.29</c:v>
                </c:pt>
                <c:pt idx="3331">
                  <c:v>20.77</c:v>
                </c:pt>
                <c:pt idx="3332">
                  <c:v>22.31</c:v>
                </c:pt>
                <c:pt idx="3333">
                  <c:v>19.75</c:v>
                </c:pt>
                <c:pt idx="3334">
                  <c:v>20.260000000000002</c:v>
                </c:pt>
                <c:pt idx="3335">
                  <c:v>19.989999999999998</c:v>
                </c:pt>
                <c:pt idx="3336">
                  <c:v>20.05</c:v>
                </c:pt>
                <c:pt idx="3337">
                  <c:v>20.53</c:v>
                </c:pt>
                <c:pt idx="3338">
                  <c:v>21.69</c:v>
                </c:pt>
                <c:pt idx="3339">
                  <c:v>20.72</c:v>
                </c:pt>
                <c:pt idx="3340">
                  <c:v>19.53</c:v>
                </c:pt>
                <c:pt idx="3341">
                  <c:v>19.86</c:v>
                </c:pt>
                <c:pt idx="3342">
                  <c:v>22.99</c:v>
                </c:pt>
                <c:pt idx="3343">
                  <c:v>23.17</c:v>
                </c:pt>
                <c:pt idx="3344">
                  <c:v>31.12</c:v>
                </c:pt>
                <c:pt idx="3345">
                  <c:v>31.22</c:v>
                </c:pt>
                <c:pt idx="3346">
                  <c:v>33.75</c:v>
                </c:pt>
                <c:pt idx="3347">
                  <c:v>38.200000000000003</c:v>
                </c:pt>
                <c:pt idx="3348">
                  <c:v>35.090000000000003</c:v>
                </c:pt>
                <c:pt idx="3349">
                  <c:v>32.090000000000003</c:v>
                </c:pt>
                <c:pt idx="3350">
                  <c:v>32.24</c:v>
                </c:pt>
                <c:pt idx="3351">
                  <c:v>32.18</c:v>
                </c:pt>
                <c:pt idx="3352">
                  <c:v>32.57</c:v>
                </c:pt>
                <c:pt idx="3353">
                  <c:v>36.270000000000003</c:v>
                </c:pt>
                <c:pt idx="3354">
                  <c:v>36.630000000000003</c:v>
                </c:pt>
                <c:pt idx="3355">
                  <c:v>36.380000000000003</c:v>
                </c:pt>
                <c:pt idx="3356">
                  <c:v>37.840000000000003</c:v>
                </c:pt>
                <c:pt idx="3357">
                  <c:v>36.64</c:v>
                </c:pt>
                <c:pt idx="3358">
                  <c:v>33.659999999999997</c:v>
                </c:pt>
                <c:pt idx="3359">
                  <c:v>31.58</c:v>
                </c:pt>
                <c:pt idx="3360">
                  <c:v>31.55</c:v>
                </c:pt>
                <c:pt idx="3361">
                  <c:v>29.93</c:v>
                </c:pt>
                <c:pt idx="3362">
                  <c:v>27.32</c:v>
                </c:pt>
                <c:pt idx="3363">
                  <c:v>26.65</c:v>
                </c:pt>
                <c:pt idx="3364">
                  <c:v>29.8</c:v>
                </c:pt>
                <c:pt idx="3365">
                  <c:v>28.95</c:v>
                </c:pt>
                <c:pt idx="3366">
                  <c:v>28.95</c:v>
                </c:pt>
                <c:pt idx="3367">
                  <c:v>28.95</c:v>
                </c:pt>
                <c:pt idx="3368">
                  <c:v>27.43</c:v>
                </c:pt>
                <c:pt idx="3369">
                  <c:v>26.01</c:v>
                </c:pt>
                <c:pt idx="3370">
                  <c:v>25.66</c:v>
                </c:pt>
                <c:pt idx="3371">
                  <c:v>23.92</c:v>
                </c:pt>
                <c:pt idx="3372">
                  <c:v>23.84</c:v>
                </c:pt>
                <c:pt idx="3373">
                  <c:v>22.65</c:v>
                </c:pt>
                <c:pt idx="3374">
                  <c:v>23.22</c:v>
                </c:pt>
                <c:pt idx="3375">
                  <c:v>23.36</c:v>
                </c:pt>
                <c:pt idx="3376">
                  <c:v>24.55</c:v>
                </c:pt>
                <c:pt idx="3377">
                  <c:v>27.63</c:v>
                </c:pt>
                <c:pt idx="3378">
                  <c:v>27.92</c:v>
                </c:pt>
                <c:pt idx="3379">
                  <c:v>27.37</c:v>
                </c:pt>
                <c:pt idx="3380">
                  <c:v>26.11</c:v>
                </c:pt>
                <c:pt idx="3381">
                  <c:v>26.33</c:v>
                </c:pt>
                <c:pt idx="3382">
                  <c:v>27.19</c:v>
                </c:pt>
                <c:pt idx="3383">
                  <c:v>29.18</c:v>
                </c:pt>
                <c:pt idx="3384">
                  <c:v>28.56</c:v>
                </c:pt>
                <c:pt idx="3385">
                  <c:v>29.86</c:v>
                </c:pt>
                <c:pt idx="3386">
                  <c:v>30.27</c:v>
                </c:pt>
                <c:pt idx="3387">
                  <c:v>30.27</c:v>
                </c:pt>
                <c:pt idx="3388">
                  <c:v>29.27</c:v>
                </c:pt>
                <c:pt idx="3389">
                  <c:v>26.79</c:v>
                </c:pt>
                <c:pt idx="3390">
                  <c:v>24.38</c:v>
                </c:pt>
                <c:pt idx="3391">
                  <c:v>24.01</c:v>
                </c:pt>
                <c:pt idx="3392">
                  <c:v>24.01</c:v>
                </c:pt>
                <c:pt idx="3393">
                  <c:v>23.42</c:v>
                </c:pt>
                <c:pt idx="3394">
                  <c:v>24.36</c:v>
                </c:pt>
                <c:pt idx="3395">
                  <c:v>25.66</c:v>
                </c:pt>
                <c:pt idx="3396">
                  <c:v>25.07</c:v>
                </c:pt>
                <c:pt idx="3397">
                  <c:v>26.01</c:v>
                </c:pt>
                <c:pt idx="3398">
                  <c:v>28.69</c:v>
                </c:pt>
                <c:pt idx="3399">
                  <c:v>28.02</c:v>
                </c:pt>
                <c:pt idx="3400">
                  <c:v>25.17</c:v>
                </c:pt>
                <c:pt idx="3401">
                  <c:v>23.75</c:v>
                </c:pt>
                <c:pt idx="3402">
                  <c:v>23.45</c:v>
                </c:pt>
                <c:pt idx="3403">
                  <c:v>21.65</c:v>
                </c:pt>
                <c:pt idx="3404">
                  <c:v>21.65</c:v>
                </c:pt>
                <c:pt idx="3405">
                  <c:v>21.65</c:v>
                </c:pt>
                <c:pt idx="3406">
                  <c:v>22.53</c:v>
                </c:pt>
                <c:pt idx="3407">
                  <c:v>23.16</c:v>
                </c:pt>
                <c:pt idx="3408">
                  <c:v>23.32</c:v>
                </c:pt>
                <c:pt idx="3409">
                  <c:v>23.97</c:v>
                </c:pt>
                <c:pt idx="3410">
                  <c:v>22.27</c:v>
                </c:pt>
                <c:pt idx="3411">
                  <c:v>22.06</c:v>
                </c:pt>
                <c:pt idx="3412">
                  <c:v>21.65</c:v>
                </c:pt>
                <c:pt idx="3413">
                  <c:v>21.47</c:v>
                </c:pt>
                <c:pt idx="3414">
                  <c:v>21.36</c:v>
                </c:pt>
                <c:pt idx="3415">
                  <c:v>20.67</c:v>
                </c:pt>
                <c:pt idx="3416">
                  <c:v>20.55</c:v>
                </c:pt>
                <c:pt idx="3417">
                  <c:v>21.29</c:v>
                </c:pt>
                <c:pt idx="3418">
                  <c:v>20.51</c:v>
                </c:pt>
                <c:pt idx="3419">
                  <c:v>21.55</c:v>
                </c:pt>
                <c:pt idx="3420">
                  <c:v>20.66</c:v>
                </c:pt>
                <c:pt idx="3421">
                  <c:v>20.38</c:v>
                </c:pt>
                <c:pt idx="3422">
                  <c:v>19.73</c:v>
                </c:pt>
                <c:pt idx="3423">
                  <c:v>19.84</c:v>
                </c:pt>
                <c:pt idx="3424">
                  <c:v>19.84</c:v>
                </c:pt>
                <c:pt idx="3425">
                  <c:v>20.76</c:v>
                </c:pt>
                <c:pt idx="3426">
                  <c:v>19.66</c:v>
                </c:pt>
                <c:pt idx="3427">
                  <c:v>19.88</c:v>
                </c:pt>
                <c:pt idx="3428">
                  <c:v>19</c:v>
                </c:pt>
                <c:pt idx="3429">
                  <c:v>18.989999999999998</c:v>
                </c:pt>
                <c:pt idx="3430">
                  <c:v>19.350000000000001</c:v>
                </c:pt>
                <c:pt idx="3431">
                  <c:v>18.62</c:v>
                </c:pt>
                <c:pt idx="3432">
                  <c:v>18.63</c:v>
                </c:pt>
                <c:pt idx="3433">
                  <c:v>18.55</c:v>
                </c:pt>
                <c:pt idx="3434">
                  <c:v>19.190000000000001</c:v>
                </c:pt>
                <c:pt idx="3435">
                  <c:v>19.04</c:v>
                </c:pt>
                <c:pt idx="3436">
                  <c:v>19.579999999999998</c:v>
                </c:pt>
                <c:pt idx="3437">
                  <c:v>20.93</c:v>
                </c:pt>
                <c:pt idx="3438">
                  <c:v>19.14</c:v>
                </c:pt>
                <c:pt idx="3439">
                  <c:v>20.23</c:v>
                </c:pt>
                <c:pt idx="3440">
                  <c:v>19.43</c:v>
                </c:pt>
                <c:pt idx="3441">
                  <c:v>18.89</c:v>
                </c:pt>
                <c:pt idx="3442">
                  <c:v>18.25</c:v>
                </c:pt>
                <c:pt idx="3443">
                  <c:v>18.71</c:v>
                </c:pt>
                <c:pt idx="3444">
                  <c:v>18.510000000000002</c:v>
                </c:pt>
                <c:pt idx="3445">
                  <c:v>18.66</c:v>
                </c:pt>
                <c:pt idx="3446">
                  <c:v>18.29</c:v>
                </c:pt>
                <c:pt idx="3447">
                  <c:v>17.760000000000002</c:v>
                </c:pt>
                <c:pt idx="3448">
                  <c:v>18.690000000000001</c:v>
                </c:pt>
                <c:pt idx="3449">
                  <c:v>19.98</c:v>
                </c:pt>
                <c:pt idx="3450">
                  <c:v>20.51</c:v>
                </c:pt>
                <c:pt idx="3451">
                  <c:v>22.54</c:v>
                </c:pt>
                <c:pt idx="3452">
                  <c:v>22.81</c:v>
                </c:pt>
                <c:pt idx="3453">
                  <c:v>23.47</c:v>
                </c:pt>
                <c:pt idx="3454">
                  <c:v>24.66</c:v>
                </c:pt>
                <c:pt idx="3455">
                  <c:v>24.22</c:v>
                </c:pt>
                <c:pt idx="3456">
                  <c:v>23.37</c:v>
                </c:pt>
                <c:pt idx="3457">
                  <c:v>21.98</c:v>
                </c:pt>
                <c:pt idx="3458">
                  <c:v>21.82</c:v>
                </c:pt>
                <c:pt idx="3459">
                  <c:v>22.47</c:v>
                </c:pt>
                <c:pt idx="3460">
                  <c:v>23.66</c:v>
                </c:pt>
                <c:pt idx="3461">
                  <c:v>23.17</c:v>
                </c:pt>
                <c:pt idx="3462">
                  <c:v>21.51</c:v>
                </c:pt>
                <c:pt idx="3463">
                  <c:v>21.51</c:v>
                </c:pt>
                <c:pt idx="3464">
                  <c:v>22.77</c:v>
                </c:pt>
                <c:pt idx="3465">
                  <c:v>21.61</c:v>
                </c:pt>
                <c:pt idx="3466">
                  <c:v>20.89</c:v>
                </c:pt>
                <c:pt idx="3467">
                  <c:v>22.06</c:v>
                </c:pt>
                <c:pt idx="3468">
                  <c:v>20.76</c:v>
                </c:pt>
                <c:pt idx="3469">
                  <c:v>20.39</c:v>
                </c:pt>
                <c:pt idx="3470">
                  <c:v>19.91</c:v>
                </c:pt>
                <c:pt idx="3471">
                  <c:v>19.440000000000001</c:v>
                </c:pt>
                <c:pt idx="3472">
                  <c:v>20.6</c:v>
                </c:pt>
                <c:pt idx="3473">
                  <c:v>21.97</c:v>
                </c:pt>
                <c:pt idx="3474">
                  <c:v>26.09</c:v>
                </c:pt>
                <c:pt idx="3475">
                  <c:v>24.17</c:v>
                </c:pt>
                <c:pt idx="3476">
                  <c:v>22.78</c:v>
                </c:pt>
                <c:pt idx="3477">
                  <c:v>21.18</c:v>
                </c:pt>
                <c:pt idx="3478">
                  <c:v>19.34</c:v>
                </c:pt>
                <c:pt idx="3479">
                  <c:v>20.32</c:v>
                </c:pt>
                <c:pt idx="3480">
                  <c:v>21.46</c:v>
                </c:pt>
                <c:pt idx="3481">
                  <c:v>22.79</c:v>
                </c:pt>
                <c:pt idx="3482">
                  <c:v>23.39</c:v>
                </c:pt>
                <c:pt idx="3483">
                  <c:v>20.57</c:v>
                </c:pt>
                <c:pt idx="3484">
                  <c:v>21.05</c:v>
                </c:pt>
                <c:pt idx="3485">
                  <c:v>20.98</c:v>
                </c:pt>
                <c:pt idx="3486">
                  <c:v>20.440000000000001</c:v>
                </c:pt>
                <c:pt idx="3487">
                  <c:v>19.64</c:v>
                </c:pt>
                <c:pt idx="3488">
                  <c:v>20.440000000000001</c:v>
                </c:pt>
                <c:pt idx="3489">
                  <c:v>21.69</c:v>
                </c:pt>
                <c:pt idx="3490">
                  <c:v>20.39</c:v>
                </c:pt>
                <c:pt idx="3491">
                  <c:v>19.89</c:v>
                </c:pt>
                <c:pt idx="3492">
                  <c:v>19.38</c:v>
                </c:pt>
                <c:pt idx="3493">
                  <c:v>18.989999999999998</c:v>
                </c:pt>
                <c:pt idx="3494">
                  <c:v>18.989999999999998</c:v>
                </c:pt>
                <c:pt idx="3495">
                  <c:v>22.07</c:v>
                </c:pt>
                <c:pt idx="3496">
                  <c:v>22.59</c:v>
                </c:pt>
                <c:pt idx="3497">
                  <c:v>20.74</c:v>
                </c:pt>
                <c:pt idx="3498">
                  <c:v>21.32</c:v>
                </c:pt>
                <c:pt idx="3499">
                  <c:v>22.83</c:v>
                </c:pt>
                <c:pt idx="3500">
                  <c:v>22</c:v>
                </c:pt>
                <c:pt idx="3501">
                  <c:v>22.85</c:v>
                </c:pt>
                <c:pt idx="3502">
                  <c:v>21.22</c:v>
                </c:pt>
                <c:pt idx="3503">
                  <c:v>19.78</c:v>
                </c:pt>
                <c:pt idx="3504">
                  <c:v>20.58</c:v>
                </c:pt>
                <c:pt idx="3505">
                  <c:v>20.52</c:v>
                </c:pt>
                <c:pt idx="3506">
                  <c:v>21.48</c:v>
                </c:pt>
                <c:pt idx="3507">
                  <c:v>23.57</c:v>
                </c:pt>
                <c:pt idx="3508">
                  <c:v>22.78</c:v>
                </c:pt>
                <c:pt idx="3509">
                  <c:v>25.94</c:v>
                </c:pt>
                <c:pt idx="3510">
                  <c:v>24.8</c:v>
                </c:pt>
                <c:pt idx="3511">
                  <c:v>22.89</c:v>
                </c:pt>
                <c:pt idx="3512">
                  <c:v>22.4</c:v>
                </c:pt>
                <c:pt idx="3513">
                  <c:v>21.92</c:v>
                </c:pt>
                <c:pt idx="3514">
                  <c:v>21.94</c:v>
                </c:pt>
                <c:pt idx="3515">
                  <c:v>20.170000000000002</c:v>
                </c:pt>
                <c:pt idx="3516">
                  <c:v>20.02</c:v>
                </c:pt>
                <c:pt idx="3517">
                  <c:v>20.25</c:v>
                </c:pt>
                <c:pt idx="3518">
                  <c:v>19.36</c:v>
                </c:pt>
                <c:pt idx="3519">
                  <c:v>19.57</c:v>
                </c:pt>
                <c:pt idx="3520">
                  <c:v>19.71</c:v>
                </c:pt>
                <c:pt idx="3521">
                  <c:v>18</c:v>
                </c:pt>
                <c:pt idx="3522">
                  <c:v>17.670000000000002</c:v>
                </c:pt>
                <c:pt idx="3523">
                  <c:v>17.670000000000002</c:v>
                </c:pt>
                <c:pt idx="3524">
                  <c:v>18.63</c:v>
                </c:pt>
                <c:pt idx="3525">
                  <c:v>18.62</c:v>
                </c:pt>
                <c:pt idx="3526">
                  <c:v>17.82</c:v>
                </c:pt>
                <c:pt idx="3527">
                  <c:v>18.16</c:v>
                </c:pt>
                <c:pt idx="3528">
                  <c:v>17.920000000000002</c:v>
                </c:pt>
                <c:pt idx="3529">
                  <c:v>18.260000000000002</c:v>
                </c:pt>
                <c:pt idx="3530">
                  <c:v>17.88</c:v>
                </c:pt>
                <c:pt idx="3531">
                  <c:v>17.89</c:v>
                </c:pt>
                <c:pt idx="3532">
                  <c:v>16.97</c:v>
                </c:pt>
                <c:pt idx="3533">
                  <c:v>16.23</c:v>
                </c:pt>
                <c:pt idx="3534">
                  <c:v>17.34</c:v>
                </c:pt>
                <c:pt idx="3535">
                  <c:v>20.100000000000001</c:v>
                </c:pt>
                <c:pt idx="3536">
                  <c:v>20.32</c:v>
                </c:pt>
                <c:pt idx="3537">
                  <c:v>23.01</c:v>
                </c:pt>
                <c:pt idx="3538">
                  <c:v>23.01</c:v>
                </c:pt>
                <c:pt idx="3539">
                  <c:v>23.13</c:v>
                </c:pt>
                <c:pt idx="3540">
                  <c:v>25.25</c:v>
                </c:pt>
                <c:pt idx="3541">
                  <c:v>24.79</c:v>
                </c:pt>
                <c:pt idx="3542">
                  <c:v>22.66</c:v>
                </c:pt>
                <c:pt idx="3543">
                  <c:v>24.8</c:v>
                </c:pt>
                <c:pt idx="3544">
                  <c:v>25.98</c:v>
                </c:pt>
                <c:pt idx="3545">
                  <c:v>31.06</c:v>
                </c:pt>
                <c:pt idx="3546">
                  <c:v>29.83</c:v>
                </c:pt>
                <c:pt idx="3547">
                  <c:v>28.2</c:v>
                </c:pt>
                <c:pt idx="3548">
                  <c:v>27.02</c:v>
                </c:pt>
                <c:pt idx="3549">
                  <c:v>28.75</c:v>
                </c:pt>
                <c:pt idx="3550">
                  <c:v>31.91</c:v>
                </c:pt>
                <c:pt idx="3551">
                  <c:v>28.55</c:v>
                </c:pt>
                <c:pt idx="3552">
                  <c:v>29.92</c:v>
                </c:pt>
                <c:pt idx="3553">
                  <c:v>34.340000000000003</c:v>
                </c:pt>
                <c:pt idx="3554">
                  <c:v>31.86</c:v>
                </c:pt>
                <c:pt idx="3555">
                  <c:v>28.4</c:v>
                </c:pt>
                <c:pt idx="3556">
                  <c:v>28.69</c:v>
                </c:pt>
                <c:pt idx="3557">
                  <c:v>30</c:v>
                </c:pt>
                <c:pt idx="3558">
                  <c:v>33.14</c:v>
                </c:pt>
                <c:pt idx="3559">
                  <c:v>31.8</c:v>
                </c:pt>
                <c:pt idx="3560">
                  <c:v>30.33</c:v>
                </c:pt>
                <c:pt idx="3561">
                  <c:v>31.14</c:v>
                </c:pt>
                <c:pt idx="3562">
                  <c:v>38.549999999999997</c:v>
                </c:pt>
                <c:pt idx="3563">
                  <c:v>39.6</c:v>
                </c:pt>
                <c:pt idx="3564">
                  <c:v>44.28</c:v>
                </c:pt>
                <c:pt idx="3565">
                  <c:v>36.479999999999997</c:v>
                </c:pt>
                <c:pt idx="3566">
                  <c:v>36.76</c:v>
                </c:pt>
                <c:pt idx="3567">
                  <c:v>41.43</c:v>
                </c:pt>
                <c:pt idx="3568">
                  <c:v>43.31</c:v>
                </c:pt>
                <c:pt idx="3569">
                  <c:v>43.31</c:v>
                </c:pt>
                <c:pt idx="3570">
                  <c:v>37.9</c:v>
                </c:pt>
                <c:pt idx="3571">
                  <c:v>39.659999999999997</c:v>
                </c:pt>
                <c:pt idx="3572">
                  <c:v>45.29</c:v>
                </c:pt>
                <c:pt idx="3573">
                  <c:v>43.74</c:v>
                </c:pt>
                <c:pt idx="3574">
                  <c:v>38.57</c:v>
                </c:pt>
                <c:pt idx="3575">
                  <c:v>36.58</c:v>
                </c:pt>
                <c:pt idx="3576">
                  <c:v>35.94</c:v>
                </c:pt>
                <c:pt idx="3577">
                  <c:v>39.229999999999997</c:v>
                </c:pt>
                <c:pt idx="3578">
                  <c:v>38.630000000000003</c:v>
                </c:pt>
                <c:pt idx="3579">
                  <c:v>38.58</c:v>
                </c:pt>
                <c:pt idx="3580">
                  <c:v>36.619999999999997</c:v>
                </c:pt>
                <c:pt idx="3581">
                  <c:v>32.47</c:v>
                </c:pt>
                <c:pt idx="3582">
                  <c:v>34.659999999999997</c:v>
                </c:pt>
                <c:pt idx="3583">
                  <c:v>34.549999999999997</c:v>
                </c:pt>
                <c:pt idx="3584">
                  <c:v>34.869999999999997</c:v>
                </c:pt>
                <c:pt idx="3585">
                  <c:v>36.08</c:v>
                </c:pt>
                <c:pt idx="3586">
                  <c:v>40.950000000000003</c:v>
                </c:pt>
                <c:pt idx="3587">
                  <c:v>43.48</c:v>
                </c:pt>
                <c:pt idx="3588">
                  <c:v>40.47</c:v>
                </c:pt>
                <c:pt idx="3589">
                  <c:v>42.81</c:v>
                </c:pt>
                <c:pt idx="3590">
                  <c:v>41.2</c:v>
                </c:pt>
                <c:pt idx="3591">
                  <c:v>43.51</c:v>
                </c:pt>
                <c:pt idx="3592">
                  <c:v>45.74</c:v>
                </c:pt>
                <c:pt idx="3593">
                  <c:v>42.2</c:v>
                </c:pt>
                <c:pt idx="3594">
                  <c:v>40.07</c:v>
                </c:pt>
                <c:pt idx="3595">
                  <c:v>40.229999999999997</c:v>
                </c:pt>
                <c:pt idx="3596">
                  <c:v>38.96</c:v>
                </c:pt>
                <c:pt idx="3597">
                  <c:v>33.340000000000003</c:v>
                </c:pt>
                <c:pt idx="3598">
                  <c:v>34.82</c:v>
                </c:pt>
                <c:pt idx="3599">
                  <c:v>33.130000000000003</c:v>
                </c:pt>
                <c:pt idx="3600">
                  <c:v>33.11</c:v>
                </c:pt>
                <c:pt idx="3601">
                  <c:v>33.21</c:v>
                </c:pt>
                <c:pt idx="3602">
                  <c:v>31.53</c:v>
                </c:pt>
                <c:pt idx="3603">
                  <c:v>32.270000000000003</c:v>
                </c:pt>
                <c:pt idx="3604">
                  <c:v>32.380000000000003</c:v>
                </c:pt>
                <c:pt idx="3605">
                  <c:v>32.950000000000003</c:v>
                </c:pt>
                <c:pt idx="3606">
                  <c:v>32.42</c:v>
                </c:pt>
                <c:pt idx="3607">
                  <c:v>29.5</c:v>
                </c:pt>
                <c:pt idx="3608">
                  <c:v>28.05</c:v>
                </c:pt>
                <c:pt idx="3609">
                  <c:v>27.26</c:v>
                </c:pt>
                <c:pt idx="3610">
                  <c:v>27.76</c:v>
                </c:pt>
                <c:pt idx="3611">
                  <c:v>27.37</c:v>
                </c:pt>
                <c:pt idx="3612">
                  <c:v>26.01</c:v>
                </c:pt>
                <c:pt idx="3613">
                  <c:v>25.7</c:v>
                </c:pt>
                <c:pt idx="3614">
                  <c:v>28.09</c:v>
                </c:pt>
                <c:pt idx="3615">
                  <c:v>28.17</c:v>
                </c:pt>
                <c:pt idx="3616">
                  <c:v>28.47</c:v>
                </c:pt>
                <c:pt idx="3617">
                  <c:v>29.28</c:v>
                </c:pt>
                <c:pt idx="3618">
                  <c:v>29.03</c:v>
                </c:pt>
                <c:pt idx="3619">
                  <c:v>28.9</c:v>
                </c:pt>
                <c:pt idx="3620">
                  <c:v>27.95</c:v>
                </c:pt>
                <c:pt idx="3621">
                  <c:v>27.13</c:v>
                </c:pt>
                <c:pt idx="3622">
                  <c:v>25.5</c:v>
                </c:pt>
                <c:pt idx="3623">
                  <c:v>22.47</c:v>
                </c:pt>
                <c:pt idx="3624">
                  <c:v>21.84</c:v>
                </c:pt>
                <c:pt idx="3625">
                  <c:v>23.28</c:v>
                </c:pt>
                <c:pt idx="3626">
                  <c:v>22.15</c:v>
                </c:pt>
                <c:pt idx="3627">
                  <c:v>22.15</c:v>
                </c:pt>
                <c:pt idx="3628">
                  <c:v>22.09</c:v>
                </c:pt>
                <c:pt idx="3629">
                  <c:v>26.01</c:v>
                </c:pt>
                <c:pt idx="3630">
                  <c:v>24.97</c:v>
                </c:pt>
                <c:pt idx="3631">
                  <c:v>25.43</c:v>
                </c:pt>
                <c:pt idx="3632">
                  <c:v>28.7</c:v>
                </c:pt>
                <c:pt idx="3633">
                  <c:v>25.31</c:v>
                </c:pt>
                <c:pt idx="3634">
                  <c:v>24.9</c:v>
                </c:pt>
                <c:pt idx="3635">
                  <c:v>25.58</c:v>
                </c:pt>
                <c:pt idx="3636">
                  <c:v>25.66</c:v>
                </c:pt>
                <c:pt idx="3637">
                  <c:v>26.81</c:v>
                </c:pt>
                <c:pt idx="3638">
                  <c:v>27.72</c:v>
                </c:pt>
                <c:pt idx="3639">
                  <c:v>31.31</c:v>
                </c:pt>
                <c:pt idx="3640">
                  <c:v>29.42</c:v>
                </c:pt>
                <c:pt idx="3641">
                  <c:v>29.96</c:v>
                </c:pt>
                <c:pt idx="3642">
                  <c:v>27.96</c:v>
                </c:pt>
                <c:pt idx="3643">
                  <c:v>25.04</c:v>
                </c:pt>
                <c:pt idx="3644">
                  <c:v>23.86</c:v>
                </c:pt>
                <c:pt idx="3645">
                  <c:v>22.78</c:v>
                </c:pt>
                <c:pt idx="3646">
                  <c:v>20.21</c:v>
                </c:pt>
                <c:pt idx="3647">
                  <c:v>21.48</c:v>
                </c:pt>
                <c:pt idx="3648">
                  <c:v>21.48</c:v>
                </c:pt>
                <c:pt idx="3649">
                  <c:v>23.5</c:v>
                </c:pt>
                <c:pt idx="3650">
                  <c:v>22.18</c:v>
                </c:pt>
                <c:pt idx="3651">
                  <c:v>23.34</c:v>
                </c:pt>
                <c:pt idx="3652">
                  <c:v>24.42</c:v>
                </c:pt>
                <c:pt idx="3653">
                  <c:v>24.42</c:v>
                </c:pt>
                <c:pt idx="3654">
                  <c:v>26.17</c:v>
                </c:pt>
                <c:pt idx="3655">
                  <c:v>24.46</c:v>
                </c:pt>
                <c:pt idx="3656">
                  <c:v>23.34</c:v>
                </c:pt>
                <c:pt idx="3657">
                  <c:v>24.37</c:v>
                </c:pt>
                <c:pt idx="3658">
                  <c:v>23.28</c:v>
                </c:pt>
                <c:pt idx="3659">
                  <c:v>25.46</c:v>
                </c:pt>
                <c:pt idx="3660">
                  <c:v>28.1</c:v>
                </c:pt>
                <c:pt idx="3661">
                  <c:v>30.11</c:v>
                </c:pt>
                <c:pt idx="3662">
                  <c:v>32.979999999999997</c:v>
                </c:pt>
                <c:pt idx="3663">
                  <c:v>29.24</c:v>
                </c:pt>
                <c:pt idx="3664">
                  <c:v>29.24</c:v>
                </c:pt>
                <c:pt idx="3665">
                  <c:v>29.24</c:v>
                </c:pt>
                <c:pt idx="3666">
                  <c:v>28.6</c:v>
                </c:pt>
                <c:pt idx="3667">
                  <c:v>30.92</c:v>
                </c:pt>
                <c:pt idx="3668">
                  <c:v>31.95</c:v>
                </c:pt>
                <c:pt idx="3669">
                  <c:v>31.13</c:v>
                </c:pt>
                <c:pt idx="3670">
                  <c:v>29.23</c:v>
                </c:pt>
                <c:pt idx="3671">
                  <c:v>29.73</c:v>
                </c:pt>
                <c:pt idx="3672">
                  <c:v>28.11</c:v>
                </c:pt>
                <c:pt idx="3673">
                  <c:v>26.25</c:v>
                </c:pt>
                <c:pt idx="3674">
                  <c:v>27.67</c:v>
                </c:pt>
                <c:pt idx="3675">
                  <c:v>28.16</c:v>
                </c:pt>
                <c:pt idx="3676">
                  <c:v>27.88</c:v>
                </c:pt>
                <c:pt idx="3677">
                  <c:v>29.48</c:v>
                </c:pt>
                <c:pt idx="3678">
                  <c:v>29.67</c:v>
                </c:pt>
                <c:pt idx="3679">
                  <c:v>30.27</c:v>
                </c:pt>
                <c:pt idx="3680">
                  <c:v>31.36</c:v>
                </c:pt>
                <c:pt idx="3681">
                  <c:v>30.45</c:v>
                </c:pt>
                <c:pt idx="3682">
                  <c:v>27.42</c:v>
                </c:pt>
                <c:pt idx="3683">
                  <c:v>29.76</c:v>
                </c:pt>
                <c:pt idx="3684">
                  <c:v>29.76</c:v>
                </c:pt>
                <c:pt idx="3685">
                  <c:v>29.65</c:v>
                </c:pt>
                <c:pt idx="3686">
                  <c:v>30.65</c:v>
                </c:pt>
                <c:pt idx="3687">
                  <c:v>30.45</c:v>
                </c:pt>
                <c:pt idx="3688">
                  <c:v>29.3</c:v>
                </c:pt>
                <c:pt idx="3689">
                  <c:v>25.87</c:v>
                </c:pt>
                <c:pt idx="3690">
                  <c:v>26.49</c:v>
                </c:pt>
                <c:pt idx="3691">
                  <c:v>27.21</c:v>
                </c:pt>
                <c:pt idx="3692">
                  <c:v>28.01</c:v>
                </c:pt>
                <c:pt idx="3693">
                  <c:v>27.88</c:v>
                </c:pt>
                <c:pt idx="3694">
                  <c:v>28.37</c:v>
                </c:pt>
                <c:pt idx="3695">
                  <c:v>29.22</c:v>
                </c:pt>
                <c:pt idx="3696">
                  <c:v>29.04</c:v>
                </c:pt>
                <c:pt idx="3697">
                  <c:v>26.67</c:v>
                </c:pt>
                <c:pt idx="3698">
                  <c:v>24.08</c:v>
                </c:pt>
                <c:pt idx="3699">
                  <c:v>24.54</c:v>
                </c:pt>
                <c:pt idx="3700">
                  <c:v>25.02</c:v>
                </c:pt>
                <c:pt idx="3701">
                  <c:v>24.79</c:v>
                </c:pt>
                <c:pt idx="3702">
                  <c:v>24.37</c:v>
                </c:pt>
                <c:pt idx="3703">
                  <c:v>24.84</c:v>
                </c:pt>
                <c:pt idx="3704">
                  <c:v>25.24</c:v>
                </c:pt>
                <c:pt idx="3705">
                  <c:v>25.15</c:v>
                </c:pt>
                <c:pt idx="3706">
                  <c:v>25.57</c:v>
                </c:pt>
                <c:pt idx="3707">
                  <c:v>24.13</c:v>
                </c:pt>
                <c:pt idx="3708">
                  <c:v>24.32</c:v>
                </c:pt>
                <c:pt idx="3709">
                  <c:v>25</c:v>
                </c:pt>
                <c:pt idx="3710">
                  <c:v>27.27</c:v>
                </c:pt>
                <c:pt idx="3711">
                  <c:v>26.6</c:v>
                </c:pt>
                <c:pt idx="3712">
                  <c:v>24.33</c:v>
                </c:pt>
                <c:pt idx="3713">
                  <c:v>24.04</c:v>
                </c:pt>
                <c:pt idx="3714">
                  <c:v>23.54</c:v>
                </c:pt>
                <c:pt idx="3715">
                  <c:v>22.73</c:v>
                </c:pt>
                <c:pt idx="3716">
                  <c:v>23.26</c:v>
                </c:pt>
                <c:pt idx="3717">
                  <c:v>22.06</c:v>
                </c:pt>
                <c:pt idx="3718">
                  <c:v>22.06</c:v>
                </c:pt>
                <c:pt idx="3719">
                  <c:v>22.19</c:v>
                </c:pt>
                <c:pt idx="3720">
                  <c:v>22.65</c:v>
                </c:pt>
                <c:pt idx="3721">
                  <c:v>22.81</c:v>
                </c:pt>
                <c:pt idx="3722">
                  <c:v>22.59</c:v>
                </c:pt>
                <c:pt idx="3723">
                  <c:v>21.77</c:v>
                </c:pt>
                <c:pt idx="3724">
                  <c:v>21.93</c:v>
                </c:pt>
                <c:pt idx="3725">
                  <c:v>22.73</c:v>
                </c:pt>
                <c:pt idx="3726">
                  <c:v>24.94</c:v>
                </c:pt>
                <c:pt idx="3727">
                  <c:v>23.93</c:v>
                </c:pt>
                <c:pt idx="3728">
                  <c:v>23.9</c:v>
                </c:pt>
                <c:pt idx="3729">
                  <c:v>26.42</c:v>
                </c:pt>
                <c:pt idx="3730">
                  <c:v>25.02</c:v>
                </c:pt>
                <c:pt idx="3731">
                  <c:v>23.31</c:v>
                </c:pt>
                <c:pt idx="3732">
                  <c:v>22.62</c:v>
                </c:pt>
                <c:pt idx="3733">
                  <c:v>22.76</c:v>
                </c:pt>
                <c:pt idx="3734">
                  <c:v>23.53</c:v>
                </c:pt>
                <c:pt idx="3735">
                  <c:v>23.36</c:v>
                </c:pt>
                <c:pt idx="3736">
                  <c:v>24.4</c:v>
                </c:pt>
                <c:pt idx="3737">
                  <c:v>25.06</c:v>
                </c:pt>
                <c:pt idx="3738">
                  <c:v>25.07</c:v>
                </c:pt>
                <c:pt idx="3739">
                  <c:v>24.15</c:v>
                </c:pt>
                <c:pt idx="3740">
                  <c:v>25.62</c:v>
                </c:pt>
                <c:pt idx="3741">
                  <c:v>25.19</c:v>
                </c:pt>
                <c:pt idx="3742">
                  <c:v>27.44</c:v>
                </c:pt>
                <c:pt idx="3743">
                  <c:v>25.36</c:v>
                </c:pt>
                <c:pt idx="3744">
                  <c:v>26.62</c:v>
                </c:pt>
                <c:pt idx="3745">
                  <c:v>25.62</c:v>
                </c:pt>
                <c:pt idx="3746">
                  <c:v>26.13</c:v>
                </c:pt>
                <c:pt idx="3747">
                  <c:v>25.02</c:v>
                </c:pt>
                <c:pt idx="3748">
                  <c:v>26.86</c:v>
                </c:pt>
                <c:pt idx="3749">
                  <c:v>27.28</c:v>
                </c:pt>
                <c:pt idx="3750">
                  <c:v>27.26</c:v>
                </c:pt>
                <c:pt idx="3751">
                  <c:v>25.08</c:v>
                </c:pt>
                <c:pt idx="3752">
                  <c:v>24.46</c:v>
                </c:pt>
                <c:pt idx="3753">
                  <c:v>24.4</c:v>
                </c:pt>
                <c:pt idx="3754">
                  <c:v>27.62</c:v>
                </c:pt>
                <c:pt idx="3755">
                  <c:v>28.9</c:v>
                </c:pt>
                <c:pt idx="3756">
                  <c:v>27.57</c:v>
                </c:pt>
                <c:pt idx="3757">
                  <c:v>28.12</c:v>
                </c:pt>
                <c:pt idx="3758">
                  <c:v>25.39</c:v>
                </c:pt>
                <c:pt idx="3759">
                  <c:v>25.39</c:v>
                </c:pt>
                <c:pt idx="3760">
                  <c:v>26.62</c:v>
                </c:pt>
                <c:pt idx="3761">
                  <c:v>26.21</c:v>
                </c:pt>
                <c:pt idx="3762">
                  <c:v>26.2</c:v>
                </c:pt>
                <c:pt idx="3763">
                  <c:v>23.43</c:v>
                </c:pt>
                <c:pt idx="3764">
                  <c:v>23.78</c:v>
                </c:pt>
                <c:pt idx="3765">
                  <c:v>24.02</c:v>
                </c:pt>
                <c:pt idx="3766">
                  <c:v>23.9</c:v>
                </c:pt>
                <c:pt idx="3767">
                  <c:v>25.32</c:v>
                </c:pt>
                <c:pt idx="3768">
                  <c:v>25.9</c:v>
                </c:pt>
                <c:pt idx="3769">
                  <c:v>26.51</c:v>
                </c:pt>
                <c:pt idx="3770">
                  <c:v>25.91</c:v>
                </c:pt>
                <c:pt idx="3771">
                  <c:v>22.4</c:v>
                </c:pt>
                <c:pt idx="3772">
                  <c:v>21.95</c:v>
                </c:pt>
                <c:pt idx="3773">
                  <c:v>21.75</c:v>
                </c:pt>
                <c:pt idx="3774">
                  <c:v>21.81</c:v>
                </c:pt>
                <c:pt idx="3775">
                  <c:v>21.7</c:v>
                </c:pt>
                <c:pt idx="3776">
                  <c:v>21.32</c:v>
                </c:pt>
                <c:pt idx="3777">
                  <c:v>23.06</c:v>
                </c:pt>
                <c:pt idx="3778">
                  <c:v>21.76</c:v>
                </c:pt>
                <c:pt idx="3779">
                  <c:v>22.63</c:v>
                </c:pt>
                <c:pt idx="3780">
                  <c:v>22.51</c:v>
                </c:pt>
                <c:pt idx="3781">
                  <c:v>21.09</c:v>
                </c:pt>
                <c:pt idx="3782">
                  <c:v>19.690000000000001</c:v>
                </c:pt>
                <c:pt idx="3783">
                  <c:v>18.66</c:v>
                </c:pt>
                <c:pt idx="3784">
                  <c:v>18.66</c:v>
                </c:pt>
                <c:pt idx="3785">
                  <c:v>20.73</c:v>
                </c:pt>
                <c:pt idx="3786">
                  <c:v>20.350000000000001</c:v>
                </c:pt>
                <c:pt idx="3787">
                  <c:v>20.239999999999998</c:v>
                </c:pt>
                <c:pt idx="3788">
                  <c:v>17.96</c:v>
                </c:pt>
                <c:pt idx="3789">
                  <c:v>19.73</c:v>
                </c:pt>
                <c:pt idx="3790">
                  <c:v>19.95</c:v>
                </c:pt>
                <c:pt idx="3791">
                  <c:v>19.71</c:v>
                </c:pt>
                <c:pt idx="3792">
                  <c:v>18.68</c:v>
                </c:pt>
                <c:pt idx="3793">
                  <c:v>17.420000000000002</c:v>
                </c:pt>
                <c:pt idx="3794">
                  <c:v>19.07</c:v>
                </c:pt>
                <c:pt idx="3795">
                  <c:v>21.79</c:v>
                </c:pt>
                <c:pt idx="3796">
                  <c:v>21.46</c:v>
                </c:pt>
                <c:pt idx="3797">
                  <c:v>23.05</c:v>
                </c:pt>
                <c:pt idx="3798">
                  <c:v>23.32</c:v>
                </c:pt>
                <c:pt idx="3799">
                  <c:v>24.98</c:v>
                </c:pt>
                <c:pt idx="3800">
                  <c:v>23.23</c:v>
                </c:pt>
                <c:pt idx="3801">
                  <c:v>22.85</c:v>
                </c:pt>
                <c:pt idx="3802">
                  <c:v>24.52</c:v>
                </c:pt>
                <c:pt idx="3803">
                  <c:v>24.64</c:v>
                </c:pt>
                <c:pt idx="3804">
                  <c:v>25.59</c:v>
                </c:pt>
                <c:pt idx="3805">
                  <c:v>26.27</c:v>
                </c:pt>
                <c:pt idx="3806">
                  <c:v>27.4</c:v>
                </c:pt>
                <c:pt idx="3807">
                  <c:v>27.01</c:v>
                </c:pt>
                <c:pt idx="3808">
                  <c:v>26.6</c:v>
                </c:pt>
                <c:pt idx="3809">
                  <c:v>27.66</c:v>
                </c:pt>
                <c:pt idx="3810">
                  <c:v>28.45</c:v>
                </c:pt>
                <c:pt idx="3811">
                  <c:v>25.39</c:v>
                </c:pt>
                <c:pt idx="3812">
                  <c:v>25.03</c:v>
                </c:pt>
                <c:pt idx="3813">
                  <c:v>22.31</c:v>
                </c:pt>
                <c:pt idx="3814">
                  <c:v>23.07</c:v>
                </c:pt>
                <c:pt idx="3815">
                  <c:v>21.67</c:v>
                </c:pt>
                <c:pt idx="3816">
                  <c:v>23.3</c:v>
                </c:pt>
                <c:pt idx="3817">
                  <c:v>24.39</c:v>
                </c:pt>
                <c:pt idx="3818">
                  <c:v>22.95</c:v>
                </c:pt>
                <c:pt idx="3819">
                  <c:v>22.55</c:v>
                </c:pt>
                <c:pt idx="3820">
                  <c:v>22.4</c:v>
                </c:pt>
                <c:pt idx="3821">
                  <c:v>20.96</c:v>
                </c:pt>
                <c:pt idx="3822">
                  <c:v>21.21</c:v>
                </c:pt>
                <c:pt idx="3823">
                  <c:v>21.83</c:v>
                </c:pt>
                <c:pt idx="3824">
                  <c:v>24.63</c:v>
                </c:pt>
                <c:pt idx="3825">
                  <c:v>24.45</c:v>
                </c:pt>
                <c:pt idx="3826">
                  <c:v>22.93</c:v>
                </c:pt>
                <c:pt idx="3827">
                  <c:v>24.53</c:v>
                </c:pt>
                <c:pt idx="3828">
                  <c:v>20.98</c:v>
                </c:pt>
                <c:pt idx="3829">
                  <c:v>20.98</c:v>
                </c:pt>
                <c:pt idx="3830">
                  <c:v>23.44</c:v>
                </c:pt>
                <c:pt idx="3831">
                  <c:v>23.82</c:v>
                </c:pt>
                <c:pt idx="3832">
                  <c:v>23.01</c:v>
                </c:pt>
                <c:pt idx="3833">
                  <c:v>22.03</c:v>
                </c:pt>
                <c:pt idx="3834">
                  <c:v>22.89</c:v>
                </c:pt>
                <c:pt idx="3835">
                  <c:v>23.77</c:v>
                </c:pt>
                <c:pt idx="3836">
                  <c:v>24.56</c:v>
                </c:pt>
                <c:pt idx="3837">
                  <c:v>25.25</c:v>
                </c:pt>
                <c:pt idx="3838">
                  <c:v>23.3</c:v>
                </c:pt>
                <c:pt idx="3839">
                  <c:v>24.03</c:v>
                </c:pt>
                <c:pt idx="3840">
                  <c:v>25.65</c:v>
                </c:pt>
                <c:pt idx="3841">
                  <c:v>25.19</c:v>
                </c:pt>
                <c:pt idx="3842">
                  <c:v>27.84</c:v>
                </c:pt>
                <c:pt idx="3843">
                  <c:v>27.79</c:v>
                </c:pt>
                <c:pt idx="3844">
                  <c:v>26.4</c:v>
                </c:pt>
                <c:pt idx="3845">
                  <c:v>26.06</c:v>
                </c:pt>
                <c:pt idx="3846">
                  <c:v>26.49</c:v>
                </c:pt>
                <c:pt idx="3847">
                  <c:v>25.41</c:v>
                </c:pt>
                <c:pt idx="3848">
                  <c:v>24.93</c:v>
                </c:pt>
                <c:pt idx="3849">
                  <c:v>24.46</c:v>
                </c:pt>
                <c:pt idx="3850">
                  <c:v>24.79</c:v>
                </c:pt>
                <c:pt idx="3851">
                  <c:v>22.06</c:v>
                </c:pt>
                <c:pt idx="3852">
                  <c:v>23.58</c:v>
                </c:pt>
                <c:pt idx="3853">
                  <c:v>20.49</c:v>
                </c:pt>
                <c:pt idx="3854">
                  <c:v>20.63</c:v>
                </c:pt>
                <c:pt idx="3855">
                  <c:v>22.84</c:v>
                </c:pt>
                <c:pt idx="3856">
                  <c:v>25.96</c:v>
                </c:pt>
                <c:pt idx="3857">
                  <c:v>26.05</c:v>
                </c:pt>
                <c:pt idx="3858">
                  <c:v>28.75</c:v>
                </c:pt>
                <c:pt idx="3859">
                  <c:v>28.19</c:v>
                </c:pt>
                <c:pt idx="3860">
                  <c:v>26.56</c:v>
                </c:pt>
                <c:pt idx="3861">
                  <c:v>23.9</c:v>
                </c:pt>
                <c:pt idx="3862">
                  <c:v>24.02</c:v>
                </c:pt>
                <c:pt idx="3863">
                  <c:v>21.64</c:v>
                </c:pt>
                <c:pt idx="3864">
                  <c:v>23.6</c:v>
                </c:pt>
                <c:pt idx="3865">
                  <c:v>24.26</c:v>
                </c:pt>
                <c:pt idx="3866">
                  <c:v>24.2</c:v>
                </c:pt>
                <c:pt idx="3867">
                  <c:v>21.34</c:v>
                </c:pt>
                <c:pt idx="3868">
                  <c:v>22.2</c:v>
                </c:pt>
                <c:pt idx="3869">
                  <c:v>22.09</c:v>
                </c:pt>
                <c:pt idx="3870">
                  <c:v>23.1</c:v>
                </c:pt>
                <c:pt idx="3871">
                  <c:v>23.16</c:v>
                </c:pt>
                <c:pt idx="3872">
                  <c:v>23</c:v>
                </c:pt>
                <c:pt idx="3873">
                  <c:v>21.66</c:v>
                </c:pt>
                <c:pt idx="3874">
                  <c:v>21.87</c:v>
                </c:pt>
                <c:pt idx="3875">
                  <c:v>22.7</c:v>
                </c:pt>
                <c:pt idx="3876">
                  <c:v>22.26</c:v>
                </c:pt>
                <c:pt idx="3877">
                  <c:v>22.07</c:v>
                </c:pt>
                <c:pt idx="3878">
                  <c:v>21.65</c:v>
                </c:pt>
                <c:pt idx="3879">
                  <c:v>22.74</c:v>
                </c:pt>
                <c:pt idx="3880">
                  <c:v>20.73</c:v>
                </c:pt>
                <c:pt idx="3881">
                  <c:v>20.96</c:v>
                </c:pt>
                <c:pt idx="3882">
                  <c:v>19.760000000000002</c:v>
                </c:pt>
                <c:pt idx="3883">
                  <c:v>19.11</c:v>
                </c:pt>
                <c:pt idx="3884">
                  <c:v>19.98</c:v>
                </c:pt>
                <c:pt idx="3885">
                  <c:v>21</c:v>
                </c:pt>
                <c:pt idx="3886">
                  <c:v>20.260000000000002</c:v>
                </c:pt>
                <c:pt idx="3887">
                  <c:v>20.260000000000002</c:v>
                </c:pt>
                <c:pt idx="3888">
                  <c:v>22.33</c:v>
                </c:pt>
                <c:pt idx="3889">
                  <c:v>23.57</c:v>
                </c:pt>
                <c:pt idx="3890">
                  <c:v>24.18</c:v>
                </c:pt>
                <c:pt idx="3891">
                  <c:v>22.23</c:v>
                </c:pt>
                <c:pt idx="3892">
                  <c:v>21.77</c:v>
                </c:pt>
                <c:pt idx="3893">
                  <c:v>19.32</c:v>
                </c:pt>
                <c:pt idx="3894">
                  <c:v>20.58</c:v>
                </c:pt>
                <c:pt idx="3895">
                  <c:v>21.09</c:v>
                </c:pt>
                <c:pt idx="3896">
                  <c:v>21.25</c:v>
                </c:pt>
                <c:pt idx="3897">
                  <c:v>21.19</c:v>
                </c:pt>
                <c:pt idx="3898">
                  <c:v>21.48</c:v>
                </c:pt>
                <c:pt idx="3899">
                  <c:v>21.72</c:v>
                </c:pt>
                <c:pt idx="3900">
                  <c:v>23.06</c:v>
                </c:pt>
                <c:pt idx="3901">
                  <c:v>22.03</c:v>
                </c:pt>
                <c:pt idx="3902">
                  <c:v>21.91</c:v>
                </c:pt>
                <c:pt idx="3903">
                  <c:v>21.35</c:v>
                </c:pt>
                <c:pt idx="3904">
                  <c:v>23.78</c:v>
                </c:pt>
                <c:pt idx="3905">
                  <c:v>22.66</c:v>
                </c:pt>
                <c:pt idx="3906">
                  <c:v>22.43</c:v>
                </c:pt>
                <c:pt idx="3907">
                  <c:v>21.12</c:v>
                </c:pt>
                <c:pt idx="3908">
                  <c:v>21.12</c:v>
                </c:pt>
                <c:pt idx="3909">
                  <c:v>23.07</c:v>
                </c:pt>
                <c:pt idx="3910">
                  <c:v>22.97</c:v>
                </c:pt>
                <c:pt idx="3911">
                  <c:v>23.09</c:v>
                </c:pt>
                <c:pt idx="3912">
                  <c:v>24.76</c:v>
                </c:pt>
                <c:pt idx="3913">
                  <c:v>24.64</c:v>
                </c:pt>
                <c:pt idx="3914">
                  <c:v>24.21</c:v>
                </c:pt>
                <c:pt idx="3915">
                  <c:v>27.01</c:v>
                </c:pt>
                <c:pt idx="3916">
                  <c:v>26.41</c:v>
                </c:pt>
                <c:pt idx="3917">
                  <c:v>25.73</c:v>
                </c:pt>
                <c:pt idx="3918">
                  <c:v>21.72</c:v>
                </c:pt>
                <c:pt idx="3919">
                  <c:v>21.71</c:v>
                </c:pt>
                <c:pt idx="3920">
                  <c:v>22.5</c:v>
                </c:pt>
                <c:pt idx="3921">
                  <c:v>22.84</c:v>
                </c:pt>
                <c:pt idx="3922">
                  <c:v>21.71</c:v>
                </c:pt>
                <c:pt idx="3923">
                  <c:v>19.66</c:v>
                </c:pt>
                <c:pt idx="3924">
                  <c:v>19.66</c:v>
                </c:pt>
                <c:pt idx="3925">
                  <c:v>21.5</c:v>
                </c:pt>
                <c:pt idx="3926">
                  <c:v>21.72</c:v>
                </c:pt>
                <c:pt idx="3927">
                  <c:v>21.75</c:v>
                </c:pt>
                <c:pt idx="3928">
                  <c:v>20.82</c:v>
                </c:pt>
                <c:pt idx="3929">
                  <c:v>24.07</c:v>
                </c:pt>
                <c:pt idx="3930">
                  <c:v>23.02</c:v>
                </c:pt>
                <c:pt idx="3931">
                  <c:v>23.03</c:v>
                </c:pt>
                <c:pt idx="3932">
                  <c:v>23.54</c:v>
                </c:pt>
                <c:pt idx="3933">
                  <c:v>26.14</c:v>
                </c:pt>
                <c:pt idx="3934">
                  <c:v>24.95</c:v>
                </c:pt>
                <c:pt idx="3935">
                  <c:v>23.45</c:v>
                </c:pt>
                <c:pt idx="3936">
                  <c:v>23.12</c:v>
                </c:pt>
                <c:pt idx="3937">
                  <c:v>22.01</c:v>
                </c:pt>
                <c:pt idx="3938">
                  <c:v>21.54</c:v>
                </c:pt>
                <c:pt idx="3939">
                  <c:v>22.79</c:v>
                </c:pt>
                <c:pt idx="3940">
                  <c:v>21.25</c:v>
                </c:pt>
                <c:pt idx="3941">
                  <c:v>22.9</c:v>
                </c:pt>
                <c:pt idx="3942">
                  <c:v>23.07</c:v>
                </c:pt>
                <c:pt idx="3943">
                  <c:v>24.42</c:v>
                </c:pt>
                <c:pt idx="3944">
                  <c:v>24.38</c:v>
                </c:pt>
                <c:pt idx="3945">
                  <c:v>22.92</c:v>
                </c:pt>
                <c:pt idx="3946">
                  <c:v>23.51</c:v>
                </c:pt>
                <c:pt idx="3947">
                  <c:v>23.17</c:v>
                </c:pt>
                <c:pt idx="3948">
                  <c:v>26</c:v>
                </c:pt>
                <c:pt idx="3949">
                  <c:v>26</c:v>
                </c:pt>
                <c:pt idx="3950">
                  <c:v>25.86</c:v>
                </c:pt>
                <c:pt idx="3951">
                  <c:v>23.89</c:v>
                </c:pt>
                <c:pt idx="3952">
                  <c:v>24.38</c:v>
                </c:pt>
                <c:pt idx="3953">
                  <c:v>25.2</c:v>
                </c:pt>
                <c:pt idx="3954">
                  <c:v>24.68</c:v>
                </c:pt>
                <c:pt idx="3955">
                  <c:v>23.37</c:v>
                </c:pt>
                <c:pt idx="3956">
                  <c:v>21.64</c:v>
                </c:pt>
                <c:pt idx="3957">
                  <c:v>21.06</c:v>
                </c:pt>
                <c:pt idx="3958">
                  <c:v>19.21</c:v>
                </c:pt>
                <c:pt idx="3959">
                  <c:v>21.5</c:v>
                </c:pt>
                <c:pt idx="3960">
                  <c:v>24.31</c:v>
                </c:pt>
                <c:pt idx="3961">
                  <c:v>23.82</c:v>
                </c:pt>
                <c:pt idx="3962">
                  <c:v>22.21</c:v>
                </c:pt>
                <c:pt idx="3963">
                  <c:v>21.24</c:v>
                </c:pt>
                <c:pt idx="3964">
                  <c:v>22.85</c:v>
                </c:pt>
                <c:pt idx="3965">
                  <c:v>24.41</c:v>
                </c:pt>
                <c:pt idx="3966">
                  <c:v>22.34</c:v>
                </c:pt>
                <c:pt idx="3967">
                  <c:v>20.77</c:v>
                </c:pt>
                <c:pt idx="3968">
                  <c:v>22.37</c:v>
                </c:pt>
                <c:pt idx="3969">
                  <c:v>22.96</c:v>
                </c:pt>
                <c:pt idx="3970">
                  <c:v>21.7</c:v>
                </c:pt>
                <c:pt idx="3971">
                  <c:v>21.49</c:v>
                </c:pt>
                <c:pt idx="3972">
                  <c:v>22.26</c:v>
                </c:pt>
                <c:pt idx="3973">
                  <c:v>23.31</c:v>
                </c:pt>
                <c:pt idx="3974">
                  <c:v>24.53</c:v>
                </c:pt>
                <c:pt idx="3975">
                  <c:v>24.86</c:v>
                </c:pt>
                <c:pt idx="3976">
                  <c:v>24.1</c:v>
                </c:pt>
                <c:pt idx="3977">
                  <c:v>25.47</c:v>
                </c:pt>
                <c:pt idx="3978">
                  <c:v>24.11</c:v>
                </c:pt>
                <c:pt idx="3979">
                  <c:v>24.03</c:v>
                </c:pt>
                <c:pt idx="3980">
                  <c:v>27.12</c:v>
                </c:pt>
                <c:pt idx="3981">
                  <c:v>28.41</c:v>
                </c:pt>
                <c:pt idx="3982">
                  <c:v>27.15</c:v>
                </c:pt>
                <c:pt idx="3983">
                  <c:v>24.39</c:v>
                </c:pt>
                <c:pt idx="3984">
                  <c:v>25.99</c:v>
                </c:pt>
                <c:pt idx="3985">
                  <c:v>27.25</c:v>
                </c:pt>
                <c:pt idx="3986">
                  <c:v>28.98</c:v>
                </c:pt>
                <c:pt idx="3987">
                  <c:v>29.4</c:v>
                </c:pt>
                <c:pt idx="3988">
                  <c:v>33.49</c:v>
                </c:pt>
                <c:pt idx="3989">
                  <c:v>28.95</c:v>
                </c:pt>
                <c:pt idx="3990">
                  <c:v>26.12</c:v>
                </c:pt>
                <c:pt idx="3991">
                  <c:v>27.02</c:v>
                </c:pt>
                <c:pt idx="3992">
                  <c:v>25.85</c:v>
                </c:pt>
                <c:pt idx="3993">
                  <c:v>25.85</c:v>
                </c:pt>
                <c:pt idx="3994">
                  <c:v>27.37</c:v>
                </c:pt>
                <c:pt idx="3995">
                  <c:v>25.24</c:v>
                </c:pt>
                <c:pt idx="3996">
                  <c:v>26.97</c:v>
                </c:pt>
                <c:pt idx="3997">
                  <c:v>26.19</c:v>
                </c:pt>
                <c:pt idx="3998">
                  <c:v>26.2</c:v>
                </c:pt>
                <c:pt idx="3999">
                  <c:v>25.88</c:v>
                </c:pt>
                <c:pt idx="4000">
                  <c:v>28.5</c:v>
                </c:pt>
                <c:pt idx="4001">
                  <c:v>31.63</c:v>
                </c:pt>
                <c:pt idx="4002">
                  <c:v>30.77</c:v>
                </c:pt>
                <c:pt idx="4003">
                  <c:v>27.53</c:v>
                </c:pt>
                <c:pt idx="4004">
                  <c:v>28.2</c:v>
                </c:pt>
                <c:pt idx="4005">
                  <c:v>28.93</c:v>
                </c:pt>
                <c:pt idx="4006">
                  <c:v>29.87</c:v>
                </c:pt>
                <c:pt idx="4007">
                  <c:v>27.76</c:v>
                </c:pt>
                <c:pt idx="4008">
                  <c:v>26.05</c:v>
                </c:pt>
                <c:pt idx="4009">
                  <c:v>24.86</c:v>
                </c:pt>
                <c:pt idx="4010">
                  <c:v>24.34</c:v>
                </c:pt>
                <c:pt idx="4011">
                  <c:v>23.98</c:v>
                </c:pt>
                <c:pt idx="4012">
                  <c:v>23.96</c:v>
                </c:pt>
                <c:pt idx="4013">
                  <c:v>25.44</c:v>
                </c:pt>
                <c:pt idx="4014">
                  <c:v>26</c:v>
                </c:pt>
                <c:pt idx="4015">
                  <c:v>25.87</c:v>
                </c:pt>
                <c:pt idx="4016">
                  <c:v>24.32</c:v>
                </c:pt>
                <c:pt idx="4017">
                  <c:v>24.58</c:v>
                </c:pt>
                <c:pt idx="4018">
                  <c:v>24.47</c:v>
                </c:pt>
                <c:pt idx="4019">
                  <c:v>24.47</c:v>
                </c:pt>
                <c:pt idx="4020">
                  <c:v>23.62</c:v>
                </c:pt>
                <c:pt idx="4021">
                  <c:v>23.65</c:v>
                </c:pt>
                <c:pt idx="4022">
                  <c:v>22.36</c:v>
                </c:pt>
                <c:pt idx="4023">
                  <c:v>21.48</c:v>
                </c:pt>
                <c:pt idx="4024">
                  <c:v>22.71</c:v>
                </c:pt>
                <c:pt idx="4025">
                  <c:v>23.05</c:v>
                </c:pt>
                <c:pt idx="4026">
                  <c:v>22.48</c:v>
                </c:pt>
                <c:pt idx="4027">
                  <c:v>22.77</c:v>
                </c:pt>
                <c:pt idx="4028">
                  <c:v>22.14</c:v>
                </c:pt>
                <c:pt idx="4029">
                  <c:v>22.32</c:v>
                </c:pt>
                <c:pt idx="4030">
                  <c:v>21.67</c:v>
                </c:pt>
                <c:pt idx="4031">
                  <c:v>21.48</c:v>
                </c:pt>
                <c:pt idx="4032">
                  <c:v>20.68</c:v>
                </c:pt>
                <c:pt idx="4033">
                  <c:v>20.5</c:v>
                </c:pt>
                <c:pt idx="4034">
                  <c:v>20.63</c:v>
                </c:pt>
                <c:pt idx="4035">
                  <c:v>20.88</c:v>
                </c:pt>
                <c:pt idx="4036">
                  <c:v>20.61</c:v>
                </c:pt>
                <c:pt idx="4037">
                  <c:v>22</c:v>
                </c:pt>
                <c:pt idx="4038">
                  <c:v>22.34</c:v>
                </c:pt>
                <c:pt idx="4039">
                  <c:v>22.45</c:v>
                </c:pt>
                <c:pt idx="4040">
                  <c:v>21.8</c:v>
                </c:pt>
                <c:pt idx="4041">
                  <c:v>20.29</c:v>
                </c:pt>
                <c:pt idx="4042">
                  <c:v>19.7</c:v>
                </c:pt>
                <c:pt idx="4043">
                  <c:v>19.54</c:v>
                </c:pt>
                <c:pt idx="4044">
                  <c:v>19.829999999999998</c:v>
                </c:pt>
                <c:pt idx="4045">
                  <c:v>19.829999999999998</c:v>
                </c:pt>
                <c:pt idx="4046">
                  <c:v>21.16</c:v>
                </c:pt>
                <c:pt idx="4047">
                  <c:v>20.94</c:v>
                </c:pt>
                <c:pt idx="4048">
                  <c:v>19.22</c:v>
                </c:pt>
                <c:pt idx="4049">
                  <c:v>20.329999999999998</c:v>
                </c:pt>
                <c:pt idx="4050">
                  <c:v>20.11</c:v>
                </c:pt>
                <c:pt idx="4051">
                  <c:v>20.03</c:v>
                </c:pt>
                <c:pt idx="4052">
                  <c:v>20.03</c:v>
                </c:pt>
                <c:pt idx="4053">
                  <c:v>19.32</c:v>
                </c:pt>
                <c:pt idx="4054">
                  <c:v>19.45</c:v>
                </c:pt>
                <c:pt idx="4055">
                  <c:v>19.75</c:v>
                </c:pt>
                <c:pt idx="4056">
                  <c:v>19.649999999999999</c:v>
                </c:pt>
                <c:pt idx="4057">
                  <c:v>18.940000000000001</c:v>
                </c:pt>
                <c:pt idx="4058">
                  <c:v>18.940000000000001</c:v>
                </c:pt>
                <c:pt idx="4059">
                  <c:v>19.920000000000002</c:v>
                </c:pt>
                <c:pt idx="4060">
                  <c:v>19.39</c:v>
                </c:pt>
                <c:pt idx="4061">
                  <c:v>19.670000000000002</c:v>
                </c:pt>
                <c:pt idx="4062">
                  <c:v>19.600000000000001</c:v>
                </c:pt>
                <c:pt idx="4063">
                  <c:v>20.84</c:v>
                </c:pt>
                <c:pt idx="4064">
                  <c:v>20.74</c:v>
                </c:pt>
                <c:pt idx="4065">
                  <c:v>20.55</c:v>
                </c:pt>
                <c:pt idx="4066">
                  <c:v>20</c:v>
                </c:pt>
                <c:pt idx="4067">
                  <c:v>19.989999999999998</c:v>
                </c:pt>
                <c:pt idx="4068">
                  <c:v>18.62</c:v>
                </c:pt>
                <c:pt idx="4069">
                  <c:v>19.03</c:v>
                </c:pt>
                <c:pt idx="4070">
                  <c:v>18.79</c:v>
                </c:pt>
                <c:pt idx="4071">
                  <c:v>19.18</c:v>
                </c:pt>
                <c:pt idx="4072">
                  <c:v>19.190000000000001</c:v>
                </c:pt>
                <c:pt idx="4073">
                  <c:v>18.55</c:v>
                </c:pt>
                <c:pt idx="4074">
                  <c:v>17.88</c:v>
                </c:pt>
                <c:pt idx="4075">
                  <c:v>17.98</c:v>
                </c:pt>
                <c:pt idx="4076">
                  <c:v>18.02</c:v>
                </c:pt>
                <c:pt idx="4077">
                  <c:v>17.48</c:v>
                </c:pt>
                <c:pt idx="4078">
                  <c:v>17.05</c:v>
                </c:pt>
                <c:pt idx="4079">
                  <c:v>17.350000000000001</c:v>
                </c:pt>
                <c:pt idx="4080">
                  <c:v>17.47</c:v>
                </c:pt>
                <c:pt idx="4081">
                  <c:v>17.38</c:v>
                </c:pt>
                <c:pt idx="4082">
                  <c:v>17.04</c:v>
                </c:pt>
                <c:pt idx="4083">
                  <c:v>16.53</c:v>
                </c:pt>
                <c:pt idx="4084">
                  <c:v>16.54</c:v>
                </c:pt>
                <c:pt idx="4085">
                  <c:v>16.89</c:v>
                </c:pt>
                <c:pt idx="4086">
                  <c:v>17.690000000000001</c:v>
                </c:pt>
                <c:pt idx="4087">
                  <c:v>16.84</c:v>
                </c:pt>
                <c:pt idx="4088">
                  <c:v>17.53</c:v>
                </c:pt>
                <c:pt idx="4089">
                  <c:v>17.53</c:v>
                </c:pt>
                <c:pt idx="4090">
                  <c:v>19.82</c:v>
                </c:pt>
                <c:pt idx="4091">
                  <c:v>20.79</c:v>
                </c:pt>
                <c:pt idx="4092">
                  <c:v>19.420000000000002</c:v>
                </c:pt>
                <c:pt idx="4093">
                  <c:v>18.46</c:v>
                </c:pt>
                <c:pt idx="4094">
                  <c:v>18.399999999999999</c:v>
                </c:pt>
                <c:pt idx="4095">
                  <c:v>18.59</c:v>
                </c:pt>
                <c:pt idx="4096">
                  <c:v>18.32</c:v>
                </c:pt>
                <c:pt idx="4097">
                  <c:v>18.260000000000002</c:v>
                </c:pt>
                <c:pt idx="4098">
                  <c:v>18.52</c:v>
                </c:pt>
                <c:pt idx="4099">
                  <c:v>20.25</c:v>
                </c:pt>
                <c:pt idx="4100">
                  <c:v>19.54</c:v>
                </c:pt>
                <c:pt idx="4101">
                  <c:v>19.93</c:v>
                </c:pt>
                <c:pt idx="4102">
                  <c:v>20.18</c:v>
                </c:pt>
                <c:pt idx="4103">
                  <c:v>20.74</c:v>
                </c:pt>
                <c:pt idx="4104">
                  <c:v>21.41</c:v>
                </c:pt>
                <c:pt idx="4105">
                  <c:v>21.88</c:v>
                </c:pt>
                <c:pt idx="4106">
                  <c:v>21.67</c:v>
                </c:pt>
                <c:pt idx="4107">
                  <c:v>19.47</c:v>
                </c:pt>
                <c:pt idx="4108">
                  <c:v>20.57</c:v>
                </c:pt>
                <c:pt idx="4109">
                  <c:v>21.23</c:v>
                </c:pt>
                <c:pt idx="4110">
                  <c:v>21.85</c:v>
                </c:pt>
                <c:pt idx="4111">
                  <c:v>21.54</c:v>
                </c:pt>
                <c:pt idx="4112">
                  <c:v>21.03</c:v>
                </c:pt>
                <c:pt idx="4113">
                  <c:v>22.71</c:v>
                </c:pt>
                <c:pt idx="4114">
                  <c:v>24.02</c:v>
                </c:pt>
                <c:pt idx="4115">
                  <c:v>24.86</c:v>
                </c:pt>
                <c:pt idx="4116">
                  <c:v>26.57</c:v>
                </c:pt>
                <c:pt idx="4117">
                  <c:v>30.51</c:v>
                </c:pt>
                <c:pt idx="4118">
                  <c:v>27.6</c:v>
                </c:pt>
                <c:pt idx="4119">
                  <c:v>26.79</c:v>
                </c:pt>
                <c:pt idx="4120">
                  <c:v>27.84</c:v>
                </c:pt>
                <c:pt idx="4121">
                  <c:v>28.72</c:v>
                </c:pt>
                <c:pt idx="4122">
                  <c:v>25.09</c:v>
                </c:pt>
                <c:pt idx="4123">
                  <c:v>24.24</c:v>
                </c:pt>
                <c:pt idx="4124">
                  <c:v>24.69</c:v>
                </c:pt>
                <c:pt idx="4125">
                  <c:v>24.28</c:v>
                </c:pt>
                <c:pt idx="4126">
                  <c:v>26.65</c:v>
                </c:pt>
                <c:pt idx="4127">
                  <c:v>28.62</c:v>
                </c:pt>
                <c:pt idx="4128">
                  <c:v>26.47</c:v>
                </c:pt>
                <c:pt idx="4129">
                  <c:v>25.46</c:v>
                </c:pt>
                <c:pt idx="4130">
                  <c:v>23.63</c:v>
                </c:pt>
                <c:pt idx="4131">
                  <c:v>24.28</c:v>
                </c:pt>
                <c:pt idx="4132">
                  <c:v>23.92</c:v>
                </c:pt>
                <c:pt idx="4133">
                  <c:v>23.67</c:v>
                </c:pt>
                <c:pt idx="4134">
                  <c:v>24.52</c:v>
                </c:pt>
                <c:pt idx="4135">
                  <c:v>24.91</c:v>
                </c:pt>
                <c:pt idx="4136">
                  <c:v>25.66</c:v>
                </c:pt>
                <c:pt idx="4137">
                  <c:v>27.2</c:v>
                </c:pt>
                <c:pt idx="4138">
                  <c:v>28.53</c:v>
                </c:pt>
                <c:pt idx="4139">
                  <c:v>29.06</c:v>
                </c:pt>
                <c:pt idx="4140">
                  <c:v>26.81</c:v>
                </c:pt>
                <c:pt idx="4141">
                  <c:v>26.15</c:v>
                </c:pt>
                <c:pt idx="4142">
                  <c:v>25.05</c:v>
                </c:pt>
                <c:pt idx="4143">
                  <c:v>24.81</c:v>
                </c:pt>
                <c:pt idx="4144">
                  <c:v>27.43</c:v>
                </c:pt>
                <c:pt idx="4145">
                  <c:v>26.62</c:v>
                </c:pt>
                <c:pt idx="4146">
                  <c:v>27.71</c:v>
                </c:pt>
                <c:pt idx="4147">
                  <c:v>27.71</c:v>
                </c:pt>
                <c:pt idx="4148">
                  <c:v>26</c:v>
                </c:pt>
                <c:pt idx="4149">
                  <c:v>26.93</c:v>
                </c:pt>
                <c:pt idx="4150">
                  <c:v>27.64</c:v>
                </c:pt>
                <c:pt idx="4151">
                  <c:v>27.49</c:v>
                </c:pt>
                <c:pt idx="4152">
                  <c:v>29.65</c:v>
                </c:pt>
                <c:pt idx="4153">
                  <c:v>27.48</c:v>
                </c:pt>
                <c:pt idx="4154">
                  <c:v>27.78</c:v>
                </c:pt>
                <c:pt idx="4155">
                  <c:v>24.99</c:v>
                </c:pt>
                <c:pt idx="4156">
                  <c:v>25.07</c:v>
                </c:pt>
                <c:pt idx="4157">
                  <c:v>25.34</c:v>
                </c:pt>
                <c:pt idx="4158">
                  <c:v>22.41</c:v>
                </c:pt>
                <c:pt idx="4159">
                  <c:v>23.51</c:v>
                </c:pt>
                <c:pt idx="4160">
                  <c:v>24.88</c:v>
                </c:pt>
                <c:pt idx="4161">
                  <c:v>23.63</c:v>
                </c:pt>
                <c:pt idx="4162">
                  <c:v>24.86</c:v>
                </c:pt>
                <c:pt idx="4163">
                  <c:v>26.55</c:v>
                </c:pt>
                <c:pt idx="4164">
                  <c:v>27.7</c:v>
                </c:pt>
                <c:pt idx="4165">
                  <c:v>27.17</c:v>
                </c:pt>
                <c:pt idx="4166">
                  <c:v>31.74</c:v>
                </c:pt>
                <c:pt idx="4167">
                  <c:v>29.66</c:v>
                </c:pt>
                <c:pt idx="4168">
                  <c:v>27.55</c:v>
                </c:pt>
                <c:pt idx="4169">
                  <c:v>27.55</c:v>
                </c:pt>
                <c:pt idx="4170">
                  <c:v>28.73</c:v>
                </c:pt>
                <c:pt idx="4171">
                  <c:v>28.14</c:v>
                </c:pt>
                <c:pt idx="4172">
                  <c:v>26.57</c:v>
                </c:pt>
                <c:pt idx="4173">
                  <c:v>26.85</c:v>
                </c:pt>
                <c:pt idx="4174">
                  <c:v>26.85</c:v>
                </c:pt>
                <c:pt idx="4175">
                  <c:v>29.99</c:v>
                </c:pt>
                <c:pt idx="4176">
                  <c:v>26.6</c:v>
                </c:pt>
                <c:pt idx="4177">
                  <c:v>26.97</c:v>
                </c:pt>
                <c:pt idx="4178">
                  <c:v>28.67</c:v>
                </c:pt>
                <c:pt idx="4179">
                  <c:v>29.84</c:v>
                </c:pt>
                <c:pt idx="4180">
                  <c:v>27.99</c:v>
                </c:pt>
                <c:pt idx="4181">
                  <c:v>26.8</c:v>
                </c:pt>
                <c:pt idx="4182">
                  <c:v>25.79</c:v>
                </c:pt>
                <c:pt idx="4183">
                  <c:v>24.56</c:v>
                </c:pt>
                <c:pt idx="4184">
                  <c:v>24.56</c:v>
                </c:pt>
                <c:pt idx="4185">
                  <c:v>25.28</c:v>
                </c:pt>
                <c:pt idx="4186">
                  <c:v>24.93</c:v>
                </c:pt>
                <c:pt idx="4187">
                  <c:v>23.37</c:v>
                </c:pt>
                <c:pt idx="4188">
                  <c:v>23.24</c:v>
                </c:pt>
                <c:pt idx="4189">
                  <c:v>23.25</c:v>
                </c:pt>
                <c:pt idx="4190">
                  <c:v>21.57</c:v>
                </c:pt>
                <c:pt idx="4191">
                  <c:v>22.03</c:v>
                </c:pt>
                <c:pt idx="4192">
                  <c:v>22.64</c:v>
                </c:pt>
                <c:pt idx="4193">
                  <c:v>22.57</c:v>
                </c:pt>
                <c:pt idx="4194">
                  <c:v>22.61</c:v>
                </c:pt>
                <c:pt idx="4195">
                  <c:v>22.57</c:v>
                </c:pt>
                <c:pt idx="4196">
                  <c:v>22.02</c:v>
                </c:pt>
                <c:pt idx="4197">
                  <c:v>21.66</c:v>
                </c:pt>
                <c:pt idx="4198">
                  <c:v>21.95</c:v>
                </c:pt>
                <c:pt idx="4199">
                  <c:v>22.19</c:v>
                </c:pt>
                <c:pt idx="4200">
                  <c:v>21.98</c:v>
                </c:pt>
                <c:pt idx="4201">
                  <c:v>21.67</c:v>
                </c:pt>
                <c:pt idx="4202">
                  <c:v>21.46</c:v>
                </c:pt>
                <c:pt idx="4203">
                  <c:v>22.03</c:v>
                </c:pt>
                <c:pt idx="4204">
                  <c:v>21.92</c:v>
                </c:pt>
                <c:pt idx="4205">
                  <c:v>21.37</c:v>
                </c:pt>
                <c:pt idx="4206">
                  <c:v>21.52</c:v>
                </c:pt>
                <c:pt idx="4207">
                  <c:v>20.27</c:v>
                </c:pt>
                <c:pt idx="4208">
                  <c:v>22.12</c:v>
                </c:pt>
                <c:pt idx="4209">
                  <c:v>22.12</c:v>
                </c:pt>
                <c:pt idx="4210">
                  <c:v>24.69</c:v>
                </c:pt>
                <c:pt idx="4211">
                  <c:v>25.75</c:v>
                </c:pt>
                <c:pt idx="4212">
                  <c:v>26.76</c:v>
                </c:pt>
                <c:pt idx="4213">
                  <c:v>27.21</c:v>
                </c:pt>
                <c:pt idx="4214">
                  <c:v>25.43</c:v>
                </c:pt>
                <c:pt idx="4215">
                  <c:v>26.49</c:v>
                </c:pt>
                <c:pt idx="4216">
                  <c:v>28.35</c:v>
                </c:pt>
                <c:pt idx="4217">
                  <c:v>28.08</c:v>
                </c:pt>
                <c:pt idx="4218">
                  <c:v>27.43</c:v>
                </c:pt>
                <c:pt idx="4219">
                  <c:v>27.12</c:v>
                </c:pt>
                <c:pt idx="4220">
                  <c:v>25.89</c:v>
                </c:pt>
                <c:pt idx="4221">
                  <c:v>24.12</c:v>
                </c:pt>
                <c:pt idx="4222">
                  <c:v>24.29</c:v>
                </c:pt>
                <c:pt idx="4223">
                  <c:v>25.62</c:v>
                </c:pt>
                <c:pt idx="4224">
                  <c:v>30.32</c:v>
                </c:pt>
                <c:pt idx="4225">
                  <c:v>27.55</c:v>
                </c:pt>
                <c:pt idx="4226">
                  <c:v>29.61</c:v>
                </c:pt>
                <c:pt idx="4227">
                  <c:v>28.56</c:v>
                </c:pt>
                <c:pt idx="4228">
                  <c:v>29.91</c:v>
                </c:pt>
                <c:pt idx="4229">
                  <c:v>29.78</c:v>
                </c:pt>
                <c:pt idx="4230">
                  <c:v>30.96</c:v>
                </c:pt>
                <c:pt idx="4231">
                  <c:v>31.93</c:v>
                </c:pt>
                <c:pt idx="4232">
                  <c:v>32.840000000000003</c:v>
                </c:pt>
                <c:pt idx="4233">
                  <c:v>30.45</c:v>
                </c:pt>
                <c:pt idx="4234">
                  <c:v>29.04</c:v>
                </c:pt>
                <c:pt idx="4235">
                  <c:v>27.04</c:v>
                </c:pt>
                <c:pt idx="4236">
                  <c:v>28.58</c:v>
                </c:pt>
                <c:pt idx="4237">
                  <c:v>29.17</c:v>
                </c:pt>
                <c:pt idx="4238">
                  <c:v>28.64</c:v>
                </c:pt>
                <c:pt idx="4239">
                  <c:v>31.21</c:v>
                </c:pt>
                <c:pt idx="4240">
                  <c:v>34.72</c:v>
                </c:pt>
                <c:pt idx="4241">
                  <c:v>34.07</c:v>
                </c:pt>
                <c:pt idx="4242">
                  <c:v>29.94</c:v>
                </c:pt>
                <c:pt idx="4243">
                  <c:v>31.69</c:v>
                </c:pt>
                <c:pt idx="4244">
                  <c:v>31.91</c:v>
                </c:pt>
                <c:pt idx="4245">
                  <c:v>29.44</c:v>
                </c:pt>
                <c:pt idx="4246">
                  <c:v>28.46</c:v>
                </c:pt>
                <c:pt idx="4247">
                  <c:v>26.12</c:v>
                </c:pt>
                <c:pt idx="4248">
                  <c:v>26.12</c:v>
                </c:pt>
                <c:pt idx="4249">
                  <c:v>26.33</c:v>
                </c:pt>
                <c:pt idx="4250">
                  <c:v>25.61</c:v>
                </c:pt>
                <c:pt idx="4251">
                  <c:v>24.13</c:v>
                </c:pt>
                <c:pt idx="4252">
                  <c:v>24.16</c:v>
                </c:pt>
                <c:pt idx="4253">
                  <c:v>25.38</c:v>
                </c:pt>
                <c:pt idx="4254">
                  <c:v>28.16</c:v>
                </c:pt>
                <c:pt idx="4255">
                  <c:v>28.49</c:v>
                </c:pt>
                <c:pt idx="4256">
                  <c:v>27.4</c:v>
                </c:pt>
                <c:pt idx="4257">
                  <c:v>25.96</c:v>
                </c:pt>
                <c:pt idx="4258">
                  <c:v>24.02</c:v>
                </c:pt>
                <c:pt idx="4259">
                  <c:v>25.48</c:v>
                </c:pt>
                <c:pt idx="4260">
                  <c:v>24.2</c:v>
                </c:pt>
                <c:pt idx="4261">
                  <c:v>24.23</c:v>
                </c:pt>
                <c:pt idx="4262">
                  <c:v>25.78</c:v>
                </c:pt>
                <c:pt idx="4263">
                  <c:v>23.91</c:v>
                </c:pt>
                <c:pt idx="4264">
                  <c:v>24.86</c:v>
                </c:pt>
                <c:pt idx="4265">
                  <c:v>24.44</c:v>
                </c:pt>
                <c:pt idx="4266">
                  <c:v>24.35</c:v>
                </c:pt>
                <c:pt idx="4267">
                  <c:v>24</c:v>
                </c:pt>
                <c:pt idx="4268">
                  <c:v>23.54</c:v>
                </c:pt>
                <c:pt idx="4269">
                  <c:v>24.26</c:v>
                </c:pt>
                <c:pt idx="4270">
                  <c:v>23.71</c:v>
                </c:pt>
                <c:pt idx="4271">
                  <c:v>21.89</c:v>
                </c:pt>
                <c:pt idx="4272">
                  <c:v>21.47</c:v>
                </c:pt>
                <c:pt idx="4273">
                  <c:v>21.23</c:v>
                </c:pt>
                <c:pt idx="4274">
                  <c:v>20.76</c:v>
                </c:pt>
                <c:pt idx="4275">
                  <c:v>21.35</c:v>
                </c:pt>
                <c:pt idx="4276">
                  <c:v>22.08</c:v>
                </c:pt>
                <c:pt idx="4277">
                  <c:v>20.57</c:v>
                </c:pt>
                <c:pt idx="4278">
                  <c:v>20.6</c:v>
                </c:pt>
                <c:pt idx="4279">
                  <c:v>20.6</c:v>
                </c:pt>
                <c:pt idx="4280">
                  <c:v>22.14</c:v>
                </c:pt>
                <c:pt idx="4281">
                  <c:v>22.76</c:v>
                </c:pt>
                <c:pt idx="4282">
                  <c:v>22.64</c:v>
                </c:pt>
                <c:pt idx="4283">
                  <c:v>21.59</c:v>
                </c:pt>
                <c:pt idx="4284">
                  <c:v>21.38</c:v>
                </c:pt>
                <c:pt idx="4285">
                  <c:v>19.579999999999998</c:v>
                </c:pt>
                <c:pt idx="4286">
                  <c:v>20.39</c:v>
                </c:pt>
                <c:pt idx="4287">
                  <c:v>19.670000000000002</c:v>
                </c:pt>
                <c:pt idx="4288">
                  <c:v>19.920000000000002</c:v>
                </c:pt>
                <c:pt idx="4289">
                  <c:v>20.7</c:v>
                </c:pt>
                <c:pt idx="4290">
                  <c:v>20.7</c:v>
                </c:pt>
                <c:pt idx="4291">
                  <c:v>21.45</c:v>
                </c:pt>
                <c:pt idx="4292">
                  <c:v>23.12</c:v>
                </c:pt>
                <c:pt idx="4293">
                  <c:v>22.81</c:v>
                </c:pt>
                <c:pt idx="4294">
                  <c:v>23.17</c:v>
                </c:pt>
                <c:pt idx="4295">
                  <c:v>22.34</c:v>
                </c:pt>
                <c:pt idx="4296">
                  <c:v>21.71</c:v>
                </c:pt>
                <c:pt idx="4297">
                  <c:v>19.38</c:v>
                </c:pt>
                <c:pt idx="4298">
                  <c:v>20.02</c:v>
                </c:pt>
                <c:pt idx="4299">
                  <c:v>20.67</c:v>
                </c:pt>
                <c:pt idx="4300">
                  <c:v>21.2</c:v>
                </c:pt>
                <c:pt idx="4301">
                  <c:v>20.88</c:v>
                </c:pt>
                <c:pt idx="4302">
                  <c:v>20.010000000000002</c:v>
                </c:pt>
                <c:pt idx="4303">
                  <c:v>19.059999999999999</c:v>
                </c:pt>
                <c:pt idx="4304">
                  <c:v>18.760000000000002</c:v>
                </c:pt>
                <c:pt idx="4305">
                  <c:v>18.920000000000002</c:v>
                </c:pt>
                <c:pt idx="4306">
                  <c:v>18.920000000000002</c:v>
                </c:pt>
                <c:pt idx="4307">
                  <c:v>20.09</c:v>
                </c:pt>
                <c:pt idx="4308">
                  <c:v>21.63</c:v>
                </c:pt>
                <c:pt idx="4309">
                  <c:v>22.48</c:v>
                </c:pt>
                <c:pt idx="4310">
                  <c:v>23.25</c:v>
                </c:pt>
                <c:pt idx="4311">
                  <c:v>24.01</c:v>
                </c:pt>
                <c:pt idx="4312">
                  <c:v>22.09</c:v>
                </c:pt>
                <c:pt idx="4313">
                  <c:v>21.14</c:v>
                </c:pt>
                <c:pt idx="4314">
                  <c:v>22.91</c:v>
                </c:pt>
                <c:pt idx="4315">
                  <c:v>22.61</c:v>
                </c:pt>
                <c:pt idx="4316">
                  <c:v>23.6</c:v>
                </c:pt>
                <c:pt idx="4317">
                  <c:v>22.51</c:v>
                </c:pt>
                <c:pt idx="4318">
                  <c:v>22.34</c:v>
                </c:pt>
                <c:pt idx="4319">
                  <c:v>23.74</c:v>
                </c:pt>
                <c:pt idx="4320">
                  <c:v>25.24</c:v>
                </c:pt>
                <c:pt idx="4321">
                  <c:v>24</c:v>
                </c:pt>
                <c:pt idx="4322">
                  <c:v>23.01</c:v>
                </c:pt>
                <c:pt idx="4323">
                  <c:v>22</c:v>
                </c:pt>
                <c:pt idx="4324">
                  <c:v>22.69</c:v>
                </c:pt>
                <c:pt idx="4325">
                  <c:v>21.62</c:v>
                </c:pt>
                <c:pt idx="4326">
                  <c:v>20.56</c:v>
                </c:pt>
                <c:pt idx="4327">
                  <c:v>20.09</c:v>
                </c:pt>
                <c:pt idx="4328">
                  <c:v>19.89</c:v>
                </c:pt>
                <c:pt idx="4329">
                  <c:v>21.89</c:v>
                </c:pt>
                <c:pt idx="4330">
                  <c:v>21.01</c:v>
                </c:pt>
                <c:pt idx="4331">
                  <c:v>22.32</c:v>
                </c:pt>
                <c:pt idx="4332">
                  <c:v>21.75</c:v>
                </c:pt>
                <c:pt idx="4333">
                  <c:v>20.55</c:v>
                </c:pt>
                <c:pt idx="4334">
                  <c:v>20.420000000000002</c:v>
                </c:pt>
                <c:pt idx="4335">
                  <c:v>20.48</c:v>
                </c:pt>
                <c:pt idx="4336">
                  <c:v>20.91</c:v>
                </c:pt>
                <c:pt idx="4337">
                  <c:v>21.54</c:v>
                </c:pt>
                <c:pt idx="4338">
                  <c:v>23.84</c:v>
                </c:pt>
                <c:pt idx="4339">
                  <c:v>22.87</c:v>
                </c:pt>
                <c:pt idx="4340">
                  <c:v>24.4</c:v>
                </c:pt>
                <c:pt idx="4341">
                  <c:v>22.44</c:v>
                </c:pt>
                <c:pt idx="4342">
                  <c:v>22.23</c:v>
                </c:pt>
                <c:pt idx="4343">
                  <c:v>19.71</c:v>
                </c:pt>
                <c:pt idx="4344">
                  <c:v>20.56</c:v>
                </c:pt>
                <c:pt idx="4345">
                  <c:v>22</c:v>
                </c:pt>
                <c:pt idx="4346">
                  <c:v>23.03</c:v>
                </c:pt>
                <c:pt idx="4347">
                  <c:v>25.41</c:v>
                </c:pt>
                <c:pt idx="4348">
                  <c:v>24.92</c:v>
                </c:pt>
                <c:pt idx="4349">
                  <c:v>24.92</c:v>
                </c:pt>
                <c:pt idx="4350">
                  <c:v>25.85</c:v>
                </c:pt>
                <c:pt idx="4351">
                  <c:v>26.35</c:v>
                </c:pt>
                <c:pt idx="4352">
                  <c:v>28.61</c:v>
                </c:pt>
                <c:pt idx="4353">
                  <c:v>30.99</c:v>
                </c:pt>
                <c:pt idx="4354">
                  <c:v>31.84</c:v>
                </c:pt>
                <c:pt idx="4355">
                  <c:v>31.84</c:v>
                </c:pt>
                <c:pt idx="4356">
                  <c:v>31.84</c:v>
                </c:pt>
                <c:pt idx="4357">
                  <c:v>31.84</c:v>
                </c:pt>
                <c:pt idx="4358">
                  <c:v>31.84</c:v>
                </c:pt>
                <c:pt idx="4359">
                  <c:v>41.76</c:v>
                </c:pt>
                <c:pt idx="4360">
                  <c:v>38.869999999999997</c:v>
                </c:pt>
                <c:pt idx="4361">
                  <c:v>40.56</c:v>
                </c:pt>
                <c:pt idx="4362">
                  <c:v>43.74</c:v>
                </c:pt>
                <c:pt idx="4363">
                  <c:v>42.66</c:v>
                </c:pt>
                <c:pt idx="4364">
                  <c:v>37.75</c:v>
                </c:pt>
                <c:pt idx="4365">
                  <c:v>35.81</c:v>
                </c:pt>
                <c:pt idx="4366">
                  <c:v>35.26</c:v>
                </c:pt>
                <c:pt idx="4367">
                  <c:v>34</c:v>
                </c:pt>
                <c:pt idx="4368">
                  <c:v>31.93</c:v>
                </c:pt>
                <c:pt idx="4369">
                  <c:v>32.32</c:v>
                </c:pt>
                <c:pt idx="4370">
                  <c:v>31.18</c:v>
                </c:pt>
                <c:pt idx="4371">
                  <c:v>31.34</c:v>
                </c:pt>
                <c:pt idx="4372">
                  <c:v>31.97</c:v>
                </c:pt>
                <c:pt idx="4373">
                  <c:v>33.39</c:v>
                </c:pt>
                <c:pt idx="4374">
                  <c:v>35.119999999999997</c:v>
                </c:pt>
                <c:pt idx="4375">
                  <c:v>34.83</c:v>
                </c:pt>
                <c:pt idx="4376">
                  <c:v>31.6</c:v>
                </c:pt>
                <c:pt idx="4377">
                  <c:v>31.5</c:v>
                </c:pt>
                <c:pt idx="4378">
                  <c:v>35.270000000000003</c:v>
                </c:pt>
                <c:pt idx="4379">
                  <c:v>35.31</c:v>
                </c:pt>
                <c:pt idx="4380">
                  <c:v>32.880000000000003</c:v>
                </c:pt>
                <c:pt idx="4381">
                  <c:v>35.08</c:v>
                </c:pt>
                <c:pt idx="4382">
                  <c:v>34.950000000000003</c:v>
                </c:pt>
                <c:pt idx="4383">
                  <c:v>34.11</c:v>
                </c:pt>
                <c:pt idx="4384">
                  <c:v>32.25</c:v>
                </c:pt>
                <c:pt idx="4385">
                  <c:v>32</c:v>
                </c:pt>
                <c:pt idx="4386">
                  <c:v>30.95</c:v>
                </c:pt>
                <c:pt idx="4387">
                  <c:v>29.46</c:v>
                </c:pt>
                <c:pt idx="4388">
                  <c:v>28.42</c:v>
                </c:pt>
                <c:pt idx="4389">
                  <c:v>31.64</c:v>
                </c:pt>
                <c:pt idx="4390">
                  <c:v>33.46</c:v>
                </c:pt>
                <c:pt idx="4391">
                  <c:v>33.56</c:v>
                </c:pt>
                <c:pt idx="4392">
                  <c:v>32.31</c:v>
                </c:pt>
                <c:pt idx="4393">
                  <c:v>30.71</c:v>
                </c:pt>
                <c:pt idx="4394">
                  <c:v>30.5</c:v>
                </c:pt>
                <c:pt idx="4395">
                  <c:v>28.8</c:v>
                </c:pt>
                <c:pt idx="4396">
                  <c:v>29.13</c:v>
                </c:pt>
                <c:pt idx="4397">
                  <c:v>28.62</c:v>
                </c:pt>
                <c:pt idx="4398">
                  <c:v>27.44</c:v>
                </c:pt>
                <c:pt idx="4399">
                  <c:v>29.35</c:v>
                </c:pt>
                <c:pt idx="4400">
                  <c:v>26.47</c:v>
                </c:pt>
                <c:pt idx="4401">
                  <c:v>26.56</c:v>
                </c:pt>
                <c:pt idx="4402">
                  <c:v>25.56</c:v>
                </c:pt>
                <c:pt idx="4403">
                  <c:v>25.07</c:v>
                </c:pt>
                <c:pt idx="4404">
                  <c:v>24.46</c:v>
                </c:pt>
                <c:pt idx="4405">
                  <c:v>24.12</c:v>
                </c:pt>
                <c:pt idx="4406">
                  <c:v>24.19</c:v>
                </c:pt>
                <c:pt idx="4407">
                  <c:v>24.19</c:v>
                </c:pt>
                <c:pt idx="4408">
                  <c:v>23.25</c:v>
                </c:pt>
                <c:pt idx="4409">
                  <c:v>23.79</c:v>
                </c:pt>
                <c:pt idx="4410">
                  <c:v>24</c:v>
                </c:pt>
                <c:pt idx="4411">
                  <c:v>25.9</c:v>
                </c:pt>
                <c:pt idx="4412">
                  <c:v>25.18</c:v>
                </c:pt>
                <c:pt idx="4413">
                  <c:v>23.84</c:v>
                </c:pt>
                <c:pt idx="4414">
                  <c:v>25.77</c:v>
                </c:pt>
                <c:pt idx="4415">
                  <c:v>24.08</c:v>
                </c:pt>
                <c:pt idx="4416">
                  <c:v>23.02</c:v>
                </c:pt>
                <c:pt idx="4417">
                  <c:v>23.71</c:v>
                </c:pt>
                <c:pt idx="4418">
                  <c:v>23.49</c:v>
                </c:pt>
                <c:pt idx="4419">
                  <c:v>25.62</c:v>
                </c:pt>
                <c:pt idx="4420">
                  <c:v>25.3</c:v>
                </c:pt>
                <c:pt idx="4421">
                  <c:v>24.87</c:v>
                </c:pt>
                <c:pt idx="4422">
                  <c:v>25.91</c:v>
                </c:pt>
                <c:pt idx="4423">
                  <c:v>24.63</c:v>
                </c:pt>
                <c:pt idx="4424">
                  <c:v>24.26</c:v>
                </c:pt>
                <c:pt idx="4425">
                  <c:v>23.29</c:v>
                </c:pt>
                <c:pt idx="4426">
                  <c:v>22.58</c:v>
                </c:pt>
                <c:pt idx="4427">
                  <c:v>23.67</c:v>
                </c:pt>
                <c:pt idx="4428">
                  <c:v>22.5</c:v>
                </c:pt>
                <c:pt idx="4429">
                  <c:v>22.62</c:v>
                </c:pt>
                <c:pt idx="4430">
                  <c:v>22.62</c:v>
                </c:pt>
                <c:pt idx="4431">
                  <c:v>22.29</c:v>
                </c:pt>
                <c:pt idx="4432">
                  <c:v>21.59</c:v>
                </c:pt>
                <c:pt idx="4433">
                  <c:v>21.4</c:v>
                </c:pt>
                <c:pt idx="4434">
                  <c:v>23.8</c:v>
                </c:pt>
                <c:pt idx="4435">
                  <c:v>23.8</c:v>
                </c:pt>
                <c:pt idx="4436">
                  <c:v>22.71</c:v>
                </c:pt>
                <c:pt idx="4437">
                  <c:v>21.34</c:v>
                </c:pt>
                <c:pt idx="4438">
                  <c:v>20.45</c:v>
                </c:pt>
                <c:pt idx="4439">
                  <c:v>21.94</c:v>
                </c:pt>
                <c:pt idx="4440">
                  <c:v>21.83</c:v>
                </c:pt>
                <c:pt idx="4441">
                  <c:v>22.13</c:v>
                </c:pt>
                <c:pt idx="4442">
                  <c:v>22.36</c:v>
                </c:pt>
                <c:pt idx="4443">
                  <c:v>22.6</c:v>
                </c:pt>
                <c:pt idx="4444">
                  <c:v>23.58</c:v>
                </c:pt>
                <c:pt idx="4445">
                  <c:v>22.7</c:v>
                </c:pt>
                <c:pt idx="4446">
                  <c:v>23.45</c:v>
                </c:pt>
                <c:pt idx="4447">
                  <c:v>22.25</c:v>
                </c:pt>
                <c:pt idx="4448">
                  <c:v>22.52</c:v>
                </c:pt>
                <c:pt idx="4449">
                  <c:v>22.52</c:v>
                </c:pt>
                <c:pt idx="4450">
                  <c:v>23.61</c:v>
                </c:pt>
                <c:pt idx="4451">
                  <c:v>21.88</c:v>
                </c:pt>
                <c:pt idx="4452">
                  <c:v>21.15</c:v>
                </c:pt>
                <c:pt idx="4453">
                  <c:v>21.01</c:v>
                </c:pt>
                <c:pt idx="4454">
                  <c:v>21.14</c:v>
                </c:pt>
                <c:pt idx="4455">
                  <c:v>24.35</c:v>
                </c:pt>
                <c:pt idx="4456">
                  <c:v>23.22</c:v>
                </c:pt>
                <c:pt idx="4457">
                  <c:v>21.09</c:v>
                </c:pt>
                <c:pt idx="4458">
                  <c:v>21.12</c:v>
                </c:pt>
                <c:pt idx="4459">
                  <c:v>24.87</c:v>
                </c:pt>
                <c:pt idx="4460">
                  <c:v>25.45</c:v>
                </c:pt>
                <c:pt idx="4461">
                  <c:v>26.09</c:v>
                </c:pt>
                <c:pt idx="4462">
                  <c:v>25.11</c:v>
                </c:pt>
                <c:pt idx="4463">
                  <c:v>23.26</c:v>
                </c:pt>
                <c:pt idx="4464">
                  <c:v>21.78</c:v>
                </c:pt>
                <c:pt idx="4465">
                  <c:v>21.62</c:v>
                </c:pt>
                <c:pt idx="4466">
                  <c:v>20.85</c:v>
                </c:pt>
                <c:pt idx="4467">
                  <c:v>21.77</c:v>
                </c:pt>
                <c:pt idx="4468">
                  <c:v>22.37</c:v>
                </c:pt>
                <c:pt idx="4469">
                  <c:v>22.37</c:v>
                </c:pt>
                <c:pt idx="4470">
                  <c:v>24.43</c:v>
                </c:pt>
                <c:pt idx="4471">
                  <c:v>22.66</c:v>
                </c:pt>
                <c:pt idx="4472">
                  <c:v>23.8</c:v>
                </c:pt>
                <c:pt idx="4473">
                  <c:v>22.86</c:v>
                </c:pt>
                <c:pt idx="4474">
                  <c:v>21.84</c:v>
                </c:pt>
                <c:pt idx="4475">
                  <c:v>21.68</c:v>
                </c:pt>
                <c:pt idx="4476">
                  <c:v>21.49</c:v>
                </c:pt>
                <c:pt idx="4477">
                  <c:v>21.59</c:v>
                </c:pt>
                <c:pt idx="4478">
                  <c:v>19.96</c:v>
                </c:pt>
                <c:pt idx="4479">
                  <c:v>20.5</c:v>
                </c:pt>
                <c:pt idx="4480">
                  <c:v>20.3</c:v>
                </c:pt>
                <c:pt idx="4481">
                  <c:v>19.940000000000001</c:v>
                </c:pt>
                <c:pt idx="4482">
                  <c:v>20.04</c:v>
                </c:pt>
                <c:pt idx="4483">
                  <c:v>19.27</c:v>
                </c:pt>
                <c:pt idx="4484">
                  <c:v>19.84</c:v>
                </c:pt>
                <c:pt idx="4485">
                  <c:v>19.59</c:v>
                </c:pt>
                <c:pt idx="4486">
                  <c:v>19.46</c:v>
                </c:pt>
                <c:pt idx="4487">
                  <c:v>19.2</c:v>
                </c:pt>
                <c:pt idx="4488">
                  <c:v>18.420000000000002</c:v>
                </c:pt>
                <c:pt idx="4489">
                  <c:v>18.93</c:v>
                </c:pt>
                <c:pt idx="4490">
                  <c:v>18.16</c:v>
                </c:pt>
                <c:pt idx="4491">
                  <c:v>18.46</c:v>
                </c:pt>
                <c:pt idx="4492">
                  <c:v>18.149999999999999</c:v>
                </c:pt>
                <c:pt idx="4493">
                  <c:v>17.77</c:v>
                </c:pt>
                <c:pt idx="4494">
                  <c:v>18.48</c:v>
                </c:pt>
                <c:pt idx="4495">
                  <c:v>18.13</c:v>
                </c:pt>
                <c:pt idx="4496">
                  <c:v>17.7</c:v>
                </c:pt>
                <c:pt idx="4497">
                  <c:v>17.399999999999999</c:v>
                </c:pt>
                <c:pt idx="4498">
                  <c:v>17.399999999999999</c:v>
                </c:pt>
                <c:pt idx="4499">
                  <c:v>18.73</c:v>
                </c:pt>
                <c:pt idx="4500">
                  <c:v>19.16</c:v>
                </c:pt>
                <c:pt idx="4501">
                  <c:v>20.2</c:v>
                </c:pt>
                <c:pt idx="4502">
                  <c:v>19.78</c:v>
                </c:pt>
                <c:pt idx="4503">
                  <c:v>19.13</c:v>
                </c:pt>
                <c:pt idx="4504">
                  <c:v>19.61</c:v>
                </c:pt>
                <c:pt idx="4505">
                  <c:v>19.47</c:v>
                </c:pt>
                <c:pt idx="4506">
                  <c:v>18.190000000000001</c:v>
                </c:pt>
                <c:pt idx="4507">
                  <c:v>20.3</c:v>
                </c:pt>
                <c:pt idx="4508">
                  <c:v>19.420000000000002</c:v>
                </c:pt>
                <c:pt idx="4509">
                  <c:v>19.82</c:v>
                </c:pt>
                <c:pt idx="4510">
                  <c:v>18.11</c:v>
                </c:pt>
                <c:pt idx="4511">
                  <c:v>18.43</c:v>
                </c:pt>
                <c:pt idx="4512">
                  <c:v>19.29</c:v>
                </c:pt>
                <c:pt idx="4513">
                  <c:v>18.3</c:v>
                </c:pt>
                <c:pt idx="4514">
                  <c:v>19.77</c:v>
                </c:pt>
                <c:pt idx="4515">
                  <c:v>20.28</c:v>
                </c:pt>
                <c:pt idx="4516">
                  <c:v>20.77</c:v>
                </c:pt>
                <c:pt idx="4517">
                  <c:v>20.95</c:v>
                </c:pt>
                <c:pt idx="4518">
                  <c:v>22.14</c:v>
                </c:pt>
                <c:pt idx="4519">
                  <c:v>24.05</c:v>
                </c:pt>
                <c:pt idx="4520">
                  <c:v>21.91</c:v>
                </c:pt>
                <c:pt idx="4521">
                  <c:v>20.059999999999999</c:v>
                </c:pt>
                <c:pt idx="4522">
                  <c:v>20.07</c:v>
                </c:pt>
                <c:pt idx="4523">
                  <c:v>20.190000000000001</c:v>
                </c:pt>
                <c:pt idx="4524">
                  <c:v>22.56</c:v>
                </c:pt>
                <c:pt idx="4525">
                  <c:v>21.94</c:v>
                </c:pt>
                <c:pt idx="4526">
                  <c:v>20.39</c:v>
                </c:pt>
                <c:pt idx="4527">
                  <c:v>21.56</c:v>
                </c:pt>
                <c:pt idx="4528">
                  <c:v>22.41</c:v>
                </c:pt>
                <c:pt idx="4529">
                  <c:v>20.72</c:v>
                </c:pt>
                <c:pt idx="4530">
                  <c:v>19.350000000000001</c:v>
                </c:pt>
                <c:pt idx="4531">
                  <c:v>19.190000000000001</c:v>
                </c:pt>
                <c:pt idx="4532">
                  <c:v>18.5</c:v>
                </c:pt>
                <c:pt idx="4533">
                  <c:v>17.7</c:v>
                </c:pt>
                <c:pt idx="4534">
                  <c:v>19.239999999999998</c:v>
                </c:pt>
                <c:pt idx="4535">
                  <c:v>20.05</c:v>
                </c:pt>
                <c:pt idx="4536">
                  <c:v>19.579999999999998</c:v>
                </c:pt>
                <c:pt idx="4537">
                  <c:v>18.23</c:v>
                </c:pt>
                <c:pt idx="4538">
                  <c:v>18.899999999999999</c:v>
                </c:pt>
                <c:pt idx="4539">
                  <c:v>18.899999999999999</c:v>
                </c:pt>
                <c:pt idx="4540">
                  <c:v>20.309999999999999</c:v>
                </c:pt>
                <c:pt idx="4541">
                  <c:v>20.39</c:v>
                </c:pt>
                <c:pt idx="4542">
                  <c:v>20.61</c:v>
                </c:pt>
                <c:pt idx="4543">
                  <c:v>19.98</c:v>
                </c:pt>
                <c:pt idx="4544">
                  <c:v>23.37</c:v>
                </c:pt>
                <c:pt idx="4545">
                  <c:v>23.89</c:v>
                </c:pt>
                <c:pt idx="4546">
                  <c:v>22.61</c:v>
                </c:pt>
                <c:pt idx="4547">
                  <c:v>24.16</c:v>
                </c:pt>
                <c:pt idx="4548">
                  <c:v>23.51</c:v>
                </c:pt>
                <c:pt idx="4549">
                  <c:v>23.72</c:v>
                </c:pt>
                <c:pt idx="4550">
                  <c:v>24.45</c:v>
                </c:pt>
                <c:pt idx="4551">
                  <c:v>24.15</c:v>
                </c:pt>
                <c:pt idx="4552">
                  <c:v>25.02</c:v>
                </c:pt>
                <c:pt idx="4553">
                  <c:v>25.96</c:v>
                </c:pt>
                <c:pt idx="4554">
                  <c:v>24.64</c:v>
                </c:pt>
                <c:pt idx="4555">
                  <c:v>24.24</c:v>
                </c:pt>
                <c:pt idx="4556">
                  <c:v>26.06</c:v>
                </c:pt>
                <c:pt idx="4557">
                  <c:v>27.48</c:v>
                </c:pt>
                <c:pt idx="4558">
                  <c:v>27.23</c:v>
                </c:pt>
                <c:pt idx="4559">
                  <c:v>26.98</c:v>
                </c:pt>
                <c:pt idx="4560">
                  <c:v>27.84</c:v>
                </c:pt>
                <c:pt idx="4561">
                  <c:v>28.42</c:v>
                </c:pt>
                <c:pt idx="4562">
                  <c:v>26.29</c:v>
                </c:pt>
                <c:pt idx="4563">
                  <c:v>25.4</c:v>
                </c:pt>
                <c:pt idx="4564">
                  <c:v>27.11</c:v>
                </c:pt>
                <c:pt idx="4565">
                  <c:v>28.96</c:v>
                </c:pt>
                <c:pt idx="4566">
                  <c:v>29.42</c:v>
                </c:pt>
                <c:pt idx="4567">
                  <c:v>29.42</c:v>
                </c:pt>
                <c:pt idx="4568">
                  <c:v>27.11</c:v>
                </c:pt>
                <c:pt idx="4569">
                  <c:v>28.25</c:v>
                </c:pt>
                <c:pt idx="4570">
                  <c:v>30.22</c:v>
                </c:pt>
                <c:pt idx="4571">
                  <c:v>34.1</c:v>
                </c:pt>
                <c:pt idx="4572">
                  <c:v>33.85</c:v>
                </c:pt>
                <c:pt idx="4573">
                  <c:v>32.94</c:v>
                </c:pt>
                <c:pt idx="4574">
                  <c:v>35.03</c:v>
                </c:pt>
                <c:pt idx="4575">
                  <c:v>36.65</c:v>
                </c:pt>
                <c:pt idx="4576">
                  <c:v>35.450000000000003</c:v>
                </c:pt>
                <c:pt idx="4577">
                  <c:v>35.119999999999997</c:v>
                </c:pt>
                <c:pt idx="4578">
                  <c:v>38.17</c:v>
                </c:pt>
                <c:pt idx="4579">
                  <c:v>41.87</c:v>
                </c:pt>
                <c:pt idx="4580">
                  <c:v>44.92</c:v>
                </c:pt>
                <c:pt idx="4581">
                  <c:v>39.86</c:v>
                </c:pt>
                <c:pt idx="4582">
                  <c:v>39.270000000000003</c:v>
                </c:pt>
                <c:pt idx="4583">
                  <c:v>35.51</c:v>
                </c:pt>
                <c:pt idx="4584">
                  <c:v>31.33</c:v>
                </c:pt>
                <c:pt idx="4585">
                  <c:v>31.92</c:v>
                </c:pt>
                <c:pt idx="4586">
                  <c:v>32.03</c:v>
                </c:pt>
                <c:pt idx="4587">
                  <c:v>36.950000000000003</c:v>
                </c:pt>
                <c:pt idx="4588">
                  <c:v>41.29</c:v>
                </c:pt>
                <c:pt idx="4589">
                  <c:v>45.08</c:v>
                </c:pt>
                <c:pt idx="4590">
                  <c:v>42.03</c:v>
                </c:pt>
                <c:pt idx="4591">
                  <c:v>38.729999999999997</c:v>
                </c:pt>
                <c:pt idx="4592">
                  <c:v>36.33</c:v>
                </c:pt>
                <c:pt idx="4593">
                  <c:v>35.33</c:v>
                </c:pt>
                <c:pt idx="4594">
                  <c:v>37.049999999999997</c:v>
                </c:pt>
                <c:pt idx="4595">
                  <c:v>35.82</c:v>
                </c:pt>
                <c:pt idx="4596">
                  <c:v>32.36</c:v>
                </c:pt>
                <c:pt idx="4597">
                  <c:v>29.43</c:v>
                </c:pt>
                <c:pt idx="4598">
                  <c:v>28.81</c:v>
                </c:pt>
                <c:pt idx="4599">
                  <c:v>28.61</c:v>
                </c:pt>
                <c:pt idx="4600">
                  <c:v>29.59</c:v>
                </c:pt>
                <c:pt idx="4601">
                  <c:v>28.23</c:v>
                </c:pt>
                <c:pt idx="4602">
                  <c:v>27.75</c:v>
                </c:pt>
                <c:pt idx="4603">
                  <c:v>29.32</c:v>
                </c:pt>
                <c:pt idx="4604">
                  <c:v>29.89</c:v>
                </c:pt>
                <c:pt idx="4605">
                  <c:v>30.11</c:v>
                </c:pt>
                <c:pt idx="4606">
                  <c:v>33.32</c:v>
                </c:pt>
                <c:pt idx="4607">
                  <c:v>33.67</c:v>
                </c:pt>
                <c:pt idx="4608">
                  <c:v>32.64</c:v>
                </c:pt>
                <c:pt idx="4609">
                  <c:v>32.64</c:v>
                </c:pt>
                <c:pt idx="4610">
                  <c:v>39.97</c:v>
                </c:pt>
                <c:pt idx="4611">
                  <c:v>37.44</c:v>
                </c:pt>
                <c:pt idx="4612">
                  <c:v>38.86</c:v>
                </c:pt>
                <c:pt idx="4613">
                  <c:v>36.33</c:v>
                </c:pt>
                <c:pt idx="4614">
                  <c:v>36.450000000000003</c:v>
                </c:pt>
                <c:pt idx="4615">
                  <c:v>35.08</c:v>
                </c:pt>
                <c:pt idx="4616">
                  <c:v>34.81</c:v>
                </c:pt>
                <c:pt idx="4617">
                  <c:v>37.5</c:v>
                </c:pt>
                <c:pt idx="4618">
                  <c:v>35.82</c:v>
                </c:pt>
                <c:pt idx="4619">
                  <c:v>36.74</c:v>
                </c:pt>
                <c:pt idx="4620">
                  <c:v>38.01</c:v>
                </c:pt>
                <c:pt idx="4621">
                  <c:v>37.520000000000003</c:v>
                </c:pt>
                <c:pt idx="4622">
                  <c:v>40.65</c:v>
                </c:pt>
                <c:pt idx="4623">
                  <c:v>38.979999999999997</c:v>
                </c:pt>
                <c:pt idx="4624">
                  <c:v>39.68</c:v>
                </c:pt>
                <c:pt idx="4625">
                  <c:v>40.520000000000003</c:v>
                </c:pt>
                <c:pt idx="4626">
                  <c:v>37.33</c:v>
                </c:pt>
                <c:pt idx="4627">
                  <c:v>34.6</c:v>
                </c:pt>
                <c:pt idx="4628">
                  <c:v>36.97</c:v>
                </c:pt>
                <c:pt idx="4629">
                  <c:v>39.69</c:v>
                </c:pt>
                <c:pt idx="4630">
                  <c:v>34.119999999999997</c:v>
                </c:pt>
                <c:pt idx="4631">
                  <c:v>36.83</c:v>
                </c:pt>
                <c:pt idx="4632">
                  <c:v>37.31</c:v>
                </c:pt>
                <c:pt idx="4633">
                  <c:v>39.46</c:v>
                </c:pt>
                <c:pt idx="4634">
                  <c:v>42.64</c:v>
                </c:pt>
                <c:pt idx="4635">
                  <c:v>41.02</c:v>
                </c:pt>
                <c:pt idx="4636">
                  <c:v>42.13</c:v>
                </c:pt>
                <c:pt idx="4637">
                  <c:v>37.549999999999997</c:v>
                </c:pt>
                <c:pt idx="4638">
                  <c:v>35.700000000000003</c:v>
                </c:pt>
                <c:pt idx="4639">
                  <c:v>36.04</c:v>
                </c:pt>
                <c:pt idx="4640">
                  <c:v>34.020000000000003</c:v>
                </c:pt>
                <c:pt idx="4641">
                  <c:v>36</c:v>
                </c:pt>
                <c:pt idx="4642">
                  <c:v>34.1</c:v>
                </c:pt>
                <c:pt idx="4643">
                  <c:v>33.53</c:v>
                </c:pt>
                <c:pt idx="4644">
                  <c:v>33.11</c:v>
                </c:pt>
                <c:pt idx="4645">
                  <c:v>34.090000000000003</c:v>
                </c:pt>
                <c:pt idx="4646">
                  <c:v>33.200000000000003</c:v>
                </c:pt>
                <c:pt idx="4647">
                  <c:v>34.03</c:v>
                </c:pt>
                <c:pt idx="4648">
                  <c:v>30</c:v>
                </c:pt>
                <c:pt idx="4649">
                  <c:v>31.07</c:v>
                </c:pt>
                <c:pt idx="4650">
                  <c:v>32.270000000000003</c:v>
                </c:pt>
                <c:pt idx="4651">
                  <c:v>31.23</c:v>
                </c:pt>
                <c:pt idx="4652">
                  <c:v>31.14</c:v>
                </c:pt>
                <c:pt idx="4653">
                  <c:v>29.3</c:v>
                </c:pt>
                <c:pt idx="4654">
                  <c:v>30.82</c:v>
                </c:pt>
                <c:pt idx="4655">
                  <c:v>31.23</c:v>
                </c:pt>
                <c:pt idx="4656">
                  <c:v>30.73</c:v>
                </c:pt>
                <c:pt idx="4657">
                  <c:v>31.42</c:v>
                </c:pt>
                <c:pt idx="4658">
                  <c:v>29.41</c:v>
                </c:pt>
                <c:pt idx="4659">
                  <c:v>31.3</c:v>
                </c:pt>
                <c:pt idx="4660">
                  <c:v>30.58</c:v>
                </c:pt>
                <c:pt idx="4661">
                  <c:v>31.24</c:v>
                </c:pt>
                <c:pt idx="4662">
                  <c:v>28.67</c:v>
                </c:pt>
                <c:pt idx="4663">
                  <c:v>26.65</c:v>
                </c:pt>
                <c:pt idx="4664">
                  <c:v>27.66</c:v>
                </c:pt>
                <c:pt idx="4665">
                  <c:v>27.41</c:v>
                </c:pt>
                <c:pt idx="4666">
                  <c:v>25.32</c:v>
                </c:pt>
                <c:pt idx="4667">
                  <c:v>23.81</c:v>
                </c:pt>
                <c:pt idx="4668">
                  <c:v>23.16</c:v>
                </c:pt>
                <c:pt idx="4669">
                  <c:v>24.07</c:v>
                </c:pt>
                <c:pt idx="4670">
                  <c:v>25.97</c:v>
                </c:pt>
                <c:pt idx="4671">
                  <c:v>27.25</c:v>
                </c:pt>
                <c:pt idx="4672">
                  <c:v>27.25</c:v>
                </c:pt>
                <c:pt idx="4673">
                  <c:v>27.5</c:v>
                </c:pt>
                <c:pt idx="4674">
                  <c:v>27.46</c:v>
                </c:pt>
                <c:pt idx="4675">
                  <c:v>28.33</c:v>
                </c:pt>
                <c:pt idx="4676">
                  <c:v>28.92</c:v>
                </c:pt>
                <c:pt idx="4677">
                  <c:v>30.1</c:v>
                </c:pt>
                <c:pt idx="4678">
                  <c:v>28.88</c:v>
                </c:pt>
                <c:pt idx="4679">
                  <c:v>30.78</c:v>
                </c:pt>
                <c:pt idx="4680">
                  <c:v>28.76</c:v>
                </c:pt>
                <c:pt idx="4681">
                  <c:v>27.76</c:v>
                </c:pt>
                <c:pt idx="4682">
                  <c:v>27.29</c:v>
                </c:pt>
                <c:pt idx="4683">
                  <c:v>28.18</c:v>
                </c:pt>
                <c:pt idx="4684">
                  <c:v>26.24</c:v>
                </c:pt>
                <c:pt idx="4685">
                  <c:v>26.66</c:v>
                </c:pt>
                <c:pt idx="4686">
                  <c:v>28.29</c:v>
                </c:pt>
                <c:pt idx="4687">
                  <c:v>30.21</c:v>
                </c:pt>
                <c:pt idx="4688">
                  <c:v>26.71</c:v>
                </c:pt>
                <c:pt idx="4689">
                  <c:v>26.2</c:v>
                </c:pt>
                <c:pt idx="4690">
                  <c:v>26.49</c:v>
                </c:pt>
                <c:pt idx="4691">
                  <c:v>26.49</c:v>
                </c:pt>
                <c:pt idx="4692">
                  <c:v>27.37</c:v>
                </c:pt>
                <c:pt idx="4693">
                  <c:v>29.55</c:v>
                </c:pt>
                <c:pt idx="4694">
                  <c:v>29.62</c:v>
                </c:pt>
                <c:pt idx="4695">
                  <c:v>28.62</c:v>
                </c:pt>
                <c:pt idx="4696">
                  <c:v>28.62</c:v>
                </c:pt>
                <c:pt idx="4697">
                  <c:v>25.39</c:v>
                </c:pt>
                <c:pt idx="4698">
                  <c:v>24.68</c:v>
                </c:pt>
                <c:pt idx="4699">
                  <c:v>24.91</c:v>
                </c:pt>
                <c:pt idx="4700">
                  <c:v>25.13</c:v>
                </c:pt>
                <c:pt idx="4701">
                  <c:v>25.53</c:v>
                </c:pt>
                <c:pt idx="4702">
                  <c:v>24.25</c:v>
                </c:pt>
                <c:pt idx="4703">
                  <c:v>24.32</c:v>
                </c:pt>
                <c:pt idx="4704">
                  <c:v>24.9</c:v>
                </c:pt>
                <c:pt idx="4705">
                  <c:v>24.57</c:v>
                </c:pt>
                <c:pt idx="4706">
                  <c:v>25.51</c:v>
                </c:pt>
                <c:pt idx="4707">
                  <c:v>25.01</c:v>
                </c:pt>
                <c:pt idx="4708">
                  <c:v>25.7</c:v>
                </c:pt>
                <c:pt idx="4709">
                  <c:v>25.7</c:v>
                </c:pt>
                <c:pt idx="4710">
                  <c:v>27.59</c:v>
                </c:pt>
                <c:pt idx="4711">
                  <c:v>29.01</c:v>
                </c:pt>
                <c:pt idx="4712">
                  <c:v>27.53</c:v>
                </c:pt>
                <c:pt idx="4713">
                  <c:v>31.51</c:v>
                </c:pt>
                <c:pt idx="4714">
                  <c:v>34.69</c:v>
                </c:pt>
                <c:pt idx="4715">
                  <c:v>31.93</c:v>
                </c:pt>
                <c:pt idx="4716">
                  <c:v>31.26</c:v>
                </c:pt>
                <c:pt idx="4717">
                  <c:v>31.32</c:v>
                </c:pt>
                <c:pt idx="4718">
                  <c:v>31.17</c:v>
                </c:pt>
                <c:pt idx="4719">
                  <c:v>31.02</c:v>
                </c:pt>
                <c:pt idx="4720">
                  <c:v>32.76</c:v>
                </c:pt>
                <c:pt idx="4721">
                  <c:v>33.04</c:v>
                </c:pt>
                <c:pt idx="4722">
                  <c:v>33.35</c:v>
                </c:pt>
                <c:pt idx="4723">
                  <c:v>34.01</c:v>
                </c:pt>
                <c:pt idx="4724">
                  <c:v>33.99</c:v>
                </c:pt>
                <c:pt idx="4725">
                  <c:v>33.68</c:v>
                </c:pt>
                <c:pt idx="4726">
                  <c:v>34.33</c:v>
                </c:pt>
                <c:pt idx="4727">
                  <c:v>33.700000000000003</c:v>
                </c:pt>
                <c:pt idx="4728">
                  <c:v>32.619999999999997</c:v>
                </c:pt>
                <c:pt idx="4729">
                  <c:v>32.619999999999997</c:v>
                </c:pt>
                <c:pt idx="4730">
                  <c:v>31.11</c:v>
                </c:pt>
                <c:pt idx="4731">
                  <c:v>31.31</c:v>
                </c:pt>
                <c:pt idx="4732">
                  <c:v>31.16</c:v>
                </c:pt>
                <c:pt idx="4733">
                  <c:v>30.25</c:v>
                </c:pt>
                <c:pt idx="4734">
                  <c:v>31.98</c:v>
                </c:pt>
                <c:pt idx="4735">
                  <c:v>31.74</c:v>
                </c:pt>
                <c:pt idx="4736">
                  <c:v>31.94</c:v>
                </c:pt>
                <c:pt idx="4737">
                  <c:v>30.53</c:v>
                </c:pt>
                <c:pt idx="4738">
                  <c:v>29.63</c:v>
                </c:pt>
                <c:pt idx="4739">
                  <c:v>30.43</c:v>
                </c:pt>
                <c:pt idx="4740">
                  <c:v>31.83</c:v>
                </c:pt>
                <c:pt idx="4741">
                  <c:v>30.38</c:v>
                </c:pt>
                <c:pt idx="4742">
                  <c:v>31.37</c:v>
                </c:pt>
                <c:pt idx="4743">
                  <c:v>31.08</c:v>
                </c:pt>
                <c:pt idx="4744">
                  <c:v>33.31</c:v>
                </c:pt>
                <c:pt idx="4745">
                  <c:v>33.61</c:v>
                </c:pt>
                <c:pt idx="4746">
                  <c:v>33.51</c:v>
                </c:pt>
                <c:pt idx="4747">
                  <c:v>31.76</c:v>
                </c:pt>
                <c:pt idx="4748">
                  <c:v>30.98</c:v>
                </c:pt>
                <c:pt idx="4749">
                  <c:v>31.75</c:v>
                </c:pt>
                <c:pt idx="4750">
                  <c:v>30.43</c:v>
                </c:pt>
                <c:pt idx="4751">
                  <c:v>31.54</c:v>
                </c:pt>
                <c:pt idx="4752">
                  <c:v>30.44</c:v>
                </c:pt>
                <c:pt idx="4753">
                  <c:v>28.67</c:v>
                </c:pt>
                <c:pt idx="4754">
                  <c:v>30.39</c:v>
                </c:pt>
                <c:pt idx="4755">
                  <c:v>28.75</c:v>
                </c:pt>
                <c:pt idx="4756">
                  <c:v>28.23</c:v>
                </c:pt>
                <c:pt idx="4757">
                  <c:v>27.96</c:v>
                </c:pt>
                <c:pt idx="4758">
                  <c:v>27.75</c:v>
                </c:pt>
                <c:pt idx="4759">
                  <c:v>29.15</c:v>
                </c:pt>
                <c:pt idx="4760">
                  <c:v>28.36</c:v>
                </c:pt>
                <c:pt idx="4761">
                  <c:v>28.02</c:v>
                </c:pt>
                <c:pt idx="4762">
                  <c:v>28.21</c:v>
                </c:pt>
                <c:pt idx="4763">
                  <c:v>29.13</c:v>
                </c:pt>
                <c:pt idx="4764">
                  <c:v>28.45</c:v>
                </c:pt>
                <c:pt idx="4765">
                  <c:v>27.13</c:v>
                </c:pt>
                <c:pt idx="4766">
                  <c:v>27.11</c:v>
                </c:pt>
                <c:pt idx="4767">
                  <c:v>25.6</c:v>
                </c:pt>
                <c:pt idx="4768">
                  <c:v>24.44</c:v>
                </c:pt>
                <c:pt idx="4769">
                  <c:v>23.41</c:v>
                </c:pt>
                <c:pt idx="4770">
                  <c:v>22.56</c:v>
                </c:pt>
                <c:pt idx="4771">
                  <c:v>22.52</c:v>
                </c:pt>
                <c:pt idx="4772">
                  <c:v>21.5</c:v>
                </c:pt>
                <c:pt idx="4773">
                  <c:v>21.5</c:v>
                </c:pt>
                <c:pt idx="4774">
                  <c:v>21.95</c:v>
                </c:pt>
                <c:pt idx="4775">
                  <c:v>20.7</c:v>
                </c:pt>
                <c:pt idx="4776">
                  <c:v>20.8</c:v>
                </c:pt>
                <c:pt idx="4777">
                  <c:v>20.329999999999998</c:v>
                </c:pt>
                <c:pt idx="4778">
                  <c:v>20.8</c:v>
                </c:pt>
                <c:pt idx="4779">
                  <c:v>20.84</c:v>
                </c:pt>
                <c:pt idx="4780">
                  <c:v>20.76</c:v>
                </c:pt>
                <c:pt idx="4781">
                  <c:v>21.21</c:v>
                </c:pt>
                <c:pt idx="4782">
                  <c:v>21.59</c:v>
                </c:pt>
                <c:pt idx="4783">
                  <c:v>20.63</c:v>
                </c:pt>
                <c:pt idx="4784">
                  <c:v>21.13</c:v>
                </c:pt>
                <c:pt idx="4785">
                  <c:v>20.8</c:v>
                </c:pt>
                <c:pt idx="4786">
                  <c:v>21</c:v>
                </c:pt>
                <c:pt idx="4787">
                  <c:v>21.24</c:v>
                </c:pt>
                <c:pt idx="4788">
                  <c:v>19.690000000000001</c:v>
                </c:pt>
                <c:pt idx="4789">
                  <c:v>19.52</c:v>
                </c:pt>
                <c:pt idx="4790">
                  <c:v>19.91</c:v>
                </c:pt>
                <c:pt idx="4791">
                  <c:v>20</c:v>
                </c:pt>
                <c:pt idx="4792">
                  <c:v>19.239999999999998</c:v>
                </c:pt>
                <c:pt idx="4793">
                  <c:v>18.399999999999999</c:v>
                </c:pt>
                <c:pt idx="4794">
                  <c:v>20.51</c:v>
                </c:pt>
                <c:pt idx="4795">
                  <c:v>21.29</c:v>
                </c:pt>
                <c:pt idx="4796">
                  <c:v>21.21</c:v>
                </c:pt>
                <c:pt idx="4797">
                  <c:v>19.78</c:v>
                </c:pt>
                <c:pt idx="4798">
                  <c:v>19.170000000000002</c:v>
                </c:pt>
                <c:pt idx="4799">
                  <c:v>19.170000000000002</c:v>
                </c:pt>
                <c:pt idx="4800">
                  <c:v>19.989999999999998</c:v>
                </c:pt>
                <c:pt idx="4801">
                  <c:v>20.03</c:v>
                </c:pt>
                <c:pt idx="4802">
                  <c:v>20.43</c:v>
                </c:pt>
                <c:pt idx="4803">
                  <c:v>19.47</c:v>
                </c:pt>
                <c:pt idx="4804">
                  <c:v>20.85</c:v>
                </c:pt>
                <c:pt idx="4805">
                  <c:v>20.84</c:v>
                </c:pt>
                <c:pt idx="4806">
                  <c:v>20.62</c:v>
                </c:pt>
                <c:pt idx="4807">
                  <c:v>20.83</c:v>
                </c:pt>
                <c:pt idx="4808">
                  <c:v>21.25</c:v>
                </c:pt>
                <c:pt idx="4809">
                  <c:v>22.15</c:v>
                </c:pt>
                <c:pt idx="4810">
                  <c:v>20.64</c:v>
                </c:pt>
                <c:pt idx="4811">
                  <c:v>20.21</c:v>
                </c:pt>
                <c:pt idx="4812">
                  <c:v>20.41</c:v>
                </c:pt>
                <c:pt idx="4813">
                  <c:v>20.66</c:v>
                </c:pt>
                <c:pt idx="4814">
                  <c:v>20.22</c:v>
                </c:pt>
                <c:pt idx="4815">
                  <c:v>20.010000000000002</c:v>
                </c:pt>
                <c:pt idx="4816">
                  <c:v>19.760000000000002</c:v>
                </c:pt>
                <c:pt idx="4817">
                  <c:v>19.8</c:v>
                </c:pt>
                <c:pt idx="4818">
                  <c:v>19.14</c:v>
                </c:pt>
                <c:pt idx="4819">
                  <c:v>20.58</c:v>
                </c:pt>
                <c:pt idx="4820">
                  <c:v>20.75</c:v>
                </c:pt>
                <c:pt idx="4821">
                  <c:v>20.81</c:v>
                </c:pt>
                <c:pt idx="4822">
                  <c:v>19.399999999999999</c:v>
                </c:pt>
                <c:pt idx="4823">
                  <c:v>19.16</c:v>
                </c:pt>
                <c:pt idx="4824">
                  <c:v>19.52</c:v>
                </c:pt>
                <c:pt idx="4825">
                  <c:v>19.46</c:v>
                </c:pt>
                <c:pt idx="4826">
                  <c:v>19.03</c:v>
                </c:pt>
                <c:pt idx="4827">
                  <c:v>19.39</c:v>
                </c:pt>
                <c:pt idx="4828">
                  <c:v>19.39</c:v>
                </c:pt>
                <c:pt idx="4829">
                  <c:v>20.059999999999999</c:v>
                </c:pt>
                <c:pt idx="4830">
                  <c:v>19.48</c:v>
                </c:pt>
                <c:pt idx="4831">
                  <c:v>18.93</c:v>
                </c:pt>
                <c:pt idx="4832">
                  <c:v>19.190000000000001</c:v>
                </c:pt>
                <c:pt idx="4833">
                  <c:v>18.47</c:v>
                </c:pt>
                <c:pt idx="4834">
                  <c:v>19.59</c:v>
                </c:pt>
                <c:pt idx="4835">
                  <c:v>19.55</c:v>
                </c:pt>
                <c:pt idx="4836">
                  <c:v>19.760000000000002</c:v>
                </c:pt>
                <c:pt idx="4837">
                  <c:v>20.22</c:v>
                </c:pt>
                <c:pt idx="4838">
                  <c:v>19.11</c:v>
                </c:pt>
                <c:pt idx="4839">
                  <c:v>19.78</c:v>
                </c:pt>
                <c:pt idx="4840">
                  <c:v>19.170000000000002</c:v>
                </c:pt>
                <c:pt idx="4841">
                  <c:v>18.64</c:v>
                </c:pt>
                <c:pt idx="4842">
                  <c:v>18.600000000000001</c:v>
                </c:pt>
                <c:pt idx="4843">
                  <c:v>17.75</c:v>
                </c:pt>
                <c:pt idx="4844">
                  <c:v>18.36</c:v>
                </c:pt>
                <c:pt idx="4845">
                  <c:v>18.670000000000002</c:v>
                </c:pt>
                <c:pt idx="4846">
                  <c:v>18.850000000000001</c:v>
                </c:pt>
                <c:pt idx="4847">
                  <c:v>19.489999999999998</c:v>
                </c:pt>
                <c:pt idx="4848">
                  <c:v>20.75</c:v>
                </c:pt>
                <c:pt idx="4849">
                  <c:v>21.27</c:v>
                </c:pt>
                <c:pt idx="4850">
                  <c:v>22.68</c:v>
                </c:pt>
                <c:pt idx="4851">
                  <c:v>21.5</c:v>
                </c:pt>
                <c:pt idx="4852">
                  <c:v>20.260000000000002</c:v>
                </c:pt>
                <c:pt idx="4853">
                  <c:v>19.59</c:v>
                </c:pt>
                <c:pt idx="4854">
                  <c:v>19.75</c:v>
                </c:pt>
                <c:pt idx="4855">
                  <c:v>17.940000000000001</c:v>
                </c:pt>
                <c:pt idx="4856">
                  <c:v>18.77</c:v>
                </c:pt>
                <c:pt idx="4857">
                  <c:v>18.47</c:v>
                </c:pt>
                <c:pt idx="4858">
                  <c:v>18.27</c:v>
                </c:pt>
                <c:pt idx="4859">
                  <c:v>18.18</c:v>
                </c:pt>
                <c:pt idx="4860">
                  <c:v>17.86</c:v>
                </c:pt>
                <c:pt idx="4861">
                  <c:v>17.82</c:v>
                </c:pt>
                <c:pt idx="4862">
                  <c:v>17.84</c:v>
                </c:pt>
                <c:pt idx="4863">
                  <c:v>18.55</c:v>
                </c:pt>
                <c:pt idx="4864">
                  <c:v>19.53</c:v>
                </c:pt>
                <c:pt idx="4865">
                  <c:v>19.489999999999998</c:v>
                </c:pt>
                <c:pt idx="4866">
                  <c:v>19.13</c:v>
                </c:pt>
                <c:pt idx="4867">
                  <c:v>18.48</c:v>
                </c:pt>
                <c:pt idx="4868">
                  <c:v>18.63</c:v>
                </c:pt>
                <c:pt idx="4869">
                  <c:v>18.63</c:v>
                </c:pt>
                <c:pt idx="4870">
                  <c:v>19.02</c:v>
                </c:pt>
                <c:pt idx="4871">
                  <c:v>19.440000000000001</c:v>
                </c:pt>
                <c:pt idx="4872">
                  <c:v>18.71</c:v>
                </c:pt>
                <c:pt idx="4873">
                  <c:v>18.170000000000002</c:v>
                </c:pt>
                <c:pt idx="4874">
                  <c:v>18.260000000000002</c:v>
                </c:pt>
                <c:pt idx="4875">
                  <c:v>18.850000000000001</c:v>
                </c:pt>
                <c:pt idx="4876">
                  <c:v>20.010000000000002</c:v>
                </c:pt>
                <c:pt idx="4877">
                  <c:v>19.25</c:v>
                </c:pt>
                <c:pt idx="4878">
                  <c:v>18.68</c:v>
                </c:pt>
                <c:pt idx="4879">
                  <c:v>19.28</c:v>
                </c:pt>
                <c:pt idx="4880">
                  <c:v>18.03</c:v>
                </c:pt>
                <c:pt idx="4881">
                  <c:v>18.149999999999999</c:v>
                </c:pt>
                <c:pt idx="4882">
                  <c:v>17.57</c:v>
                </c:pt>
                <c:pt idx="4883">
                  <c:v>17.54</c:v>
                </c:pt>
                <c:pt idx="4884">
                  <c:v>19.649999999999999</c:v>
                </c:pt>
                <c:pt idx="4885">
                  <c:v>19.47</c:v>
                </c:pt>
                <c:pt idx="4886">
                  <c:v>21.22</c:v>
                </c:pt>
                <c:pt idx="4887">
                  <c:v>22.26</c:v>
                </c:pt>
                <c:pt idx="4888">
                  <c:v>22.23</c:v>
                </c:pt>
                <c:pt idx="4889">
                  <c:v>21.67</c:v>
                </c:pt>
                <c:pt idx="4890">
                  <c:v>22.72</c:v>
                </c:pt>
                <c:pt idx="4891">
                  <c:v>21.07</c:v>
                </c:pt>
                <c:pt idx="4892">
                  <c:v>20.8</c:v>
                </c:pt>
                <c:pt idx="4893">
                  <c:v>19.5</c:v>
                </c:pt>
                <c:pt idx="4894">
                  <c:v>19.510000000000002</c:v>
                </c:pt>
                <c:pt idx="4895">
                  <c:v>19.41</c:v>
                </c:pt>
                <c:pt idx="4896">
                  <c:v>19.18</c:v>
                </c:pt>
                <c:pt idx="4897">
                  <c:v>18.82</c:v>
                </c:pt>
                <c:pt idx="4898">
                  <c:v>18.45</c:v>
                </c:pt>
                <c:pt idx="4899">
                  <c:v>17.55</c:v>
                </c:pt>
                <c:pt idx="4900">
                  <c:v>17.37</c:v>
                </c:pt>
                <c:pt idx="4901">
                  <c:v>17.690000000000001</c:v>
                </c:pt>
                <c:pt idx="4902">
                  <c:v>17.190000000000001</c:v>
                </c:pt>
                <c:pt idx="4903">
                  <c:v>17.62</c:v>
                </c:pt>
                <c:pt idx="4904">
                  <c:v>17.04</c:v>
                </c:pt>
                <c:pt idx="4905">
                  <c:v>16.55</c:v>
                </c:pt>
                <c:pt idx="4906">
                  <c:v>17.670000000000002</c:v>
                </c:pt>
                <c:pt idx="4907">
                  <c:v>17.68</c:v>
                </c:pt>
                <c:pt idx="4908">
                  <c:v>17.71</c:v>
                </c:pt>
                <c:pt idx="4909">
                  <c:v>18.05</c:v>
                </c:pt>
                <c:pt idx="4910">
                  <c:v>16.82</c:v>
                </c:pt>
                <c:pt idx="4911">
                  <c:v>16.43</c:v>
                </c:pt>
                <c:pt idx="4912">
                  <c:v>16.329999999999998</c:v>
                </c:pt>
                <c:pt idx="4913">
                  <c:v>16.100000000000001</c:v>
                </c:pt>
                <c:pt idx="4914">
                  <c:v>16.55</c:v>
                </c:pt>
                <c:pt idx="4915">
                  <c:v>16.55</c:v>
                </c:pt>
                <c:pt idx="4916">
                  <c:v>16.86</c:v>
                </c:pt>
                <c:pt idx="4917">
                  <c:v>16.739999999999998</c:v>
                </c:pt>
                <c:pt idx="4918">
                  <c:v>16.93</c:v>
                </c:pt>
                <c:pt idx="4919">
                  <c:v>17.62</c:v>
                </c:pt>
                <c:pt idx="4920">
                  <c:v>17.54</c:v>
                </c:pt>
                <c:pt idx="4921">
                  <c:v>16.75</c:v>
                </c:pt>
                <c:pt idx="4922">
                  <c:v>16.47</c:v>
                </c:pt>
                <c:pt idx="4923">
                  <c:v>16.940000000000001</c:v>
                </c:pt>
                <c:pt idx="4924">
                  <c:v>18.600000000000001</c:v>
                </c:pt>
                <c:pt idx="4925">
                  <c:v>19.11</c:v>
                </c:pt>
                <c:pt idx="4926">
                  <c:v>18.8</c:v>
                </c:pt>
                <c:pt idx="4927">
                  <c:v>19.48</c:v>
                </c:pt>
                <c:pt idx="4928">
                  <c:v>18.98</c:v>
                </c:pt>
                <c:pt idx="4929">
                  <c:v>17.440000000000001</c:v>
                </c:pt>
                <c:pt idx="4930">
                  <c:v>16.71</c:v>
                </c:pt>
                <c:pt idx="4931">
                  <c:v>16.23</c:v>
                </c:pt>
                <c:pt idx="4932">
                  <c:v>16.23</c:v>
                </c:pt>
                <c:pt idx="4933">
                  <c:v>16.32</c:v>
                </c:pt>
                <c:pt idx="4934">
                  <c:v>16.77</c:v>
                </c:pt>
                <c:pt idx="4935">
                  <c:v>16.27</c:v>
                </c:pt>
                <c:pt idx="4936">
                  <c:v>16.63</c:v>
                </c:pt>
                <c:pt idx="4937">
                  <c:v>16.3</c:v>
                </c:pt>
                <c:pt idx="4938">
                  <c:v>17.09</c:v>
                </c:pt>
                <c:pt idx="4939">
                  <c:v>16.54</c:v>
                </c:pt>
                <c:pt idx="4940">
                  <c:v>17.63</c:v>
                </c:pt>
                <c:pt idx="4941">
                  <c:v>17.87</c:v>
                </c:pt>
                <c:pt idx="4942">
                  <c:v>16.73</c:v>
                </c:pt>
                <c:pt idx="4943">
                  <c:v>16.41</c:v>
                </c:pt>
                <c:pt idx="4944">
                  <c:v>17.23</c:v>
                </c:pt>
                <c:pt idx="4945">
                  <c:v>15.93</c:v>
                </c:pt>
                <c:pt idx="4946">
                  <c:v>15.58</c:v>
                </c:pt>
                <c:pt idx="4947">
                  <c:v>16.16</c:v>
                </c:pt>
                <c:pt idx="4948">
                  <c:v>16.420000000000002</c:v>
                </c:pt>
                <c:pt idx="4949">
                  <c:v>16.940000000000001</c:v>
                </c:pt>
                <c:pt idx="4950">
                  <c:v>16.489999999999998</c:v>
                </c:pt>
                <c:pt idx="4951">
                  <c:v>16.66</c:v>
                </c:pt>
                <c:pt idx="4952">
                  <c:v>16.66</c:v>
                </c:pt>
                <c:pt idx="4953">
                  <c:v>17.45</c:v>
                </c:pt>
                <c:pt idx="4954">
                  <c:v>17.09</c:v>
                </c:pt>
                <c:pt idx="4955">
                  <c:v>17.68</c:v>
                </c:pt>
                <c:pt idx="4956">
                  <c:v>18.309999999999999</c:v>
                </c:pt>
                <c:pt idx="4957">
                  <c:v>18.309999999999999</c:v>
                </c:pt>
                <c:pt idx="4958">
                  <c:v>18.22</c:v>
                </c:pt>
                <c:pt idx="4959">
                  <c:v>17.489999999999998</c:v>
                </c:pt>
                <c:pt idx="4960">
                  <c:v>16.73</c:v>
                </c:pt>
                <c:pt idx="4961">
                  <c:v>15.5</c:v>
                </c:pt>
                <c:pt idx="4962">
                  <c:v>15.61</c:v>
                </c:pt>
                <c:pt idx="4963">
                  <c:v>16.75</c:v>
                </c:pt>
                <c:pt idx="4964">
                  <c:v>16.82</c:v>
                </c:pt>
                <c:pt idx="4965">
                  <c:v>18.04</c:v>
                </c:pt>
                <c:pt idx="4966">
                  <c:v>16.75</c:v>
                </c:pt>
                <c:pt idx="4967">
                  <c:v>15.56</c:v>
                </c:pt>
                <c:pt idx="4968">
                  <c:v>15</c:v>
                </c:pt>
                <c:pt idx="4969">
                  <c:v>15</c:v>
                </c:pt>
                <c:pt idx="4970">
                  <c:v>15.21</c:v>
                </c:pt>
                <c:pt idx="4971">
                  <c:v>14.34</c:v>
                </c:pt>
                <c:pt idx="4972">
                  <c:v>14.71</c:v>
                </c:pt>
                <c:pt idx="4973">
                  <c:v>14.84</c:v>
                </c:pt>
                <c:pt idx="4974">
                  <c:v>14.55</c:v>
                </c:pt>
                <c:pt idx="4975">
                  <c:v>15.35</c:v>
                </c:pt>
                <c:pt idx="4976">
                  <c:v>16.78</c:v>
                </c:pt>
                <c:pt idx="4977">
                  <c:v>17.14</c:v>
                </c:pt>
                <c:pt idx="4978">
                  <c:v>16.63</c:v>
                </c:pt>
                <c:pt idx="4979">
                  <c:v>17.11</c:v>
                </c:pt>
                <c:pt idx="4980">
                  <c:v>17.34</c:v>
                </c:pt>
                <c:pt idx="4981">
                  <c:v>17.87</c:v>
                </c:pt>
                <c:pt idx="4982">
                  <c:v>17.71</c:v>
                </c:pt>
                <c:pt idx="4983">
                  <c:v>16</c:v>
                </c:pt>
                <c:pt idx="4984">
                  <c:v>16.39</c:v>
                </c:pt>
                <c:pt idx="4985">
                  <c:v>15.94</c:v>
                </c:pt>
                <c:pt idx="4986">
                  <c:v>15.39</c:v>
                </c:pt>
                <c:pt idx="4987">
                  <c:v>15.31</c:v>
                </c:pt>
                <c:pt idx="4988">
                  <c:v>15.58</c:v>
                </c:pt>
                <c:pt idx="4989">
                  <c:v>15.58</c:v>
                </c:pt>
                <c:pt idx="4990">
                  <c:v>15.4</c:v>
                </c:pt>
                <c:pt idx="4991">
                  <c:v>15.59</c:v>
                </c:pt>
                <c:pt idx="4992">
                  <c:v>15.8</c:v>
                </c:pt>
                <c:pt idx="4993">
                  <c:v>16.04</c:v>
                </c:pt>
                <c:pt idx="4994">
                  <c:v>16.29</c:v>
                </c:pt>
                <c:pt idx="4995">
                  <c:v>15.9</c:v>
                </c:pt>
                <c:pt idx="4996">
                  <c:v>14.93</c:v>
                </c:pt>
                <c:pt idx="4997">
                  <c:v>14.83</c:v>
                </c:pt>
                <c:pt idx="4998">
                  <c:v>14.55</c:v>
                </c:pt>
                <c:pt idx="4999">
                  <c:v>14.44</c:v>
                </c:pt>
                <c:pt idx="5000">
                  <c:v>14.86</c:v>
                </c:pt>
                <c:pt idx="5001">
                  <c:v>14.55</c:v>
                </c:pt>
                <c:pt idx="5002">
                  <c:v>14.4</c:v>
                </c:pt>
                <c:pt idx="5003">
                  <c:v>14.48</c:v>
                </c:pt>
                <c:pt idx="5004">
                  <c:v>15.79</c:v>
                </c:pt>
                <c:pt idx="5005">
                  <c:v>16.600000000000001</c:v>
                </c:pt>
                <c:pt idx="5006">
                  <c:v>18.670000000000002</c:v>
                </c:pt>
                <c:pt idx="5007">
                  <c:v>20.67</c:v>
                </c:pt>
                <c:pt idx="5008">
                  <c:v>18.3</c:v>
                </c:pt>
                <c:pt idx="5009">
                  <c:v>21.13</c:v>
                </c:pt>
                <c:pt idx="5010">
                  <c:v>20.34</c:v>
                </c:pt>
                <c:pt idx="5011">
                  <c:v>18.11</c:v>
                </c:pt>
                <c:pt idx="5012">
                  <c:v>18.53</c:v>
                </c:pt>
                <c:pt idx="5013">
                  <c:v>19.149999999999999</c:v>
                </c:pt>
                <c:pt idx="5014">
                  <c:v>21.58</c:v>
                </c:pt>
                <c:pt idx="5015">
                  <c:v>20.67</c:v>
                </c:pt>
                <c:pt idx="5016">
                  <c:v>19.809999999999999</c:v>
                </c:pt>
                <c:pt idx="5017">
                  <c:v>17.88</c:v>
                </c:pt>
                <c:pt idx="5018">
                  <c:v>17.329999999999998</c:v>
                </c:pt>
                <c:pt idx="5019">
                  <c:v>16.5</c:v>
                </c:pt>
                <c:pt idx="5020">
                  <c:v>16.28</c:v>
                </c:pt>
                <c:pt idx="5021">
                  <c:v>16.739999999999998</c:v>
                </c:pt>
                <c:pt idx="5022">
                  <c:v>16.649999999999999</c:v>
                </c:pt>
                <c:pt idx="5023">
                  <c:v>15.64</c:v>
                </c:pt>
                <c:pt idx="5024">
                  <c:v>14.97</c:v>
                </c:pt>
                <c:pt idx="5025">
                  <c:v>15.32</c:v>
                </c:pt>
                <c:pt idx="5026">
                  <c:v>15.76</c:v>
                </c:pt>
                <c:pt idx="5027">
                  <c:v>16.260000000000002</c:v>
                </c:pt>
                <c:pt idx="5028">
                  <c:v>16.260000000000002</c:v>
                </c:pt>
                <c:pt idx="5029">
                  <c:v>15.28</c:v>
                </c:pt>
                <c:pt idx="5030">
                  <c:v>17.260000000000002</c:v>
                </c:pt>
                <c:pt idx="5031">
                  <c:v>15.62</c:v>
                </c:pt>
                <c:pt idx="5032">
                  <c:v>15.74</c:v>
                </c:pt>
                <c:pt idx="5033">
                  <c:v>14.94</c:v>
                </c:pt>
                <c:pt idx="5034">
                  <c:v>15.42</c:v>
                </c:pt>
                <c:pt idx="5035">
                  <c:v>16.670000000000002</c:v>
                </c:pt>
                <c:pt idx="5036">
                  <c:v>15.6</c:v>
                </c:pt>
                <c:pt idx="5037">
                  <c:v>14.61</c:v>
                </c:pt>
                <c:pt idx="5038">
                  <c:v>14.01</c:v>
                </c:pt>
                <c:pt idx="5039">
                  <c:v>14.77</c:v>
                </c:pt>
                <c:pt idx="5040">
                  <c:v>15.07</c:v>
                </c:pt>
                <c:pt idx="5041">
                  <c:v>16.29</c:v>
                </c:pt>
                <c:pt idx="5042">
                  <c:v>16.600000000000001</c:v>
                </c:pt>
                <c:pt idx="5043">
                  <c:v>17.190000000000001</c:v>
                </c:pt>
                <c:pt idx="5044">
                  <c:v>16.62</c:v>
                </c:pt>
                <c:pt idx="5045">
                  <c:v>16.55</c:v>
                </c:pt>
                <c:pt idx="5046">
                  <c:v>15.77</c:v>
                </c:pt>
                <c:pt idx="5047">
                  <c:v>17.05</c:v>
                </c:pt>
                <c:pt idx="5048">
                  <c:v>18.13</c:v>
                </c:pt>
                <c:pt idx="5049">
                  <c:v>19.77</c:v>
                </c:pt>
                <c:pt idx="5050">
                  <c:v>18.57</c:v>
                </c:pt>
                <c:pt idx="5051">
                  <c:v>18.14</c:v>
                </c:pt>
                <c:pt idx="5052">
                  <c:v>18.86</c:v>
                </c:pt>
                <c:pt idx="5053">
                  <c:v>18.47</c:v>
                </c:pt>
                <c:pt idx="5054">
                  <c:v>19.96</c:v>
                </c:pt>
                <c:pt idx="5055">
                  <c:v>19.329999999999998</c:v>
                </c:pt>
                <c:pt idx="5056">
                  <c:v>18.93</c:v>
                </c:pt>
                <c:pt idx="5057">
                  <c:v>18.670000000000002</c:v>
                </c:pt>
                <c:pt idx="5058">
                  <c:v>18.489999999999998</c:v>
                </c:pt>
                <c:pt idx="5059">
                  <c:v>18.079999999999998</c:v>
                </c:pt>
                <c:pt idx="5060">
                  <c:v>15.96</c:v>
                </c:pt>
                <c:pt idx="5061">
                  <c:v>15.97</c:v>
                </c:pt>
                <c:pt idx="5062">
                  <c:v>15.28</c:v>
                </c:pt>
                <c:pt idx="5063">
                  <c:v>15.5</c:v>
                </c:pt>
                <c:pt idx="5064">
                  <c:v>15.5</c:v>
                </c:pt>
                <c:pt idx="5065">
                  <c:v>16.3</c:v>
                </c:pt>
                <c:pt idx="5066">
                  <c:v>16.079999999999998</c:v>
                </c:pt>
                <c:pt idx="5067">
                  <c:v>17.03</c:v>
                </c:pt>
                <c:pt idx="5068">
                  <c:v>16.78</c:v>
                </c:pt>
                <c:pt idx="5069">
                  <c:v>15.39</c:v>
                </c:pt>
                <c:pt idx="5070">
                  <c:v>15.01</c:v>
                </c:pt>
                <c:pt idx="5071">
                  <c:v>15.39</c:v>
                </c:pt>
                <c:pt idx="5072">
                  <c:v>15.04</c:v>
                </c:pt>
                <c:pt idx="5073">
                  <c:v>15.04</c:v>
                </c:pt>
                <c:pt idx="5074">
                  <c:v>16.07</c:v>
                </c:pt>
                <c:pt idx="5075">
                  <c:v>15.05</c:v>
                </c:pt>
                <c:pt idx="5076">
                  <c:v>14.79</c:v>
                </c:pt>
                <c:pt idx="5077">
                  <c:v>15.15</c:v>
                </c:pt>
                <c:pt idx="5078">
                  <c:v>14.99</c:v>
                </c:pt>
                <c:pt idx="5079">
                  <c:v>15.26</c:v>
                </c:pt>
                <c:pt idx="5080">
                  <c:v>14.31</c:v>
                </c:pt>
                <c:pt idx="5081">
                  <c:v>13.98</c:v>
                </c:pt>
                <c:pt idx="5082">
                  <c:v>14.81</c:v>
                </c:pt>
                <c:pt idx="5083">
                  <c:v>15.19</c:v>
                </c:pt>
                <c:pt idx="5084">
                  <c:v>16.07</c:v>
                </c:pt>
                <c:pt idx="5085">
                  <c:v>15.47</c:v>
                </c:pt>
                <c:pt idx="5086">
                  <c:v>14.34</c:v>
                </c:pt>
                <c:pt idx="5087">
                  <c:v>15.2</c:v>
                </c:pt>
                <c:pt idx="5088">
                  <c:v>15.08</c:v>
                </c:pt>
                <c:pt idx="5089">
                  <c:v>15.08</c:v>
                </c:pt>
                <c:pt idx="5090">
                  <c:v>16.25</c:v>
                </c:pt>
                <c:pt idx="5091">
                  <c:v>15.81</c:v>
                </c:pt>
                <c:pt idx="5092">
                  <c:v>16.2</c:v>
                </c:pt>
                <c:pt idx="5093">
                  <c:v>15.78</c:v>
                </c:pt>
                <c:pt idx="5094">
                  <c:v>14.96</c:v>
                </c:pt>
                <c:pt idx="5095">
                  <c:v>14.46</c:v>
                </c:pt>
                <c:pt idx="5096">
                  <c:v>13.76</c:v>
                </c:pt>
                <c:pt idx="5097">
                  <c:v>14.71</c:v>
                </c:pt>
                <c:pt idx="5098">
                  <c:v>14.34</c:v>
                </c:pt>
                <c:pt idx="5099">
                  <c:v>15.17</c:v>
                </c:pt>
                <c:pt idx="5100">
                  <c:v>14.17</c:v>
                </c:pt>
                <c:pt idx="5101">
                  <c:v>16.41</c:v>
                </c:pt>
                <c:pt idx="5102">
                  <c:v>15.75</c:v>
                </c:pt>
                <c:pt idx="5103">
                  <c:v>16.5</c:v>
                </c:pt>
                <c:pt idx="5104">
                  <c:v>17.3</c:v>
                </c:pt>
                <c:pt idx="5105">
                  <c:v>16.55</c:v>
                </c:pt>
                <c:pt idx="5106">
                  <c:v>16.149999999999999</c:v>
                </c:pt>
                <c:pt idx="5107">
                  <c:v>15.68</c:v>
                </c:pt>
                <c:pt idx="5108">
                  <c:v>15.32</c:v>
                </c:pt>
                <c:pt idx="5109">
                  <c:v>15.37</c:v>
                </c:pt>
                <c:pt idx="5110">
                  <c:v>16.03</c:v>
                </c:pt>
                <c:pt idx="5111">
                  <c:v>16.21</c:v>
                </c:pt>
                <c:pt idx="5112">
                  <c:v>18.32</c:v>
                </c:pt>
                <c:pt idx="5113">
                  <c:v>19.34</c:v>
                </c:pt>
                <c:pt idx="5114">
                  <c:v>18.89</c:v>
                </c:pt>
                <c:pt idx="5115">
                  <c:v>17.47</c:v>
                </c:pt>
                <c:pt idx="5116">
                  <c:v>18.04</c:v>
                </c:pt>
                <c:pt idx="5117">
                  <c:v>19.079999999999998</c:v>
                </c:pt>
                <c:pt idx="5118">
                  <c:v>17.98</c:v>
                </c:pt>
                <c:pt idx="5119">
                  <c:v>17.57</c:v>
                </c:pt>
                <c:pt idx="5120">
                  <c:v>17.02</c:v>
                </c:pt>
                <c:pt idx="5121">
                  <c:v>16.23</c:v>
                </c:pt>
                <c:pt idx="5122">
                  <c:v>16.96</c:v>
                </c:pt>
                <c:pt idx="5123">
                  <c:v>16</c:v>
                </c:pt>
                <c:pt idx="5124">
                  <c:v>15.88</c:v>
                </c:pt>
                <c:pt idx="5125">
                  <c:v>15.33</c:v>
                </c:pt>
                <c:pt idx="5126">
                  <c:v>14.98</c:v>
                </c:pt>
                <c:pt idx="5127">
                  <c:v>14.91</c:v>
                </c:pt>
                <c:pt idx="5128">
                  <c:v>14.71</c:v>
                </c:pt>
                <c:pt idx="5129">
                  <c:v>15.44</c:v>
                </c:pt>
                <c:pt idx="5130">
                  <c:v>15.29</c:v>
                </c:pt>
                <c:pt idx="5131">
                  <c:v>14.91</c:v>
                </c:pt>
                <c:pt idx="5132">
                  <c:v>14.28</c:v>
                </c:pt>
                <c:pt idx="5133">
                  <c:v>13.91</c:v>
                </c:pt>
                <c:pt idx="5134">
                  <c:v>13.91</c:v>
                </c:pt>
                <c:pt idx="5135">
                  <c:v>14.07</c:v>
                </c:pt>
                <c:pt idx="5136">
                  <c:v>14.06</c:v>
                </c:pt>
                <c:pt idx="5137">
                  <c:v>14.01</c:v>
                </c:pt>
                <c:pt idx="5138">
                  <c:v>13.76</c:v>
                </c:pt>
                <c:pt idx="5139">
                  <c:v>13.17</c:v>
                </c:pt>
                <c:pt idx="5140">
                  <c:v>13.56</c:v>
                </c:pt>
                <c:pt idx="5141">
                  <c:v>14.64</c:v>
                </c:pt>
                <c:pt idx="5142">
                  <c:v>14.39</c:v>
                </c:pt>
                <c:pt idx="5143">
                  <c:v>14.03</c:v>
                </c:pt>
                <c:pt idx="5144">
                  <c:v>14.43</c:v>
                </c:pt>
                <c:pt idx="5145">
                  <c:v>13.66</c:v>
                </c:pt>
                <c:pt idx="5146">
                  <c:v>14.74</c:v>
                </c:pt>
                <c:pt idx="5147">
                  <c:v>14.8</c:v>
                </c:pt>
                <c:pt idx="5148">
                  <c:v>14.28</c:v>
                </c:pt>
                <c:pt idx="5149">
                  <c:v>14.62</c:v>
                </c:pt>
                <c:pt idx="5150">
                  <c:v>13.83</c:v>
                </c:pt>
                <c:pt idx="5151">
                  <c:v>13.21</c:v>
                </c:pt>
                <c:pt idx="5152">
                  <c:v>13.34</c:v>
                </c:pt>
                <c:pt idx="5153">
                  <c:v>12.75</c:v>
                </c:pt>
                <c:pt idx="5154">
                  <c:v>13.41</c:v>
                </c:pt>
                <c:pt idx="5155">
                  <c:v>13.95</c:v>
                </c:pt>
                <c:pt idx="5156">
                  <c:v>13.28</c:v>
                </c:pt>
                <c:pt idx="5157">
                  <c:v>14.5</c:v>
                </c:pt>
                <c:pt idx="5158">
                  <c:v>15.05</c:v>
                </c:pt>
                <c:pt idx="5159">
                  <c:v>14.71</c:v>
                </c:pt>
                <c:pt idx="5160">
                  <c:v>15.05</c:v>
                </c:pt>
                <c:pt idx="5161">
                  <c:v>15.42</c:v>
                </c:pt>
                <c:pt idx="5162">
                  <c:v>16.43</c:v>
                </c:pt>
                <c:pt idx="5163">
                  <c:v>15.04</c:v>
                </c:pt>
                <c:pt idx="5164">
                  <c:v>14.71</c:v>
                </c:pt>
                <c:pt idx="5165">
                  <c:v>15.13</c:v>
                </c:pt>
                <c:pt idx="5166">
                  <c:v>14.85</c:v>
                </c:pt>
                <c:pt idx="5167">
                  <c:v>14.54</c:v>
                </c:pt>
                <c:pt idx="5168">
                  <c:v>15.28</c:v>
                </c:pt>
                <c:pt idx="5169">
                  <c:v>16.579999999999998</c:v>
                </c:pt>
                <c:pt idx="5170">
                  <c:v>16.39</c:v>
                </c:pt>
                <c:pt idx="5171">
                  <c:v>15.72</c:v>
                </c:pt>
                <c:pt idx="5172">
                  <c:v>15.39</c:v>
                </c:pt>
                <c:pt idx="5173">
                  <c:v>16.27</c:v>
                </c:pt>
                <c:pt idx="5174">
                  <c:v>16.27</c:v>
                </c:pt>
                <c:pt idx="5175">
                  <c:v>16.18</c:v>
                </c:pt>
                <c:pt idx="5176">
                  <c:v>14.04</c:v>
                </c:pt>
                <c:pt idx="5177">
                  <c:v>13.97</c:v>
                </c:pt>
                <c:pt idx="5178">
                  <c:v>13.84</c:v>
                </c:pt>
                <c:pt idx="5179">
                  <c:v>13.8</c:v>
                </c:pt>
                <c:pt idx="5180">
                  <c:v>13.61</c:v>
                </c:pt>
                <c:pt idx="5181">
                  <c:v>13.08</c:v>
                </c:pt>
                <c:pt idx="5182">
                  <c:v>13.04</c:v>
                </c:pt>
                <c:pt idx="5183">
                  <c:v>13.33</c:v>
                </c:pt>
                <c:pt idx="5184">
                  <c:v>13.38</c:v>
                </c:pt>
                <c:pt idx="5185">
                  <c:v>13.21</c:v>
                </c:pt>
                <c:pt idx="5186">
                  <c:v>13.21</c:v>
                </c:pt>
                <c:pt idx="5187">
                  <c:v>12.98</c:v>
                </c:pt>
                <c:pt idx="5188">
                  <c:v>13.5</c:v>
                </c:pt>
                <c:pt idx="5189">
                  <c:v>12.97</c:v>
                </c:pt>
                <c:pt idx="5190">
                  <c:v>12.67</c:v>
                </c:pt>
                <c:pt idx="5191">
                  <c:v>12.72</c:v>
                </c:pt>
                <c:pt idx="5192">
                  <c:v>12.72</c:v>
                </c:pt>
                <c:pt idx="5193">
                  <c:v>12.78</c:v>
                </c:pt>
                <c:pt idx="5194">
                  <c:v>13.3</c:v>
                </c:pt>
                <c:pt idx="5195">
                  <c:v>13.24</c:v>
                </c:pt>
                <c:pt idx="5196">
                  <c:v>12.97</c:v>
                </c:pt>
                <c:pt idx="5197">
                  <c:v>12.98</c:v>
                </c:pt>
                <c:pt idx="5198">
                  <c:v>12.96</c:v>
                </c:pt>
                <c:pt idx="5199">
                  <c:v>13.19</c:v>
                </c:pt>
                <c:pt idx="5200">
                  <c:v>13.67</c:v>
                </c:pt>
                <c:pt idx="5201">
                  <c:v>13.19</c:v>
                </c:pt>
                <c:pt idx="5202">
                  <c:v>12.88</c:v>
                </c:pt>
                <c:pt idx="5203">
                  <c:v>12.76</c:v>
                </c:pt>
                <c:pt idx="5204">
                  <c:v>12.54</c:v>
                </c:pt>
                <c:pt idx="5205">
                  <c:v>12.73</c:v>
                </c:pt>
                <c:pt idx="5206">
                  <c:v>12.35</c:v>
                </c:pt>
                <c:pt idx="5207">
                  <c:v>12.27</c:v>
                </c:pt>
                <c:pt idx="5208">
                  <c:v>11.95</c:v>
                </c:pt>
                <c:pt idx="5209">
                  <c:v>11.83</c:v>
                </c:pt>
                <c:pt idx="5210">
                  <c:v>11.55</c:v>
                </c:pt>
                <c:pt idx="5211">
                  <c:v>11.45</c:v>
                </c:pt>
                <c:pt idx="5212">
                  <c:v>11.23</c:v>
                </c:pt>
                <c:pt idx="5213">
                  <c:v>11.23</c:v>
                </c:pt>
                <c:pt idx="5214">
                  <c:v>12.14</c:v>
                </c:pt>
                <c:pt idx="5215">
                  <c:v>12</c:v>
                </c:pt>
                <c:pt idx="5216">
                  <c:v>11.62</c:v>
                </c:pt>
                <c:pt idx="5217">
                  <c:v>12.56</c:v>
                </c:pt>
                <c:pt idx="5218">
                  <c:v>13.29</c:v>
                </c:pt>
                <c:pt idx="5219">
                  <c:v>14.08</c:v>
                </c:pt>
                <c:pt idx="5220">
                  <c:v>13.98</c:v>
                </c:pt>
                <c:pt idx="5221">
                  <c:v>14.09</c:v>
                </c:pt>
                <c:pt idx="5222">
                  <c:v>13.58</c:v>
                </c:pt>
                <c:pt idx="5223">
                  <c:v>13.49</c:v>
                </c:pt>
                <c:pt idx="5224">
                  <c:v>13.23</c:v>
                </c:pt>
                <c:pt idx="5225">
                  <c:v>13.19</c:v>
                </c:pt>
                <c:pt idx="5226">
                  <c:v>12.56</c:v>
                </c:pt>
                <c:pt idx="5227">
                  <c:v>12.84</c:v>
                </c:pt>
                <c:pt idx="5228">
                  <c:v>12.43</c:v>
                </c:pt>
                <c:pt idx="5229">
                  <c:v>12.43</c:v>
                </c:pt>
                <c:pt idx="5230">
                  <c:v>12.47</c:v>
                </c:pt>
                <c:pt idx="5231">
                  <c:v>13.18</c:v>
                </c:pt>
                <c:pt idx="5232">
                  <c:v>13.83</c:v>
                </c:pt>
                <c:pt idx="5233">
                  <c:v>14.36</c:v>
                </c:pt>
                <c:pt idx="5234">
                  <c:v>14.65</c:v>
                </c:pt>
                <c:pt idx="5235">
                  <c:v>14.06</c:v>
                </c:pt>
                <c:pt idx="5236">
                  <c:v>13.44</c:v>
                </c:pt>
                <c:pt idx="5237">
                  <c:v>13.24</c:v>
                </c:pt>
                <c:pt idx="5238">
                  <c:v>13.24</c:v>
                </c:pt>
                <c:pt idx="5239">
                  <c:v>12.82</c:v>
                </c:pt>
                <c:pt idx="5240">
                  <c:v>12.03</c:v>
                </c:pt>
                <c:pt idx="5241">
                  <c:v>11.66</c:v>
                </c:pt>
                <c:pt idx="5242">
                  <c:v>11.79</c:v>
                </c:pt>
                <c:pt idx="5243">
                  <c:v>11.21</c:v>
                </c:pt>
                <c:pt idx="5244">
                  <c:v>11.73</c:v>
                </c:pt>
                <c:pt idx="5245">
                  <c:v>11.6</c:v>
                </c:pt>
                <c:pt idx="5246">
                  <c:v>12</c:v>
                </c:pt>
                <c:pt idx="5247">
                  <c:v>11.51</c:v>
                </c:pt>
                <c:pt idx="5248">
                  <c:v>11.43</c:v>
                </c:pt>
                <c:pt idx="5249">
                  <c:v>11.52</c:v>
                </c:pt>
                <c:pt idx="5250">
                  <c:v>11.27</c:v>
                </c:pt>
                <c:pt idx="5251">
                  <c:v>11.1</c:v>
                </c:pt>
                <c:pt idx="5252">
                  <c:v>11.77</c:v>
                </c:pt>
                <c:pt idx="5253">
                  <c:v>11.18</c:v>
                </c:pt>
                <c:pt idx="5254">
                  <c:v>11.18</c:v>
                </c:pt>
                <c:pt idx="5255">
                  <c:v>13.14</c:v>
                </c:pt>
                <c:pt idx="5256">
                  <c:v>12.39</c:v>
                </c:pt>
                <c:pt idx="5257">
                  <c:v>11.57</c:v>
                </c:pt>
                <c:pt idx="5258">
                  <c:v>11.49</c:v>
                </c:pt>
                <c:pt idx="5259">
                  <c:v>12.08</c:v>
                </c:pt>
                <c:pt idx="5260">
                  <c:v>12.04</c:v>
                </c:pt>
                <c:pt idx="5261">
                  <c:v>12.5</c:v>
                </c:pt>
                <c:pt idx="5262">
                  <c:v>12.93</c:v>
                </c:pt>
                <c:pt idx="5263">
                  <c:v>11.94</c:v>
                </c:pt>
                <c:pt idx="5264">
                  <c:v>12.26</c:v>
                </c:pt>
                <c:pt idx="5265">
                  <c:v>12.4</c:v>
                </c:pt>
                <c:pt idx="5266">
                  <c:v>12.7</c:v>
                </c:pt>
                <c:pt idx="5267">
                  <c:v>12.49</c:v>
                </c:pt>
                <c:pt idx="5268">
                  <c:v>12.8</c:v>
                </c:pt>
                <c:pt idx="5269">
                  <c:v>12.39</c:v>
                </c:pt>
                <c:pt idx="5270">
                  <c:v>13.15</c:v>
                </c:pt>
                <c:pt idx="5271">
                  <c:v>13.49</c:v>
                </c:pt>
                <c:pt idx="5272">
                  <c:v>13.29</c:v>
                </c:pt>
                <c:pt idx="5273">
                  <c:v>13.14</c:v>
                </c:pt>
                <c:pt idx="5274">
                  <c:v>13.61</c:v>
                </c:pt>
                <c:pt idx="5275">
                  <c:v>14.27</c:v>
                </c:pt>
                <c:pt idx="5276">
                  <c:v>14.06</c:v>
                </c:pt>
                <c:pt idx="5277">
                  <c:v>13.42</c:v>
                </c:pt>
                <c:pt idx="5278">
                  <c:v>13.42</c:v>
                </c:pt>
                <c:pt idx="5279">
                  <c:v>13.75</c:v>
                </c:pt>
                <c:pt idx="5280">
                  <c:v>14.49</c:v>
                </c:pt>
                <c:pt idx="5281">
                  <c:v>13.64</c:v>
                </c:pt>
                <c:pt idx="5282">
                  <c:v>14.02</c:v>
                </c:pt>
                <c:pt idx="5283">
                  <c:v>14.09</c:v>
                </c:pt>
                <c:pt idx="5284">
                  <c:v>14.11</c:v>
                </c:pt>
                <c:pt idx="5285">
                  <c:v>13.68</c:v>
                </c:pt>
                <c:pt idx="5286">
                  <c:v>13.15</c:v>
                </c:pt>
                <c:pt idx="5287">
                  <c:v>12.33</c:v>
                </c:pt>
                <c:pt idx="5288">
                  <c:v>12.62</c:v>
                </c:pt>
                <c:pt idx="5289">
                  <c:v>11.98</c:v>
                </c:pt>
                <c:pt idx="5290">
                  <c:v>11.3</c:v>
                </c:pt>
                <c:pt idx="5291">
                  <c:v>13.31</c:v>
                </c:pt>
                <c:pt idx="5292">
                  <c:v>14.53</c:v>
                </c:pt>
                <c:pt idx="5293">
                  <c:v>17.739999999999998</c:v>
                </c:pt>
                <c:pt idx="5294">
                  <c:v>16.559999999999999</c:v>
                </c:pt>
                <c:pt idx="5295">
                  <c:v>14.96</c:v>
                </c:pt>
                <c:pt idx="5296">
                  <c:v>16.920000000000002</c:v>
                </c:pt>
                <c:pt idx="5297">
                  <c:v>14.41</c:v>
                </c:pt>
                <c:pt idx="5298">
                  <c:v>15.38</c:v>
                </c:pt>
                <c:pt idx="5299">
                  <c:v>14.62</c:v>
                </c:pt>
                <c:pt idx="5300">
                  <c:v>14.91</c:v>
                </c:pt>
                <c:pt idx="5301">
                  <c:v>14.87</c:v>
                </c:pt>
                <c:pt idx="5302">
                  <c:v>16.86</c:v>
                </c:pt>
                <c:pt idx="5303">
                  <c:v>15.31</c:v>
                </c:pt>
                <c:pt idx="5304">
                  <c:v>15.12</c:v>
                </c:pt>
                <c:pt idx="5305">
                  <c:v>14.53</c:v>
                </c:pt>
                <c:pt idx="5306">
                  <c:v>13.85</c:v>
                </c:pt>
                <c:pt idx="5307">
                  <c:v>13.98</c:v>
                </c:pt>
                <c:pt idx="5308">
                  <c:v>14.05</c:v>
                </c:pt>
                <c:pt idx="5309">
                  <c:v>13.75</c:v>
                </c:pt>
                <c:pt idx="5310">
                  <c:v>14.91</c:v>
                </c:pt>
                <c:pt idx="5311">
                  <c:v>14.45</c:v>
                </c:pt>
                <c:pt idx="5312">
                  <c:v>16.12</c:v>
                </c:pt>
                <c:pt idx="5313">
                  <c:v>16.32</c:v>
                </c:pt>
                <c:pt idx="5314">
                  <c:v>15.68</c:v>
                </c:pt>
                <c:pt idx="5315">
                  <c:v>14.57</c:v>
                </c:pt>
                <c:pt idx="5316">
                  <c:v>13.63</c:v>
                </c:pt>
                <c:pt idx="5317">
                  <c:v>13.32</c:v>
                </c:pt>
                <c:pt idx="5318">
                  <c:v>13.14</c:v>
                </c:pt>
                <c:pt idx="5319">
                  <c:v>12.95</c:v>
                </c:pt>
                <c:pt idx="5320">
                  <c:v>12.69</c:v>
                </c:pt>
                <c:pt idx="5321">
                  <c:v>12.58</c:v>
                </c:pt>
                <c:pt idx="5322">
                  <c:v>12.24</c:v>
                </c:pt>
                <c:pt idx="5323">
                  <c:v>12.15</c:v>
                </c:pt>
                <c:pt idx="5324">
                  <c:v>12.15</c:v>
                </c:pt>
                <c:pt idx="5325">
                  <c:v>13.29</c:v>
                </c:pt>
                <c:pt idx="5326">
                  <c:v>12.36</c:v>
                </c:pt>
                <c:pt idx="5327">
                  <c:v>11.84</c:v>
                </c:pt>
                <c:pt idx="5328">
                  <c:v>12.15</c:v>
                </c:pt>
                <c:pt idx="5329">
                  <c:v>12.28</c:v>
                </c:pt>
                <c:pt idx="5330">
                  <c:v>12.39</c:v>
                </c:pt>
                <c:pt idx="5331">
                  <c:v>12.7</c:v>
                </c:pt>
                <c:pt idx="5332">
                  <c:v>12.08</c:v>
                </c:pt>
                <c:pt idx="5333">
                  <c:v>11.96</c:v>
                </c:pt>
                <c:pt idx="5334">
                  <c:v>11.65</c:v>
                </c:pt>
                <c:pt idx="5335">
                  <c:v>11.79</c:v>
                </c:pt>
                <c:pt idx="5336">
                  <c:v>11.46</c:v>
                </c:pt>
                <c:pt idx="5337">
                  <c:v>11.15</c:v>
                </c:pt>
                <c:pt idx="5338">
                  <c:v>11.48</c:v>
                </c:pt>
                <c:pt idx="5339">
                  <c:v>11.47</c:v>
                </c:pt>
                <c:pt idx="5340">
                  <c:v>11.08</c:v>
                </c:pt>
                <c:pt idx="5341">
                  <c:v>11.05</c:v>
                </c:pt>
                <c:pt idx="5342">
                  <c:v>12.13</c:v>
                </c:pt>
                <c:pt idx="5343">
                  <c:v>12.18</c:v>
                </c:pt>
                <c:pt idx="5344">
                  <c:v>12.52</c:v>
                </c:pt>
                <c:pt idx="5345">
                  <c:v>11.58</c:v>
                </c:pt>
                <c:pt idx="5346">
                  <c:v>11.77</c:v>
                </c:pt>
                <c:pt idx="5347">
                  <c:v>12.04</c:v>
                </c:pt>
                <c:pt idx="5348">
                  <c:v>11.4</c:v>
                </c:pt>
                <c:pt idx="5349">
                  <c:v>11.4</c:v>
                </c:pt>
                <c:pt idx="5350">
                  <c:v>11.68</c:v>
                </c:pt>
                <c:pt idx="5351">
                  <c:v>12.27</c:v>
                </c:pt>
                <c:pt idx="5352">
                  <c:v>12.49</c:v>
                </c:pt>
                <c:pt idx="5353">
                  <c:v>11.45</c:v>
                </c:pt>
                <c:pt idx="5354">
                  <c:v>11.28</c:v>
                </c:pt>
                <c:pt idx="5355">
                  <c:v>10.95</c:v>
                </c:pt>
                <c:pt idx="5356">
                  <c:v>10.84</c:v>
                </c:pt>
                <c:pt idx="5357">
                  <c:v>10.81</c:v>
                </c:pt>
                <c:pt idx="5358">
                  <c:v>10.33</c:v>
                </c:pt>
                <c:pt idx="5359">
                  <c:v>10.77</c:v>
                </c:pt>
                <c:pt idx="5360">
                  <c:v>10.45</c:v>
                </c:pt>
                <c:pt idx="5361">
                  <c:v>10.23</c:v>
                </c:pt>
                <c:pt idx="5362">
                  <c:v>10.97</c:v>
                </c:pt>
                <c:pt idx="5363">
                  <c:v>10.52</c:v>
                </c:pt>
                <c:pt idx="5364">
                  <c:v>11.1</c:v>
                </c:pt>
                <c:pt idx="5365">
                  <c:v>10.99</c:v>
                </c:pt>
                <c:pt idx="5366">
                  <c:v>10.36</c:v>
                </c:pt>
                <c:pt idx="5367">
                  <c:v>10.52</c:v>
                </c:pt>
                <c:pt idx="5368">
                  <c:v>11.57</c:v>
                </c:pt>
                <c:pt idx="5369">
                  <c:v>12.08</c:v>
                </c:pt>
                <c:pt idx="5370">
                  <c:v>11.75</c:v>
                </c:pt>
                <c:pt idx="5371">
                  <c:v>11.83</c:v>
                </c:pt>
                <c:pt idx="5372">
                  <c:v>12.52</c:v>
                </c:pt>
                <c:pt idx="5373">
                  <c:v>12.48</c:v>
                </c:pt>
                <c:pt idx="5374">
                  <c:v>13.21</c:v>
                </c:pt>
                <c:pt idx="5375">
                  <c:v>12.4</c:v>
                </c:pt>
                <c:pt idx="5376">
                  <c:v>12.38</c:v>
                </c:pt>
                <c:pt idx="5377">
                  <c:v>12.42</c:v>
                </c:pt>
                <c:pt idx="5378">
                  <c:v>12.74</c:v>
                </c:pt>
                <c:pt idx="5379">
                  <c:v>12.26</c:v>
                </c:pt>
                <c:pt idx="5380">
                  <c:v>13.52</c:v>
                </c:pt>
                <c:pt idx="5381">
                  <c:v>13.3</c:v>
                </c:pt>
                <c:pt idx="5382">
                  <c:v>13.42</c:v>
                </c:pt>
                <c:pt idx="5383">
                  <c:v>13.42</c:v>
                </c:pt>
                <c:pt idx="5384">
                  <c:v>13.42</c:v>
                </c:pt>
                <c:pt idx="5385">
                  <c:v>13.34</c:v>
                </c:pt>
                <c:pt idx="5386">
                  <c:v>14.17</c:v>
                </c:pt>
                <c:pt idx="5387">
                  <c:v>13.73</c:v>
                </c:pt>
                <c:pt idx="5388">
                  <c:v>13.72</c:v>
                </c:pt>
                <c:pt idx="5389">
                  <c:v>13.52</c:v>
                </c:pt>
                <c:pt idx="5390">
                  <c:v>13.65</c:v>
                </c:pt>
                <c:pt idx="5391">
                  <c:v>12.6</c:v>
                </c:pt>
                <c:pt idx="5392">
                  <c:v>13.15</c:v>
                </c:pt>
                <c:pt idx="5393">
                  <c:v>13.57</c:v>
                </c:pt>
                <c:pt idx="5394">
                  <c:v>13.57</c:v>
                </c:pt>
                <c:pt idx="5395">
                  <c:v>12.93</c:v>
                </c:pt>
                <c:pt idx="5396">
                  <c:v>12.52</c:v>
                </c:pt>
                <c:pt idx="5397">
                  <c:v>12.93</c:v>
                </c:pt>
                <c:pt idx="5398">
                  <c:v>11.98</c:v>
                </c:pt>
                <c:pt idx="5399">
                  <c:v>11.65</c:v>
                </c:pt>
                <c:pt idx="5400">
                  <c:v>12.39</c:v>
                </c:pt>
                <c:pt idx="5401">
                  <c:v>12.91</c:v>
                </c:pt>
                <c:pt idx="5402">
                  <c:v>12.49</c:v>
                </c:pt>
                <c:pt idx="5403">
                  <c:v>11.22</c:v>
                </c:pt>
                <c:pt idx="5404">
                  <c:v>12.14</c:v>
                </c:pt>
                <c:pt idx="5405">
                  <c:v>12.64</c:v>
                </c:pt>
                <c:pt idx="5406">
                  <c:v>13.79</c:v>
                </c:pt>
                <c:pt idx="5407">
                  <c:v>13.33</c:v>
                </c:pt>
                <c:pt idx="5408">
                  <c:v>12.96</c:v>
                </c:pt>
                <c:pt idx="5409">
                  <c:v>13.04</c:v>
                </c:pt>
                <c:pt idx="5410">
                  <c:v>12.76</c:v>
                </c:pt>
                <c:pt idx="5411">
                  <c:v>12.63</c:v>
                </c:pt>
                <c:pt idx="5412">
                  <c:v>12.24</c:v>
                </c:pt>
                <c:pt idx="5413">
                  <c:v>11.92</c:v>
                </c:pt>
                <c:pt idx="5414">
                  <c:v>12.46</c:v>
                </c:pt>
                <c:pt idx="5415">
                  <c:v>13.2</c:v>
                </c:pt>
                <c:pt idx="5416">
                  <c:v>14.55</c:v>
                </c:pt>
                <c:pt idx="5417">
                  <c:v>14.96</c:v>
                </c:pt>
                <c:pt idx="5418">
                  <c:v>14.59</c:v>
                </c:pt>
                <c:pt idx="5419">
                  <c:v>15.55</c:v>
                </c:pt>
                <c:pt idx="5420">
                  <c:v>15.63</c:v>
                </c:pt>
                <c:pt idx="5421">
                  <c:v>16.22</c:v>
                </c:pt>
                <c:pt idx="5422">
                  <c:v>16.47</c:v>
                </c:pt>
                <c:pt idx="5423">
                  <c:v>14.87</c:v>
                </c:pt>
                <c:pt idx="5424">
                  <c:v>14.67</c:v>
                </c:pt>
                <c:pt idx="5425">
                  <c:v>15.33</c:v>
                </c:pt>
                <c:pt idx="5426">
                  <c:v>13.5</c:v>
                </c:pt>
                <c:pt idx="5427">
                  <c:v>16.11</c:v>
                </c:pt>
                <c:pt idx="5428">
                  <c:v>16.13</c:v>
                </c:pt>
                <c:pt idx="5429">
                  <c:v>14.74</c:v>
                </c:pt>
                <c:pt idx="5430">
                  <c:v>14.53</c:v>
                </c:pt>
                <c:pt idx="5431">
                  <c:v>14.59</c:v>
                </c:pt>
                <c:pt idx="5432">
                  <c:v>16.02</c:v>
                </c:pt>
                <c:pt idx="5433">
                  <c:v>14.25</c:v>
                </c:pt>
                <c:pt idx="5434">
                  <c:v>15.32</c:v>
                </c:pt>
                <c:pt idx="5435">
                  <c:v>14.85</c:v>
                </c:pt>
                <c:pt idx="5436">
                  <c:v>13.48</c:v>
                </c:pt>
                <c:pt idx="5437">
                  <c:v>13</c:v>
                </c:pt>
                <c:pt idx="5438">
                  <c:v>13.17</c:v>
                </c:pt>
                <c:pt idx="5439">
                  <c:v>13.1</c:v>
                </c:pt>
                <c:pt idx="5440">
                  <c:v>13.08</c:v>
                </c:pt>
                <c:pt idx="5441">
                  <c:v>12.8</c:v>
                </c:pt>
                <c:pt idx="5442">
                  <c:v>11.9</c:v>
                </c:pt>
                <c:pt idx="5443">
                  <c:v>11.63</c:v>
                </c:pt>
                <c:pt idx="5444">
                  <c:v>12.18</c:v>
                </c:pt>
                <c:pt idx="5445">
                  <c:v>12.23</c:v>
                </c:pt>
                <c:pt idx="5446">
                  <c:v>12.26</c:v>
                </c:pt>
                <c:pt idx="5447">
                  <c:v>11.25</c:v>
                </c:pt>
                <c:pt idx="5448">
                  <c:v>11.12</c:v>
                </c:pt>
                <c:pt idx="5449">
                  <c:v>10.82</c:v>
                </c:pt>
                <c:pt idx="5450">
                  <c:v>10.6</c:v>
                </c:pt>
                <c:pt idx="5451">
                  <c:v>10.96</c:v>
                </c:pt>
                <c:pt idx="5452">
                  <c:v>10.96</c:v>
                </c:pt>
                <c:pt idx="5453">
                  <c:v>10.88</c:v>
                </c:pt>
                <c:pt idx="5454">
                  <c:v>11.84</c:v>
                </c:pt>
                <c:pt idx="5455">
                  <c:v>11.89</c:v>
                </c:pt>
                <c:pt idx="5456">
                  <c:v>12.06</c:v>
                </c:pt>
                <c:pt idx="5457">
                  <c:v>11.24</c:v>
                </c:pt>
                <c:pt idx="5458">
                  <c:v>11.01</c:v>
                </c:pt>
                <c:pt idx="5459">
                  <c:v>11.6</c:v>
                </c:pt>
                <c:pt idx="5460">
                  <c:v>11.52</c:v>
                </c:pt>
                <c:pt idx="5461">
                  <c:v>12.18</c:v>
                </c:pt>
                <c:pt idx="5462">
                  <c:v>12.21</c:v>
                </c:pt>
                <c:pt idx="5463">
                  <c:v>11.69</c:v>
                </c:pt>
                <c:pt idx="5464">
                  <c:v>11.47</c:v>
                </c:pt>
                <c:pt idx="5465">
                  <c:v>11.11</c:v>
                </c:pt>
                <c:pt idx="5466">
                  <c:v>10.48</c:v>
                </c:pt>
                <c:pt idx="5467">
                  <c:v>10.73</c:v>
                </c:pt>
                <c:pt idx="5468">
                  <c:v>10.68</c:v>
                </c:pt>
                <c:pt idx="5469">
                  <c:v>11.38</c:v>
                </c:pt>
                <c:pt idx="5470">
                  <c:v>11.19</c:v>
                </c:pt>
                <c:pt idx="5471">
                  <c:v>10.81</c:v>
                </c:pt>
                <c:pt idx="5472">
                  <c:v>10.29</c:v>
                </c:pt>
                <c:pt idx="5473">
                  <c:v>10.27</c:v>
                </c:pt>
                <c:pt idx="5474">
                  <c:v>10.27</c:v>
                </c:pt>
                <c:pt idx="5475">
                  <c:v>11.57</c:v>
                </c:pt>
                <c:pt idx="5476">
                  <c:v>11.35</c:v>
                </c:pt>
                <c:pt idx="5477">
                  <c:v>11.61</c:v>
                </c:pt>
                <c:pt idx="5478">
                  <c:v>12.07</c:v>
                </c:pt>
                <c:pt idx="5479">
                  <c:v>12.07</c:v>
                </c:pt>
                <c:pt idx="5480">
                  <c:v>11.14</c:v>
                </c:pt>
                <c:pt idx="5481">
                  <c:v>11.37</c:v>
                </c:pt>
                <c:pt idx="5482">
                  <c:v>11.31</c:v>
                </c:pt>
                <c:pt idx="5483">
                  <c:v>11</c:v>
                </c:pt>
                <c:pt idx="5484">
                  <c:v>11.13</c:v>
                </c:pt>
                <c:pt idx="5485">
                  <c:v>10.86</c:v>
                </c:pt>
                <c:pt idx="5486">
                  <c:v>10.94</c:v>
                </c:pt>
                <c:pt idx="5487">
                  <c:v>11.2</c:v>
                </c:pt>
                <c:pt idx="5488">
                  <c:v>11.23</c:v>
                </c:pt>
                <c:pt idx="5489">
                  <c:v>11.23</c:v>
                </c:pt>
                <c:pt idx="5490">
                  <c:v>11.91</c:v>
                </c:pt>
                <c:pt idx="5491">
                  <c:v>12.25</c:v>
                </c:pt>
                <c:pt idx="5492">
                  <c:v>11.98</c:v>
                </c:pt>
                <c:pt idx="5493">
                  <c:v>14.56</c:v>
                </c:pt>
                <c:pt idx="5494">
                  <c:v>13.93</c:v>
                </c:pt>
                <c:pt idx="5495">
                  <c:v>13.31</c:v>
                </c:pt>
                <c:pt idx="5496">
                  <c:v>12.87</c:v>
                </c:pt>
                <c:pt idx="5497">
                  <c:v>12.42</c:v>
                </c:pt>
                <c:pt idx="5498">
                  <c:v>11.97</c:v>
                </c:pt>
                <c:pt idx="5499">
                  <c:v>12.39</c:v>
                </c:pt>
                <c:pt idx="5500">
                  <c:v>12.95</c:v>
                </c:pt>
                <c:pt idx="5501">
                  <c:v>12.36</c:v>
                </c:pt>
                <c:pt idx="5502">
                  <c:v>13.23</c:v>
                </c:pt>
                <c:pt idx="5503">
                  <c:v>12.96</c:v>
                </c:pt>
                <c:pt idx="5504">
                  <c:v>13.04</c:v>
                </c:pt>
                <c:pt idx="5505">
                  <c:v>13.59</c:v>
                </c:pt>
                <c:pt idx="5506">
                  <c:v>12.83</c:v>
                </c:pt>
                <c:pt idx="5507">
                  <c:v>13.12</c:v>
                </c:pt>
                <c:pt idx="5508">
                  <c:v>12.87</c:v>
                </c:pt>
                <c:pt idx="5509">
                  <c:v>13.35</c:v>
                </c:pt>
                <c:pt idx="5510">
                  <c:v>12.25</c:v>
                </c:pt>
                <c:pt idx="5511">
                  <c:v>12.31</c:v>
                </c:pt>
                <c:pt idx="5512">
                  <c:v>11.48</c:v>
                </c:pt>
                <c:pt idx="5513">
                  <c:v>12.01</c:v>
                </c:pt>
                <c:pt idx="5514">
                  <c:v>12.01</c:v>
                </c:pt>
                <c:pt idx="5515">
                  <c:v>12.41</c:v>
                </c:pt>
                <c:pt idx="5516">
                  <c:v>11.88</c:v>
                </c:pt>
                <c:pt idx="5517">
                  <c:v>11.87</c:v>
                </c:pt>
                <c:pt idx="5518">
                  <c:v>11.46</c:v>
                </c:pt>
                <c:pt idx="5519">
                  <c:v>11.59</c:v>
                </c:pt>
                <c:pt idx="5520">
                  <c:v>12.34</c:v>
                </c:pt>
                <c:pt idx="5521">
                  <c:v>11.54</c:v>
                </c:pt>
                <c:pt idx="5522">
                  <c:v>11.72</c:v>
                </c:pt>
                <c:pt idx="5523">
                  <c:v>11.96</c:v>
                </c:pt>
                <c:pt idx="5524">
                  <c:v>12.74</c:v>
                </c:pt>
                <c:pt idx="5525">
                  <c:v>12.66</c:v>
                </c:pt>
                <c:pt idx="5526">
                  <c:v>12.32</c:v>
                </c:pt>
                <c:pt idx="5527">
                  <c:v>12.68</c:v>
                </c:pt>
                <c:pt idx="5528">
                  <c:v>11.85</c:v>
                </c:pt>
                <c:pt idx="5529">
                  <c:v>11.37</c:v>
                </c:pt>
                <c:pt idx="5530">
                  <c:v>10.74</c:v>
                </c:pt>
                <c:pt idx="5531">
                  <c:v>11.35</c:v>
                </c:pt>
                <c:pt idx="5532">
                  <c:v>11.98</c:v>
                </c:pt>
                <c:pt idx="5533">
                  <c:v>12.12</c:v>
                </c:pt>
                <c:pt idx="5534">
                  <c:v>11.79</c:v>
                </c:pt>
                <c:pt idx="5535">
                  <c:v>11.62</c:v>
                </c:pt>
                <c:pt idx="5536">
                  <c:v>11.21</c:v>
                </c:pt>
                <c:pt idx="5537">
                  <c:v>11.17</c:v>
                </c:pt>
                <c:pt idx="5538">
                  <c:v>11.19</c:v>
                </c:pt>
                <c:pt idx="5539">
                  <c:v>11.46</c:v>
                </c:pt>
                <c:pt idx="5540">
                  <c:v>11.58</c:v>
                </c:pt>
                <c:pt idx="5541">
                  <c:v>10.95</c:v>
                </c:pt>
                <c:pt idx="5542">
                  <c:v>11.57</c:v>
                </c:pt>
                <c:pt idx="5543">
                  <c:v>11.39</c:v>
                </c:pt>
                <c:pt idx="5544">
                  <c:v>11.57</c:v>
                </c:pt>
                <c:pt idx="5545">
                  <c:v>11.14</c:v>
                </c:pt>
                <c:pt idx="5546">
                  <c:v>11.13</c:v>
                </c:pt>
                <c:pt idx="5547">
                  <c:v>11.45</c:v>
                </c:pt>
                <c:pt idx="5548">
                  <c:v>12.26</c:v>
                </c:pt>
                <c:pt idx="5549">
                  <c:v>12.19</c:v>
                </c:pt>
                <c:pt idx="5550">
                  <c:v>13</c:v>
                </c:pt>
                <c:pt idx="5551">
                  <c:v>12.76</c:v>
                </c:pt>
                <c:pt idx="5552">
                  <c:v>12.38</c:v>
                </c:pt>
                <c:pt idx="5553">
                  <c:v>12.38</c:v>
                </c:pt>
                <c:pt idx="5554">
                  <c:v>12.58</c:v>
                </c:pt>
                <c:pt idx="5555">
                  <c:v>11.4</c:v>
                </c:pt>
                <c:pt idx="5556">
                  <c:v>11.32</c:v>
                </c:pt>
                <c:pt idx="5557">
                  <c:v>11.64</c:v>
                </c:pt>
                <c:pt idx="5558">
                  <c:v>11.59</c:v>
                </c:pt>
                <c:pt idx="5559">
                  <c:v>11.75</c:v>
                </c:pt>
                <c:pt idx="5560">
                  <c:v>11.75</c:v>
                </c:pt>
                <c:pt idx="5561">
                  <c:v>11.76</c:v>
                </c:pt>
                <c:pt idx="5562">
                  <c:v>11.84</c:v>
                </c:pt>
                <c:pt idx="5563">
                  <c:v>11.59</c:v>
                </c:pt>
                <c:pt idx="5564">
                  <c:v>12.54</c:v>
                </c:pt>
                <c:pt idx="5565">
                  <c:v>11.99</c:v>
                </c:pt>
                <c:pt idx="5566">
                  <c:v>11.99</c:v>
                </c:pt>
                <c:pt idx="5567">
                  <c:v>11.86</c:v>
                </c:pt>
                <c:pt idx="5568">
                  <c:v>11.62</c:v>
                </c:pt>
                <c:pt idx="5569">
                  <c:v>12</c:v>
                </c:pt>
                <c:pt idx="5570">
                  <c:v>11.99</c:v>
                </c:pt>
                <c:pt idx="5571">
                  <c:v>11.78</c:v>
                </c:pt>
                <c:pt idx="5572">
                  <c:v>12.49</c:v>
                </c:pt>
                <c:pt idx="5573">
                  <c:v>14.19</c:v>
                </c:pt>
                <c:pt idx="5574">
                  <c:v>13.57</c:v>
                </c:pt>
                <c:pt idx="5575">
                  <c:v>13.35</c:v>
                </c:pt>
                <c:pt idx="5576">
                  <c:v>16.260000000000002</c:v>
                </c:pt>
                <c:pt idx="5577">
                  <c:v>16.989999999999998</c:v>
                </c:pt>
                <c:pt idx="5578">
                  <c:v>17.18</c:v>
                </c:pt>
                <c:pt idx="5579">
                  <c:v>17.72</c:v>
                </c:pt>
                <c:pt idx="5580">
                  <c:v>18.260000000000002</c:v>
                </c:pt>
                <c:pt idx="5581">
                  <c:v>17.36</c:v>
                </c:pt>
                <c:pt idx="5582">
                  <c:v>15.5</c:v>
                </c:pt>
                <c:pt idx="5583">
                  <c:v>14.26</c:v>
                </c:pt>
                <c:pt idx="5584">
                  <c:v>14.26</c:v>
                </c:pt>
                <c:pt idx="5585">
                  <c:v>18.66</c:v>
                </c:pt>
                <c:pt idx="5586">
                  <c:v>16.440000000000001</c:v>
                </c:pt>
                <c:pt idx="5587">
                  <c:v>14.52</c:v>
                </c:pt>
                <c:pt idx="5588">
                  <c:v>14.32</c:v>
                </c:pt>
                <c:pt idx="5589">
                  <c:v>16.649999999999999</c:v>
                </c:pt>
                <c:pt idx="5590">
                  <c:v>17.34</c:v>
                </c:pt>
                <c:pt idx="5591">
                  <c:v>17.8</c:v>
                </c:pt>
                <c:pt idx="5592">
                  <c:v>18.350000000000001</c:v>
                </c:pt>
                <c:pt idx="5593">
                  <c:v>18.12</c:v>
                </c:pt>
                <c:pt idx="5594">
                  <c:v>20.96</c:v>
                </c:pt>
                <c:pt idx="5595">
                  <c:v>23.81</c:v>
                </c:pt>
                <c:pt idx="5596">
                  <c:v>21.46</c:v>
                </c:pt>
                <c:pt idx="5597">
                  <c:v>15.9</c:v>
                </c:pt>
                <c:pt idx="5598">
                  <c:v>17.25</c:v>
                </c:pt>
                <c:pt idx="5599">
                  <c:v>17.829999999999998</c:v>
                </c:pt>
                <c:pt idx="5600">
                  <c:v>16.690000000000001</c:v>
                </c:pt>
                <c:pt idx="5601">
                  <c:v>15.52</c:v>
                </c:pt>
                <c:pt idx="5602">
                  <c:v>15.88</c:v>
                </c:pt>
                <c:pt idx="5603">
                  <c:v>15.89</c:v>
                </c:pt>
                <c:pt idx="5604">
                  <c:v>15.62</c:v>
                </c:pt>
                <c:pt idx="5605">
                  <c:v>16.399999999999999</c:v>
                </c:pt>
                <c:pt idx="5606">
                  <c:v>15.79</c:v>
                </c:pt>
                <c:pt idx="5607">
                  <c:v>13.03</c:v>
                </c:pt>
                <c:pt idx="5608">
                  <c:v>13.08</c:v>
                </c:pt>
                <c:pt idx="5609">
                  <c:v>13.05</c:v>
                </c:pt>
                <c:pt idx="5610">
                  <c:v>13.05</c:v>
                </c:pt>
                <c:pt idx="5611">
                  <c:v>14.15</c:v>
                </c:pt>
                <c:pt idx="5612">
                  <c:v>13.65</c:v>
                </c:pt>
                <c:pt idx="5613">
                  <c:v>13.97</c:v>
                </c:pt>
                <c:pt idx="5614">
                  <c:v>14.02</c:v>
                </c:pt>
                <c:pt idx="5615">
                  <c:v>13.14</c:v>
                </c:pt>
                <c:pt idx="5616">
                  <c:v>14.49</c:v>
                </c:pt>
                <c:pt idx="5617">
                  <c:v>17.79</c:v>
                </c:pt>
                <c:pt idx="5618">
                  <c:v>18.05</c:v>
                </c:pt>
                <c:pt idx="5619">
                  <c:v>18.64</c:v>
                </c:pt>
                <c:pt idx="5620">
                  <c:v>17.739999999999998</c:v>
                </c:pt>
                <c:pt idx="5621">
                  <c:v>15.55</c:v>
                </c:pt>
                <c:pt idx="5622">
                  <c:v>16.21</c:v>
                </c:pt>
                <c:pt idx="5623">
                  <c:v>17.399999999999999</c:v>
                </c:pt>
                <c:pt idx="5624">
                  <c:v>14.98</c:v>
                </c:pt>
                <c:pt idx="5625">
                  <c:v>14.85</c:v>
                </c:pt>
                <c:pt idx="5626">
                  <c:v>14.62</c:v>
                </c:pt>
                <c:pt idx="5627">
                  <c:v>14.94</c:v>
                </c:pt>
                <c:pt idx="5628">
                  <c:v>14.33</c:v>
                </c:pt>
                <c:pt idx="5629">
                  <c:v>14.95</c:v>
                </c:pt>
                <c:pt idx="5630">
                  <c:v>15.05</c:v>
                </c:pt>
                <c:pt idx="5631">
                  <c:v>14.34</c:v>
                </c:pt>
                <c:pt idx="5632">
                  <c:v>14.46</c:v>
                </c:pt>
                <c:pt idx="5633">
                  <c:v>14.34</c:v>
                </c:pt>
                <c:pt idx="5634">
                  <c:v>15.23</c:v>
                </c:pt>
                <c:pt idx="5635">
                  <c:v>15.23</c:v>
                </c:pt>
                <c:pt idx="5636">
                  <c:v>15.2</c:v>
                </c:pt>
                <c:pt idx="5637">
                  <c:v>14.46</c:v>
                </c:pt>
                <c:pt idx="5638">
                  <c:v>14.3</c:v>
                </c:pt>
                <c:pt idx="5639">
                  <c:v>14.26</c:v>
                </c:pt>
                <c:pt idx="5640">
                  <c:v>13.42</c:v>
                </c:pt>
                <c:pt idx="5641">
                  <c:v>12.41</c:v>
                </c:pt>
                <c:pt idx="5642">
                  <c:v>12.24</c:v>
                </c:pt>
                <c:pt idx="5643">
                  <c:v>11.64</c:v>
                </c:pt>
                <c:pt idx="5644">
                  <c:v>12.22</c:v>
                </c:pt>
                <c:pt idx="5645">
                  <c:v>12.19</c:v>
                </c:pt>
                <c:pt idx="5646">
                  <c:v>12.4</c:v>
                </c:pt>
                <c:pt idx="5647">
                  <c:v>12.4</c:v>
                </c:pt>
                <c:pt idx="5648">
                  <c:v>12.31</c:v>
                </c:pt>
                <c:pt idx="5649">
                  <c:v>12.18</c:v>
                </c:pt>
                <c:pt idx="5650">
                  <c:v>12.28</c:v>
                </c:pt>
                <c:pt idx="5651">
                  <c:v>12.22</c:v>
                </c:pt>
                <c:pt idx="5652">
                  <c:v>12.31</c:v>
                </c:pt>
                <c:pt idx="5653">
                  <c:v>11.96</c:v>
                </c:pt>
                <c:pt idx="5654">
                  <c:v>11.96</c:v>
                </c:pt>
                <c:pt idx="5655">
                  <c:v>12.63</c:v>
                </c:pt>
                <c:pt idx="5656">
                  <c:v>13.74</c:v>
                </c:pt>
                <c:pt idx="5657">
                  <c:v>13.88</c:v>
                </c:pt>
                <c:pt idx="5658">
                  <c:v>13.16</c:v>
                </c:pt>
                <c:pt idx="5659">
                  <c:v>12.99</c:v>
                </c:pt>
                <c:pt idx="5660">
                  <c:v>11.92</c:v>
                </c:pt>
                <c:pt idx="5661">
                  <c:v>11.18</c:v>
                </c:pt>
                <c:pt idx="5662">
                  <c:v>11.55</c:v>
                </c:pt>
                <c:pt idx="5663">
                  <c:v>11.76</c:v>
                </c:pt>
                <c:pt idx="5664">
                  <c:v>11.78</c:v>
                </c:pt>
                <c:pt idx="5665">
                  <c:v>11.98</c:v>
                </c:pt>
                <c:pt idx="5666">
                  <c:v>11.39</c:v>
                </c:pt>
                <c:pt idx="5667">
                  <c:v>12.25</c:v>
                </c:pt>
                <c:pt idx="5668">
                  <c:v>12.59</c:v>
                </c:pt>
                <c:pt idx="5669">
                  <c:v>12.12</c:v>
                </c:pt>
                <c:pt idx="5670">
                  <c:v>11.53</c:v>
                </c:pt>
                <c:pt idx="5671">
                  <c:v>11.58</c:v>
                </c:pt>
                <c:pt idx="5672">
                  <c:v>11.72</c:v>
                </c:pt>
                <c:pt idx="5673">
                  <c:v>11.98</c:v>
                </c:pt>
                <c:pt idx="5674">
                  <c:v>12.57</c:v>
                </c:pt>
                <c:pt idx="5675">
                  <c:v>12.24</c:v>
                </c:pt>
                <c:pt idx="5676">
                  <c:v>11.86</c:v>
                </c:pt>
                <c:pt idx="5677">
                  <c:v>11.98</c:v>
                </c:pt>
                <c:pt idx="5678">
                  <c:v>11.56</c:v>
                </c:pt>
                <c:pt idx="5679">
                  <c:v>11.68</c:v>
                </c:pt>
                <c:pt idx="5680">
                  <c:v>11.52</c:v>
                </c:pt>
                <c:pt idx="5681">
                  <c:v>11.62</c:v>
                </c:pt>
                <c:pt idx="5682">
                  <c:v>11.09</c:v>
                </c:pt>
                <c:pt idx="5683">
                  <c:v>10.75</c:v>
                </c:pt>
                <c:pt idx="5684">
                  <c:v>11.09</c:v>
                </c:pt>
                <c:pt idx="5685">
                  <c:v>11.73</c:v>
                </c:pt>
                <c:pt idx="5686">
                  <c:v>11.34</c:v>
                </c:pt>
                <c:pt idx="5687">
                  <c:v>10.9</c:v>
                </c:pt>
                <c:pt idx="5688">
                  <c:v>10.63</c:v>
                </c:pt>
                <c:pt idx="5689">
                  <c:v>11.08</c:v>
                </c:pt>
                <c:pt idx="5690">
                  <c:v>10.78</c:v>
                </c:pt>
                <c:pt idx="5691">
                  <c:v>10.66</c:v>
                </c:pt>
                <c:pt idx="5692">
                  <c:v>10.56</c:v>
                </c:pt>
                <c:pt idx="5693">
                  <c:v>10.8</c:v>
                </c:pt>
                <c:pt idx="5694">
                  <c:v>11.2</c:v>
                </c:pt>
                <c:pt idx="5695">
                  <c:v>11.1</c:v>
                </c:pt>
                <c:pt idx="5696">
                  <c:v>11.51</c:v>
                </c:pt>
                <c:pt idx="5697">
                  <c:v>11.42</c:v>
                </c:pt>
                <c:pt idx="5698">
                  <c:v>11.16</c:v>
                </c:pt>
                <c:pt idx="5699">
                  <c:v>11.16</c:v>
                </c:pt>
                <c:pt idx="5700">
                  <c:v>11.09</c:v>
                </c:pt>
                <c:pt idx="5701">
                  <c:v>10.75</c:v>
                </c:pt>
                <c:pt idx="5702">
                  <c:v>11.01</c:v>
                </c:pt>
                <c:pt idx="5703">
                  <c:v>10.79</c:v>
                </c:pt>
                <c:pt idx="5704">
                  <c:v>10.86</c:v>
                </c:pt>
                <c:pt idx="5705">
                  <c:v>10.5</c:v>
                </c:pt>
                <c:pt idx="5706">
                  <c:v>10.31</c:v>
                </c:pt>
                <c:pt idx="5707">
                  <c:v>10.16</c:v>
                </c:pt>
                <c:pt idx="5708">
                  <c:v>10.050000000000001</c:v>
                </c:pt>
                <c:pt idx="5709">
                  <c:v>9.9700000000000006</c:v>
                </c:pt>
                <c:pt idx="5710">
                  <c:v>9.9</c:v>
                </c:pt>
                <c:pt idx="5711">
                  <c:v>10.14</c:v>
                </c:pt>
                <c:pt idx="5712">
                  <c:v>10.14</c:v>
                </c:pt>
                <c:pt idx="5713">
                  <c:v>10.73</c:v>
                </c:pt>
                <c:pt idx="5714">
                  <c:v>12.3</c:v>
                </c:pt>
                <c:pt idx="5715">
                  <c:v>11.62</c:v>
                </c:pt>
                <c:pt idx="5716">
                  <c:v>10.83</c:v>
                </c:pt>
                <c:pt idx="5717">
                  <c:v>10.91</c:v>
                </c:pt>
                <c:pt idx="5718">
                  <c:v>11.66</c:v>
                </c:pt>
                <c:pt idx="5719">
                  <c:v>11.23</c:v>
                </c:pt>
                <c:pt idx="5720">
                  <c:v>11.27</c:v>
                </c:pt>
                <c:pt idx="5721">
                  <c:v>11.33</c:v>
                </c:pt>
                <c:pt idx="5722">
                  <c:v>12.67</c:v>
                </c:pt>
                <c:pt idx="5723">
                  <c:v>12.07</c:v>
                </c:pt>
                <c:pt idx="5724">
                  <c:v>10.71</c:v>
                </c:pt>
                <c:pt idx="5725">
                  <c:v>10.65</c:v>
                </c:pt>
                <c:pt idx="5726">
                  <c:v>10.18</c:v>
                </c:pt>
                <c:pt idx="5727">
                  <c:v>9.9700000000000006</c:v>
                </c:pt>
                <c:pt idx="5728">
                  <c:v>10.050000000000001</c:v>
                </c:pt>
                <c:pt idx="5729">
                  <c:v>10.6</c:v>
                </c:pt>
                <c:pt idx="5730">
                  <c:v>10.3</c:v>
                </c:pt>
                <c:pt idx="5731">
                  <c:v>10.26</c:v>
                </c:pt>
                <c:pt idx="5732">
                  <c:v>10.53</c:v>
                </c:pt>
                <c:pt idx="5733">
                  <c:v>11.36</c:v>
                </c:pt>
                <c:pt idx="5734">
                  <c:v>11.36</c:v>
                </c:pt>
                <c:pt idx="5735">
                  <c:v>11.26</c:v>
                </c:pt>
                <c:pt idx="5736">
                  <c:v>10.64</c:v>
                </c:pt>
                <c:pt idx="5737">
                  <c:v>10.99</c:v>
                </c:pt>
                <c:pt idx="5738">
                  <c:v>11.56</c:v>
                </c:pt>
                <c:pt idx="5739">
                  <c:v>11.56</c:v>
                </c:pt>
                <c:pt idx="5740">
                  <c:v>11.56</c:v>
                </c:pt>
                <c:pt idx="5741">
                  <c:v>12.04</c:v>
                </c:pt>
                <c:pt idx="5742">
                  <c:v>11.51</c:v>
                </c:pt>
                <c:pt idx="5743">
                  <c:v>12.14</c:v>
                </c:pt>
                <c:pt idx="5744">
                  <c:v>12</c:v>
                </c:pt>
                <c:pt idx="5745">
                  <c:v>11.91</c:v>
                </c:pt>
                <c:pt idx="5746">
                  <c:v>11.47</c:v>
                </c:pt>
                <c:pt idx="5747">
                  <c:v>10.87</c:v>
                </c:pt>
                <c:pt idx="5748">
                  <c:v>10.15</c:v>
                </c:pt>
                <c:pt idx="5749">
                  <c:v>10.15</c:v>
                </c:pt>
                <c:pt idx="5750">
                  <c:v>10.74</c:v>
                </c:pt>
                <c:pt idx="5751">
                  <c:v>10.59</c:v>
                </c:pt>
                <c:pt idx="5752">
                  <c:v>10.85</c:v>
                </c:pt>
                <c:pt idx="5753">
                  <c:v>10.4</c:v>
                </c:pt>
                <c:pt idx="5754">
                  <c:v>10.77</c:v>
                </c:pt>
                <c:pt idx="5755">
                  <c:v>10.34</c:v>
                </c:pt>
                <c:pt idx="5756">
                  <c:v>9.89</c:v>
                </c:pt>
                <c:pt idx="5757">
                  <c:v>11.22</c:v>
                </c:pt>
                <c:pt idx="5758">
                  <c:v>11.13</c:v>
                </c:pt>
                <c:pt idx="5759">
                  <c:v>11.45</c:v>
                </c:pt>
                <c:pt idx="5760">
                  <c:v>10.96</c:v>
                </c:pt>
                <c:pt idx="5761">
                  <c:v>10.42</c:v>
                </c:pt>
                <c:pt idx="5762">
                  <c:v>10.31</c:v>
                </c:pt>
                <c:pt idx="5763">
                  <c:v>10.08</c:v>
                </c:pt>
                <c:pt idx="5764">
                  <c:v>10.55</c:v>
                </c:pt>
                <c:pt idx="5765">
                  <c:v>10.65</c:v>
                </c:pt>
                <c:pt idx="5766">
                  <c:v>10.32</c:v>
                </c:pt>
                <c:pt idx="5767">
                  <c:v>10.44</c:v>
                </c:pt>
                <c:pt idx="5768">
                  <c:v>11.1</c:v>
                </c:pt>
                <c:pt idx="5769">
                  <c:v>11.61</c:v>
                </c:pt>
                <c:pt idx="5770">
                  <c:v>10.34</c:v>
                </c:pt>
                <c:pt idx="5771">
                  <c:v>10.23</c:v>
                </c:pt>
                <c:pt idx="5772">
                  <c:v>10.220000000000001</c:v>
                </c:pt>
                <c:pt idx="5773">
                  <c:v>10.02</c:v>
                </c:pt>
                <c:pt idx="5774">
                  <c:v>10.02</c:v>
                </c:pt>
                <c:pt idx="5775">
                  <c:v>10.24</c:v>
                </c:pt>
                <c:pt idx="5776">
                  <c:v>10.199999999999999</c:v>
                </c:pt>
                <c:pt idx="5777">
                  <c:v>10.18</c:v>
                </c:pt>
                <c:pt idx="5778">
                  <c:v>10.58</c:v>
                </c:pt>
                <c:pt idx="5779">
                  <c:v>11.15</c:v>
                </c:pt>
                <c:pt idx="5780">
                  <c:v>18.309999999999999</c:v>
                </c:pt>
                <c:pt idx="5781">
                  <c:v>15.42</c:v>
                </c:pt>
                <c:pt idx="5782">
                  <c:v>15.82</c:v>
                </c:pt>
                <c:pt idx="5783">
                  <c:v>18.61</c:v>
                </c:pt>
                <c:pt idx="5784">
                  <c:v>19.63</c:v>
                </c:pt>
                <c:pt idx="5785">
                  <c:v>15.96</c:v>
                </c:pt>
                <c:pt idx="5786">
                  <c:v>15.24</c:v>
                </c:pt>
                <c:pt idx="5787">
                  <c:v>14.29</c:v>
                </c:pt>
                <c:pt idx="5788">
                  <c:v>14.09</c:v>
                </c:pt>
                <c:pt idx="5789">
                  <c:v>13.99</c:v>
                </c:pt>
                <c:pt idx="5790">
                  <c:v>18.13</c:v>
                </c:pt>
                <c:pt idx="5791">
                  <c:v>17.27</c:v>
                </c:pt>
                <c:pt idx="5792">
                  <c:v>16.43</c:v>
                </c:pt>
                <c:pt idx="5793">
                  <c:v>16.79</c:v>
                </c:pt>
                <c:pt idx="5794">
                  <c:v>14.59</c:v>
                </c:pt>
                <c:pt idx="5795">
                  <c:v>13.27</c:v>
                </c:pt>
                <c:pt idx="5796">
                  <c:v>12.19</c:v>
                </c:pt>
                <c:pt idx="5797">
                  <c:v>12.93</c:v>
                </c:pt>
                <c:pt idx="5798">
                  <c:v>12.95</c:v>
                </c:pt>
                <c:pt idx="5799">
                  <c:v>13.16</c:v>
                </c:pt>
                <c:pt idx="5800">
                  <c:v>13.48</c:v>
                </c:pt>
                <c:pt idx="5801">
                  <c:v>14.98</c:v>
                </c:pt>
                <c:pt idx="5802">
                  <c:v>15.14</c:v>
                </c:pt>
                <c:pt idx="5803">
                  <c:v>14.64</c:v>
                </c:pt>
                <c:pt idx="5804">
                  <c:v>14.53</c:v>
                </c:pt>
                <c:pt idx="5805">
                  <c:v>13.46</c:v>
                </c:pt>
                <c:pt idx="5806">
                  <c:v>13.24</c:v>
                </c:pt>
                <c:pt idx="5807">
                  <c:v>13.23</c:v>
                </c:pt>
                <c:pt idx="5808">
                  <c:v>13.23</c:v>
                </c:pt>
                <c:pt idx="5809">
                  <c:v>13.14</c:v>
                </c:pt>
                <c:pt idx="5810">
                  <c:v>12.68</c:v>
                </c:pt>
                <c:pt idx="5811">
                  <c:v>13.49</c:v>
                </c:pt>
                <c:pt idx="5812">
                  <c:v>12.71</c:v>
                </c:pt>
                <c:pt idx="5813">
                  <c:v>12.2</c:v>
                </c:pt>
                <c:pt idx="5814">
                  <c:v>11.98</c:v>
                </c:pt>
                <c:pt idx="5815">
                  <c:v>12.14</c:v>
                </c:pt>
                <c:pt idx="5816">
                  <c:v>12.42</c:v>
                </c:pt>
                <c:pt idx="5817">
                  <c:v>12.54</c:v>
                </c:pt>
                <c:pt idx="5818">
                  <c:v>12.07</c:v>
                </c:pt>
                <c:pt idx="5819">
                  <c:v>13.04</c:v>
                </c:pt>
                <c:pt idx="5820">
                  <c:v>13.12</c:v>
                </c:pt>
                <c:pt idx="5821">
                  <c:v>13.21</c:v>
                </c:pt>
                <c:pt idx="5822">
                  <c:v>12.79</c:v>
                </c:pt>
                <c:pt idx="5823">
                  <c:v>12.45</c:v>
                </c:pt>
                <c:pt idx="5824">
                  <c:v>14.22</c:v>
                </c:pt>
                <c:pt idx="5825">
                  <c:v>13.51</c:v>
                </c:pt>
                <c:pt idx="5826">
                  <c:v>13.08</c:v>
                </c:pt>
                <c:pt idx="5827">
                  <c:v>13.09</c:v>
                </c:pt>
                <c:pt idx="5828">
                  <c:v>12.91</c:v>
                </c:pt>
                <c:pt idx="5829">
                  <c:v>13.15</c:v>
                </c:pt>
                <c:pt idx="5830">
                  <c:v>13.21</c:v>
                </c:pt>
                <c:pt idx="5831">
                  <c:v>12.88</c:v>
                </c:pt>
                <c:pt idx="5832">
                  <c:v>13.6</c:v>
                </c:pt>
                <c:pt idx="5833">
                  <c:v>12.95</c:v>
                </c:pt>
                <c:pt idx="5834">
                  <c:v>13.96</c:v>
                </c:pt>
                <c:pt idx="5835">
                  <c:v>14.01</c:v>
                </c:pt>
                <c:pt idx="5836">
                  <c:v>13.5</c:v>
                </c:pt>
                <c:pt idx="5837">
                  <c:v>13.51</c:v>
                </c:pt>
                <c:pt idx="5838">
                  <c:v>12.76</c:v>
                </c:pt>
                <c:pt idx="5839">
                  <c:v>13.3</c:v>
                </c:pt>
                <c:pt idx="5840">
                  <c:v>13.06</c:v>
                </c:pt>
                <c:pt idx="5841">
                  <c:v>13.24</c:v>
                </c:pt>
                <c:pt idx="5842">
                  <c:v>14.08</c:v>
                </c:pt>
                <c:pt idx="5843">
                  <c:v>13.34</c:v>
                </c:pt>
                <c:pt idx="5844">
                  <c:v>13.34</c:v>
                </c:pt>
                <c:pt idx="5845">
                  <c:v>13.53</c:v>
                </c:pt>
                <c:pt idx="5846">
                  <c:v>12.83</c:v>
                </c:pt>
                <c:pt idx="5847">
                  <c:v>13.05</c:v>
                </c:pt>
                <c:pt idx="5848">
                  <c:v>12.78</c:v>
                </c:pt>
                <c:pt idx="5849">
                  <c:v>13.29</c:v>
                </c:pt>
                <c:pt idx="5850">
                  <c:v>13.63</c:v>
                </c:pt>
                <c:pt idx="5851">
                  <c:v>14.87</c:v>
                </c:pt>
                <c:pt idx="5852">
                  <c:v>17.059999999999999</c:v>
                </c:pt>
                <c:pt idx="5853">
                  <c:v>14.84</c:v>
                </c:pt>
                <c:pt idx="5854">
                  <c:v>14.71</c:v>
                </c:pt>
                <c:pt idx="5855">
                  <c:v>16.670000000000002</c:v>
                </c:pt>
                <c:pt idx="5856">
                  <c:v>14.73</c:v>
                </c:pt>
                <c:pt idx="5857">
                  <c:v>13.64</c:v>
                </c:pt>
                <c:pt idx="5858">
                  <c:v>13.94</c:v>
                </c:pt>
                <c:pt idx="5859">
                  <c:v>13.42</c:v>
                </c:pt>
                <c:pt idx="5860">
                  <c:v>12.85</c:v>
                </c:pt>
                <c:pt idx="5861">
                  <c:v>14.67</c:v>
                </c:pt>
                <c:pt idx="5862">
                  <c:v>14.21</c:v>
                </c:pt>
                <c:pt idx="5863">
                  <c:v>15.75</c:v>
                </c:pt>
                <c:pt idx="5864">
                  <c:v>16.649999999999999</c:v>
                </c:pt>
                <c:pt idx="5865">
                  <c:v>18.89</c:v>
                </c:pt>
                <c:pt idx="5866">
                  <c:v>15.53</c:v>
                </c:pt>
                <c:pt idx="5867">
                  <c:v>15.54</c:v>
                </c:pt>
                <c:pt idx="5868">
                  <c:v>16.23</c:v>
                </c:pt>
                <c:pt idx="5869">
                  <c:v>15.4</c:v>
                </c:pt>
                <c:pt idx="5870">
                  <c:v>14.92</c:v>
                </c:pt>
                <c:pt idx="5871">
                  <c:v>14.92</c:v>
                </c:pt>
                <c:pt idx="5872">
                  <c:v>15.48</c:v>
                </c:pt>
                <c:pt idx="5873">
                  <c:v>14.72</c:v>
                </c:pt>
                <c:pt idx="5874">
                  <c:v>15.16</c:v>
                </c:pt>
                <c:pt idx="5875">
                  <c:v>17.57</c:v>
                </c:pt>
                <c:pt idx="5876">
                  <c:v>16.64</c:v>
                </c:pt>
                <c:pt idx="5877">
                  <c:v>15.54</c:v>
                </c:pt>
                <c:pt idx="5878">
                  <c:v>15.15</c:v>
                </c:pt>
                <c:pt idx="5879">
                  <c:v>15.59</c:v>
                </c:pt>
                <c:pt idx="5880">
                  <c:v>15.63</c:v>
                </c:pt>
                <c:pt idx="5881">
                  <c:v>16</c:v>
                </c:pt>
                <c:pt idx="5882">
                  <c:v>15.23</c:v>
                </c:pt>
                <c:pt idx="5883">
                  <c:v>16.95</c:v>
                </c:pt>
                <c:pt idx="5884">
                  <c:v>16.809999999999999</c:v>
                </c:pt>
                <c:pt idx="5885">
                  <c:v>18.55</c:v>
                </c:pt>
                <c:pt idx="5886">
                  <c:v>18.100000000000001</c:v>
                </c:pt>
                <c:pt idx="5887">
                  <c:v>20.74</c:v>
                </c:pt>
                <c:pt idx="5888">
                  <c:v>24.17</c:v>
                </c:pt>
                <c:pt idx="5889">
                  <c:v>20.87</c:v>
                </c:pt>
                <c:pt idx="5890">
                  <c:v>23.52</c:v>
                </c:pt>
                <c:pt idx="5891">
                  <c:v>23.67</c:v>
                </c:pt>
                <c:pt idx="5892">
                  <c:v>21.22</c:v>
                </c:pt>
                <c:pt idx="5893">
                  <c:v>25.16</c:v>
                </c:pt>
                <c:pt idx="5894">
                  <c:v>22.94</c:v>
                </c:pt>
                <c:pt idx="5895">
                  <c:v>21.56</c:v>
                </c:pt>
                <c:pt idx="5896">
                  <c:v>21.45</c:v>
                </c:pt>
                <c:pt idx="5897">
                  <c:v>26.48</c:v>
                </c:pt>
                <c:pt idx="5898">
                  <c:v>28.3</c:v>
                </c:pt>
                <c:pt idx="5899">
                  <c:v>26.57</c:v>
                </c:pt>
                <c:pt idx="5900">
                  <c:v>27.68</c:v>
                </c:pt>
                <c:pt idx="5901">
                  <c:v>30.67</c:v>
                </c:pt>
                <c:pt idx="5902">
                  <c:v>30.83</c:v>
                </c:pt>
                <c:pt idx="5903">
                  <c:v>29.99</c:v>
                </c:pt>
                <c:pt idx="5904">
                  <c:v>26.33</c:v>
                </c:pt>
                <c:pt idx="5905">
                  <c:v>25.25</c:v>
                </c:pt>
                <c:pt idx="5906">
                  <c:v>22.89</c:v>
                </c:pt>
                <c:pt idx="5907">
                  <c:v>22.62</c:v>
                </c:pt>
                <c:pt idx="5908">
                  <c:v>20.72</c:v>
                </c:pt>
                <c:pt idx="5909">
                  <c:v>22.72</c:v>
                </c:pt>
                <c:pt idx="5910">
                  <c:v>26.3</c:v>
                </c:pt>
                <c:pt idx="5911">
                  <c:v>23.81</c:v>
                </c:pt>
                <c:pt idx="5912">
                  <c:v>25.06</c:v>
                </c:pt>
                <c:pt idx="5913">
                  <c:v>23.38</c:v>
                </c:pt>
                <c:pt idx="5914">
                  <c:v>23.38</c:v>
                </c:pt>
                <c:pt idx="5915">
                  <c:v>22.78</c:v>
                </c:pt>
                <c:pt idx="5916">
                  <c:v>24.58</c:v>
                </c:pt>
                <c:pt idx="5917">
                  <c:v>23.99</c:v>
                </c:pt>
                <c:pt idx="5918">
                  <c:v>26.23</c:v>
                </c:pt>
                <c:pt idx="5919">
                  <c:v>27.38</c:v>
                </c:pt>
                <c:pt idx="5920">
                  <c:v>25.27</c:v>
                </c:pt>
                <c:pt idx="5921">
                  <c:v>24.96</c:v>
                </c:pt>
                <c:pt idx="5922">
                  <c:v>24.76</c:v>
                </c:pt>
                <c:pt idx="5923">
                  <c:v>24.92</c:v>
                </c:pt>
                <c:pt idx="5924">
                  <c:v>26.48</c:v>
                </c:pt>
                <c:pt idx="5925">
                  <c:v>20.350000000000001</c:v>
                </c:pt>
                <c:pt idx="5926">
                  <c:v>20.03</c:v>
                </c:pt>
                <c:pt idx="5927">
                  <c:v>20.45</c:v>
                </c:pt>
                <c:pt idx="5928">
                  <c:v>19</c:v>
                </c:pt>
                <c:pt idx="5929">
                  <c:v>19.37</c:v>
                </c:pt>
                <c:pt idx="5930">
                  <c:v>18.600000000000001</c:v>
                </c:pt>
                <c:pt idx="5931">
                  <c:v>17.63</c:v>
                </c:pt>
                <c:pt idx="5932">
                  <c:v>17</c:v>
                </c:pt>
                <c:pt idx="5933">
                  <c:v>18</c:v>
                </c:pt>
                <c:pt idx="5934">
                  <c:v>17.84</c:v>
                </c:pt>
                <c:pt idx="5935">
                  <c:v>18.489999999999998</c:v>
                </c:pt>
                <c:pt idx="5936">
                  <c:v>18.8</c:v>
                </c:pt>
                <c:pt idx="5937">
                  <c:v>18.440000000000001</c:v>
                </c:pt>
                <c:pt idx="5938">
                  <c:v>16.91</c:v>
                </c:pt>
                <c:pt idx="5939">
                  <c:v>17.46</c:v>
                </c:pt>
                <c:pt idx="5940">
                  <c:v>16.12</c:v>
                </c:pt>
                <c:pt idx="5941">
                  <c:v>16.670000000000002</c:v>
                </c:pt>
                <c:pt idx="5942">
                  <c:v>18.88</c:v>
                </c:pt>
                <c:pt idx="5943">
                  <c:v>17.73</c:v>
                </c:pt>
                <c:pt idx="5944">
                  <c:v>19.25</c:v>
                </c:pt>
                <c:pt idx="5945">
                  <c:v>20.02</c:v>
                </c:pt>
                <c:pt idx="5946">
                  <c:v>18.54</c:v>
                </c:pt>
                <c:pt idx="5947">
                  <c:v>18.5</c:v>
                </c:pt>
                <c:pt idx="5948">
                  <c:v>22.96</c:v>
                </c:pt>
                <c:pt idx="5949">
                  <c:v>21.64</c:v>
                </c:pt>
                <c:pt idx="5950">
                  <c:v>20.41</c:v>
                </c:pt>
                <c:pt idx="5951">
                  <c:v>20.8</c:v>
                </c:pt>
                <c:pt idx="5952">
                  <c:v>21.17</c:v>
                </c:pt>
                <c:pt idx="5953">
                  <c:v>19.559999999999999</c:v>
                </c:pt>
                <c:pt idx="5954">
                  <c:v>19.87</c:v>
                </c:pt>
                <c:pt idx="5955">
                  <c:v>21.07</c:v>
                </c:pt>
                <c:pt idx="5956">
                  <c:v>18.53</c:v>
                </c:pt>
                <c:pt idx="5957">
                  <c:v>23.21</c:v>
                </c:pt>
                <c:pt idx="5958">
                  <c:v>23.01</c:v>
                </c:pt>
                <c:pt idx="5959">
                  <c:v>24.31</c:v>
                </c:pt>
                <c:pt idx="5960">
                  <c:v>21.39</c:v>
                </c:pt>
                <c:pt idx="5961">
                  <c:v>26.49</c:v>
                </c:pt>
                <c:pt idx="5962">
                  <c:v>26.16</c:v>
                </c:pt>
                <c:pt idx="5963">
                  <c:v>28.5</c:v>
                </c:pt>
                <c:pt idx="5964">
                  <c:v>31.09</c:v>
                </c:pt>
                <c:pt idx="5965">
                  <c:v>24.1</c:v>
                </c:pt>
                <c:pt idx="5966">
                  <c:v>25.94</c:v>
                </c:pt>
                <c:pt idx="5967">
                  <c:v>28.06</c:v>
                </c:pt>
                <c:pt idx="5968">
                  <c:v>25.49</c:v>
                </c:pt>
                <c:pt idx="5969">
                  <c:v>26.01</c:v>
                </c:pt>
                <c:pt idx="5970">
                  <c:v>24.88</c:v>
                </c:pt>
                <c:pt idx="5971">
                  <c:v>26.84</c:v>
                </c:pt>
                <c:pt idx="5972">
                  <c:v>26.84</c:v>
                </c:pt>
                <c:pt idx="5973">
                  <c:v>25.61</c:v>
                </c:pt>
                <c:pt idx="5974">
                  <c:v>28.91</c:v>
                </c:pt>
                <c:pt idx="5975">
                  <c:v>26.28</c:v>
                </c:pt>
                <c:pt idx="5976">
                  <c:v>24.11</c:v>
                </c:pt>
                <c:pt idx="5977">
                  <c:v>23.97</c:v>
                </c:pt>
                <c:pt idx="5978">
                  <c:v>22.87</c:v>
                </c:pt>
                <c:pt idx="5979">
                  <c:v>23.61</c:v>
                </c:pt>
                <c:pt idx="5980">
                  <c:v>23.79</c:v>
                </c:pt>
                <c:pt idx="5981">
                  <c:v>22.53</c:v>
                </c:pt>
                <c:pt idx="5982">
                  <c:v>20.96</c:v>
                </c:pt>
                <c:pt idx="5983">
                  <c:v>20.85</c:v>
                </c:pt>
                <c:pt idx="5984">
                  <c:v>20.74</c:v>
                </c:pt>
                <c:pt idx="5985">
                  <c:v>23.59</c:v>
                </c:pt>
                <c:pt idx="5986">
                  <c:v>22.47</c:v>
                </c:pt>
                <c:pt idx="5987">
                  <c:v>22.56</c:v>
                </c:pt>
                <c:pt idx="5988">
                  <c:v>23.27</c:v>
                </c:pt>
                <c:pt idx="5989">
                  <c:v>24.52</c:v>
                </c:pt>
                <c:pt idx="5990">
                  <c:v>22.64</c:v>
                </c:pt>
                <c:pt idx="5991">
                  <c:v>21.68</c:v>
                </c:pt>
                <c:pt idx="5992">
                  <c:v>20.58</c:v>
                </c:pt>
                <c:pt idx="5993">
                  <c:v>18.47</c:v>
                </c:pt>
                <c:pt idx="5994">
                  <c:v>18.600000000000001</c:v>
                </c:pt>
                <c:pt idx="5995">
                  <c:v>18.600000000000001</c:v>
                </c:pt>
                <c:pt idx="5996">
                  <c:v>18.66</c:v>
                </c:pt>
                <c:pt idx="5997">
                  <c:v>20.260000000000002</c:v>
                </c:pt>
                <c:pt idx="5998">
                  <c:v>20.74</c:v>
                </c:pt>
                <c:pt idx="5999">
                  <c:v>22.5</c:v>
                </c:pt>
                <c:pt idx="6000">
                  <c:v>22.5</c:v>
                </c:pt>
                <c:pt idx="6001">
                  <c:v>23.17</c:v>
                </c:pt>
                <c:pt idx="6002">
                  <c:v>22.49</c:v>
                </c:pt>
                <c:pt idx="6003">
                  <c:v>23.94</c:v>
                </c:pt>
                <c:pt idx="6004">
                  <c:v>23.79</c:v>
                </c:pt>
                <c:pt idx="6005">
                  <c:v>25.43</c:v>
                </c:pt>
                <c:pt idx="6006">
                  <c:v>24.12</c:v>
                </c:pt>
                <c:pt idx="6007">
                  <c:v>23.45</c:v>
                </c:pt>
                <c:pt idx="6008">
                  <c:v>23.68</c:v>
                </c:pt>
                <c:pt idx="6009">
                  <c:v>22.9</c:v>
                </c:pt>
                <c:pt idx="6010">
                  <c:v>23.34</c:v>
                </c:pt>
                <c:pt idx="6011">
                  <c:v>24.38</c:v>
                </c:pt>
                <c:pt idx="6012">
                  <c:v>28.46</c:v>
                </c:pt>
                <c:pt idx="6013">
                  <c:v>27.18</c:v>
                </c:pt>
                <c:pt idx="6014">
                  <c:v>27.18</c:v>
                </c:pt>
                <c:pt idx="6015">
                  <c:v>31.01</c:v>
                </c:pt>
                <c:pt idx="6016">
                  <c:v>29.02</c:v>
                </c:pt>
                <c:pt idx="6017">
                  <c:v>27.78</c:v>
                </c:pt>
                <c:pt idx="6018">
                  <c:v>29.08</c:v>
                </c:pt>
                <c:pt idx="6019">
                  <c:v>27.78</c:v>
                </c:pt>
                <c:pt idx="6020">
                  <c:v>27.32</c:v>
                </c:pt>
                <c:pt idx="6021">
                  <c:v>27.62</c:v>
                </c:pt>
                <c:pt idx="6022">
                  <c:v>26.2</c:v>
                </c:pt>
                <c:pt idx="6023">
                  <c:v>24.02</c:v>
                </c:pt>
                <c:pt idx="6024">
                  <c:v>25.99</c:v>
                </c:pt>
                <c:pt idx="6025">
                  <c:v>28.24</c:v>
                </c:pt>
                <c:pt idx="6026">
                  <c:v>28.97</c:v>
                </c:pt>
                <c:pt idx="6027">
                  <c:v>27.66</c:v>
                </c:pt>
                <c:pt idx="6028">
                  <c:v>28.01</c:v>
                </c:pt>
                <c:pt idx="6029">
                  <c:v>27.6</c:v>
                </c:pt>
                <c:pt idx="6030">
                  <c:v>26.33</c:v>
                </c:pt>
                <c:pt idx="6031">
                  <c:v>24.88</c:v>
                </c:pt>
                <c:pt idx="6032">
                  <c:v>25.54</c:v>
                </c:pt>
                <c:pt idx="6033">
                  <c:v>25.02</c:v>
                </c:pt>
                <c:pt idx="6034">
                  <c:v>25.02</c:v>
                </c:pt>
                <c:pt idx="6035">
                  <c:v>25.59</c:v>
                </c:pt>
                <c:pt idx="6036">
                  <c:v>24.4</c:v>
                </c:pt>
                <c:pt idx="6037">
                  <c:v>25.12</c:v>
                </c:pt>
                <c:pt idx="6038">
                  <c:v>24.06</c:v>
                </c:pt>
                <c:pt idx="6039">
                  <c:v>23.03</c:v>
                </c:pt>
                <c:pt idx="6040">
                  <c:v>21.9</c:v>
                </c:pt>
                <c:pt idx="6041">
                  <c:v>22.69</c:v>
                </c:pt>
                <c:pt idx="6042">
                  <c:v>23.53</c:v>
                </c:pt>
                <c:pt idx="6043">
                  <c:v>26.54</c:v>
                </c:pt>
                <c:pt idx="6044">
                  <c:v>26.28</c:v>
                </c:pt>
                <c:pt idx="6045">
                  <c:v>25.52</c:v>
                </c:pt>
                <c:pt idx="6046">
                  <c:v>24.6</c:v>
                </c:pt>
                <c:pt idx="6047">
                  <c:v>27.55</c:v>
                </c:pt>
                <c:pt idx="6048">
                  <c:v>27.49</c:v>
                </c:pt>
                <c:pt idx="6049">
                  <c:v>29.38</c:v>
                </c:pt>
                <c:pt idx="6050">
                  <c:v>26.36</c:v>
                </c:pt>
                <c:pt idx="6051">
                  <c:v>27.22</c:v>
                </c:pt>
                <c:pt idx="6052">
                  <c:v>27.29</c:v>
                </c:pt>
                <c:pt idx="6053">
                  <c:v>31.16</c:v>
                </c:pt>
                <c:pt idx="6054">
                  <c:v>32.24</c:v>
                </c:pt>
                <c:pt idx="6055">
                  <c:v>25.79</c:v>
                </c:pt>
                <c:pt idx="6056">
                  <c:v>29.84</c:v>
                </c:pt>
                <c:pt idx="6057">
                  <c:v>26.62</c:v>
                </c:pt>
                <c:pt idx="6058">
                  <c:v>26.62</c:v>
                </c:pt>
                <c:pt idx="6059">
                  <c:v>25.73</c:v>
                </c:pt>
                <c:pt idx="6060">
                  <c:v>25.72</c:v>
                </c:pt>
                <c:pt idx="6061">
                  <c:v>26.08</c:v>
                </c:pt>
                <c:pt idx="6062">
                  <c:v>25.88</c:v>
                </c:pt>
                <c:pt idx="6063">
                  <c:v>25.71</c:v>
                </c:pt>
                <c:pt idx="6064">
                  <c:v>25.61</c:v>
                </c:pt>
                <c:pt idx="6065">
                  <c:v>22.68</c:v>
                </c:pt>
                <c:pt idx="6066">
                  <c:v>23.43</c:v>
                </c:pt>
                <c:pt idx="6067">
                  <c:v>23.21</c:v>
                </c:pt>
                <c:pt idx="6068">
                  <c:v>22.45</c:v>
                </c:pt>
                <c:pt idx="6069">
                  <c:v>22.42</c:v>
                </c:pt>
                <c:pt idx="6070">
                  <c:v>22.36</c:v>
                </c:pt>
                <c:pt idx="6071">
                  <c:v>22.81</c:v>
                </c:pt>
                <c:pt idx="6072">
                  <c:v>21.98</c:v>
                </c:pt>
                <c:pt idx="6073">
                  <c:v>23.46</c:v>
                </c:pt>
                <c:pt idx="6074">
                  <c:v>23.82</c:v>
                </c:pt>
                <c:pt idx="6075">
                  <c:v>22.78</c:v>
                </c:pt>
                <c:pt idx="6076">
                  <c:v>20.53</c:v>
                </c:pt>
                <c:pt idx="6077">
                  <c:v>20.37</c:v>
                </c:pt>
                <c:pt idx="6078">
                  <c:v>20.13</c:v>
                </c:pt>
                <c:pt idx="6079">
                  <c:v>20.5</c:v>
                </c:pt>
                <c:pt idx="6080">
                  <c:v>20.87</c:v>
                </c:pt>
                <c:pt idx="6081">
                  <c:v>20.260000000000002</c:v>
                </c:pt>
                <c:pt idx="6082">
                  <c:v>20.059999999999999</c:v>
                </c:pt>
                <c:pt idx="6083">
                  <c:v>19.59</c:v>
                </c:pt>
                <c:pt idx="6084">
                  <c:v>19.64</c:v>
                </c:pt>
                <c:pt idx="6085">
                  <c:v>20.239999999999998</c:v>
                </c:pt>
                <c:pt idx="6086">
                  <c:v>20.79</c:v>
                </c:pt>
                <c:pt idx="6087">
                  <c:v>18.88</c:v>
                </c:pt>
                <c:pt idx="6088">
                  <c:v>18.18</c:v>
                </c:pt>
                <c:pt idx="6089">
                  <c:v>18.899999999999999</c:v>
                </c:pt>
                <c:pt idx="6090">
                  <c:v>18.21</c:v>
                </c:pt>
                <c:pt idx="6091">
                  <c:v>19.73</c:v>
                </c:pt>
                <c:pt idx="6092">
                  <c:v>19.399999999999999</c:v>
                </c:pt>
                <c:pt idx="6093">
                  <c:v>19.41</c:v>
                </c:pt>
                <c:pt idx="6094">
                  <c:v>17.79</c:v>
                </c:pt>
                <c:pt idx="6095">
                  <c:v>17.98</c:v>
                </c:pt>
                <c:pt idx="6096">
                  <c:v>17.66</c:v>
                </c:pt>
                <c:pt idx="6097">
                  <c:v>16.3</c:v>
                </c:pt>
                <c:pt idx="6098">
                  <c:v>16.47</c:v>
                </c:pt>
                <c:pt idx="6099">
                  <c:v>17.010000000000002</c:v>
                </c:pt>
                <c:pt idx="6100">
                  <c:v>17.579999999999998</c:v>
                </c:pt>
                <c:pt idx="6101">
                  <c:v>18.59</c:v>
                </c:pt>
                <c:pt idx="6102">
                  <c:v>18.05</c:v>
                </c:pt>
                <c:pt idx="6103">
                  <c:v>19.55</c:v>
                </c:pt>
                <c:pt idx="6104">
                  <c:v>19.55</c:v>
                </c:pt>
                <c:pt idx="6105">
                  <c:v>19.64</c:v>
                </c:pt>
                <c:pt idx="6106">
                  <c:v>19.07</c:v>
                </c:pt>
                <c:pt idx="6107">
                  <c:v>18.14</c:v>
                </c:pt>
                <c:pt idx="6108">
                  <c:v>17.829999999999998</c:v>
                </c:pt>
                <c:pt idx="6109">
                  <c:v>19.829999999999998</c:v>
                </c:pt>
                <c:pt idx="6110">
                  <c:v>20.239999999999998</c:v>
                </c:pt>
                <c:pt idx="6111">
                  <c:v>20.8</c:v>
                </c:pt>
                <c:pt idx="6112">
                  <c:v>18.63</c:v>
                </c:pt>
                <c:pt idx="6113">
                  <c:v>23.56</c:v>
                </c:pt>
                <c:pt idx="6114">
                  <c:v>23.12</c:v>
                </c:pt>
                <c:pt idx="6115">
                  <c:v>23.18</c:v>
                </c:pt>
                <c:pt idx="6116">
                  <c:v>24.12</c:v>
                </c:pt>
                <c:pt idx="6117">
                  <c:v>23.33</c:v>
                </c:pt>
                <c:pt idx="6118">
                  <c:v>21.22</c:v>
                </c:pt>
                <c:pt idx="6119">
                  <c:v>20.95</c:v>
                </c:pt>
                <c:pt idx="6120">
                  <c:v>21.13</c:v>
                </c:pt>
                <c:pt idx="6121">
                  <c:v>22.24</c:v>
                </c:pt>
                <c:pt idx="6122">
                  <c:v>21.58</c:v>
                </c:pt>
                <c:pt idx="6123">
                  <c:v>22.87</c:v>
                </c:pt>
                <c:pt idx="6124">
                  <c:v>22.64</c:v>
                </c:pt>
                <c:pt idx="6125">
                  <c:v>22.42</c:v>
                </c:pt>
                <c:pt idx="6126">
                  <c:v>21.14</c:v>
                </c:pt>
                <c:pt idx="6127">
                  <c:v>23.93</c:v>
                </c:pt>
                <c:pt idx="6128">
                  <c:v>23.44</c:v>
                </c:pt>
                <c:pt idx="6129">
                  <c:v>23.95</c:v>
                </c:pt>
                <c:pt idx="6130">
                  <c:v>23.65</c:v>
                </c:pt>
                <c:pt idx="6131">
                  <c:v>25.92</c:v>
                </c:pt>
                <c:pt idx="6132">
                  <c:v>24.78</c:v>
                </c:pt>
                <c:pt idx="6133">
                  <c:v>24.78</c:v>
                </c:pt>
                <c:pt idx="6134">
                  <c:v>25.78</c:v>
                </c:pt>
                <c:pt idx="6135">
                  <c:v>23.15</c:v>
                </c:pt>
                <c:pt idx="6136">
                  <c:v>25.23</c:v>
                </c:pt>
                <c:pt idx="6137">
                  <c:v>25.59</c:v>
                </c:pt>
                <c:pt idx="6138">
                  <c:v>27.49</c:v>
                </c:pt>
                <c:pt idx="6139">
                  <c:v>28.48</c:v>
                </c:pt>
                <c:pt idx="6140">
                  <c:v>28.54</c:v>
                </c:pt>
                <c:pt idx="6141">
                  <c:v>25.1</c:v>
                </c:pt>
                <c:pt idx="6142">
                  <c:v>25.01</c:v>
                </c:pt>
                <c:pt idx="6143">
                  <c:v>24.05</c:v>
                </c:pt>
                <c:pt idx="6144">
                  <c:v>23.05</c:v>
                </c:pt>
                <c:pt idx="6145">
                  <c:v>21.18</c:v>
                </c:pt>
                <c:pt idx="6146">
                  <c:v>21.31</c:v>
                </c:pt>
                <c:pt idx="6147">
                  <c:v>23.44</c:v>
                </c:pt>
                <c:pt idx="6148">
                  <c:v>22.91</c:v>
                </c:pt>
                <c:pt idx="6149">
                  <c:v>24.23</c:v>
                </c:pt>
                <c:pt idx="6150">
                  <c:v>22.03</c:v>
                </c:pt>
                <c:pt idx="6151">
                  <c:v>21.21</c:v>
                </c:pt>
                <c:pt idx="6152">
                  <c:v>22.94</c:v>
                </c:pt>
                <c:pt idx="6153">
                  <c:v>22.57</c:v>
                </c:pt>
                <c:pt idx="6154">
                  <c:v>23.49</c:v>
                </c:pt>
                <c:pt idx="6155">
                  <c:v>21.14</c:v>
                </c:pt>
                <c:pt idx="6156">
                  <c:v>20.23</c:v>
                </c:pt>
                <c:pt idx="6157">
                  <c:v>21.15</c:v>
                </c:pt>
                <c:pt idx="6158">
                  <c:v>20.66</c:v>
                </c:pt>
                <c:pt idx="6159">
                  <c:v>20.12</c:v>
                </c:pt>
                <c:pt idx="6160">
                  <c:v>21.17</c:v>
                </c:pt>
                <c:pt idx="6161">
                  <c:v>21.55</c:v>
                </c:pt>
                <c:pt idx="6162">
                  <c:v>20.34</c:v>
                </c:pt>
                <c:pt idx="6163">
                  <c:v>19.579999999999998</c:v>
                </c:pt>
                <c:pt idx="6164">
                  <c:v>20.98</c:v>
                </c:pt>
                <c:pt idx="6165">
                  <c:v>21.28</c:v>
                </c:pt>
                <c:pt idx="6166">
                  <c:v>20.420000000000002</c:v>
                </c:pt>
                <c:pt idx="6167">
                  <c:v>19.82</c:v>
                </c:pt>
                <c:pt idx="6168">
                  <c:v>18.809999999999999</c:v>
                </c:pt>
                <c:pt idx="6169">
                  <c:v>20.97</c:v>
                </c:pt>
                <c:pt idx="6170">
                  <c:v>20.49</c:v>
                </c:pt>
                <c:pt idx="6171">
                  <c:v>19.760000000000002</c:v>
                </c:pt>
                <c:pt idx="6172">
                  <c:v>19.43</c:v>
                </c:pt>
                <c:pt idx="6173">
                  <c:v>20.65</c:v>
                </c:pt>
                <c:pt idx="6174">
                  <c:v>20.65</c:v>
                </c:pt>
                <c:pt idx="6175">
                  <c:v>21.99</c:v>
                </c:pt>
                <c:pt idx="6176">
                  <c:v>21.43</c:v>
                </c:pt>
                <c:pt idx="6177">
                  <c:v>24.03</c:v>
                </c:pt>
                <c:pt idx="6178">
                  <c:v>23.06</c:v>
                </c:pt>
                <c:pt idx="6179">
                  <c:v>22.64</c:v>
                </c:pt>
                <c:pt idx="6180">
                  <c:v>25.47</c:v>
                </c:pt>
                <c:pt idx="6181">
                  <c:v>24.52</c:v>
                </c:pt>
                <c:pt idx="6182">
                  <c:v>24.39</c:v>
                </c:pt>
                <c:pt idx="6183">
                  <c:v>25.66</c:v>
                </c:pt>
                <c:pt idx="6184">
                  <c:v>31.7</c:v>
                </c:pt>
                <c:pt idx="6185">
                  <c:v>30.3</c:v>
                </c:pt>
                <c:pt idx="6186">
                  <c:v>36.22</c:v>
                </c:pt>
                <c:pt idx="6187">
                  <c:v>33.1</c:v>
                </c:pt>
                <c:pt idx="6188">
                  <c:v>32.07</c:v>
                </c:pt>
                <c:pt idx="6189">
                  <c:v>33.85</c:v>
                </c:pt>
                <c:pt idx="6190">
                  <c:v>35.72</c:v>
                </c:pt>
                <c:pt idx="6191">
                  <c:v>35.19</c:v>
                </c:pt>
                <c:pt idx="6192">
                  <c:v>32.82</c:v>
                </c:pt>
                <c:pt idx="6193">
                  <c:v>34.74</c:v>
                </c:pt>
                <c:pt idx="6194">
                  <c:v>46.72</c:v>
                </c:pt>
                <c:pt idx="6195">
                  <c:v>39.39</c:v>
                </c:pt>
                <c:pt idx="6196">
                  <c:v>39.81</c:v>
                </c:pt>
                <c:pt idx="6197">
                  <c:v>45.26</c:v>
                </c:pt>
                <c:pt idx="6198">
                  <c:v>45.14</c:v>
                </c:pt>
                <c:pt idx="6199">
                  <c:v>52.05</c:v>
                </c:pt>
                <c:pt idx="6200">
                  <c:v>53.68</c:v>
                </c:pt>
                <c:pt idx="6201">
                  <c:v>57.53</c:v>
                </c:pt>
                <c:pt idx="6202">
                  <c:v>63.92</c:v>
                </c:pt>
                <c:pt idx="6203">
                  <c:v>69.95</c:v>
                </c:pt>
                <c:pt idx="6204">
                  <c:v>54.99</c:v>
                </c:pt>
                <c:pt idx="6205">
                  <c:v>55.13</c:v>
                </c:pt>
                <c:pt idx="6206">
                  <c:v>69.25</c:v>
                </c:pt>
                <c:pt idx="6207">
                  <c:v>67.61</c:v>
                </c:pt>
                <c:pt idx="6208">
                  <c:v>70.33</c:v>
                </c:pt>
                <c:pt idx="6209">
                  <c:v>52.97</c:v>
                </c:pt>
                <c:pt idx="6210">
                  <c:v>53.11</c:v>
                </c:pt>
                <c:pt idx="6211">
                  <c:v>69.650000000000006</c:v>
                </c:pt>
                <c:pt idx="6212">
                  <c:v>67.8</c:v>
                </c:pt>
                <c:pt idx="6213">
                  <c:v>79.13</c:v>
                </c:pt>
                <c:pt idx="6214">
                  <c:v>80.06</c:v>
                </c:pt>
                <c:pt idx="6215">
                  <c:v>66.959999999999994</c:v>
                </c:pt>
                <c:pt idx="6216">
                  <c:v>69.959999999999994</c:v>
                </c:pt>
                <c:pt idx="6217">
                  <c:v>62.9</c:v>
                </c:pt>
                <c:pt idx="6218">
                  <c:v>59.89</c:v>
                </c:pt>
                <c:pt idx="6219">
                  <c:v>53.68</c:v>
                </c:pt>
                <c:pt idx="6220">
                  <c:v>47.73</c:v>
                </c:pt>
                <c:pt idx="6221">
                  <c:v>54.56</c:v>
                </c:pt>
                <c:pt idx="6222">
                  <c:v>63.68</c:v>
                </c:pt>
                <c:pt idx="6223">
                  <c:v>56.1</c:v>
                </c:pt>
                <c:pt idx="6224">
                  <c:v>59.98</c:v>
                </c:pt>
                <c:pt idx="6225">
                  <c:v>61.44</c:v>
                </c:pt>
                <c:pt idx="6226">
                  <c:v>66.459999999999994</c:v>
                </c:pt>
                <c:pt idx="6227">
                  <c:v>59.83</c:v>
                </c:pt>
                <c:pt idx="6228">
                  <c:v>66.31</c:v>
                </c:pt>
                <c:pt idx="6229">
                  <c:v>69.150000000000006</c:v>
                </c:pt>
                <c:pt idx="6230">
                  <c:v>67.64</c:v>
                </c:pt>
                <c:pt idx="6231">
                  <c:v>74.260000000000005</c:v>
                </c:pt>
                <c:pt idx="6232">
                  <c:v>80.86</c:v>
                </c:pt>
                <c:pt idx="6233">
                  <c:v>72.67</c:v>
                </c:pt>
                <c:pt idx="6234">
                  <c:v>64.7</c:v>
                </c:pt>
                <c:pt idx="6235">
                  <c:v>60.9</c:v>
                </c:pt>
                <c:pt idx="6236">
                  <c:v>54.92</c:v>
                </c:pt>
                <c:pt idx="6237">
                  <c:v>54.92</c:v>
                </c:pt>
                <c:pt idx="6238">
                  <c:v>55.28</c:v>
                </c:pt>
                <c:pt idx="6239">
                  <c:v>68.510000000000005</c:v>
                </c:pt>
                <c:pt idx="6240">
                  <c:v>62.98</c:v>
                </c:pt>
                <c:pt idx="6241">
                  <c:v>60.72</c:v>
                </c:pt>
                <c:pt idx="6242">
                  <c:v>63.64</c:v>
                </c:pt>
                <c:pt idx="6243">
                  <c:v>59.93</c:v>
                </c:pt>
                <c:pt idx="6244">
                  <c:v>58.49</c:v>
                </c:pt>
                <c:pt idx="6245">
                  <c:v>58.91</c:v>
                </c:pt>
                <c:pt idx="6246">
                  <c:v>55.73</c:v>
                </c:pt>
                <c:pt idx="6247">
                  <c:v>55.78</c:v>
                </c:pt>
                <c:pt idx="6248">
                  <c:v>54.28</c:v>
                </c:pt>
                <c:pt idx="6249">
                  <c:v>56.76</c:v>
                </c:pt>
                <c:pt idx="6250">
                  <c:v>52.37</c:v>
                </c:pt>
                <c:pt idx="6251">
                  <c:v>49.84</c:v>
                </c:pt>
                <c:pt idx="6252">
                  <c:v>47.34</c:v>
                </c:pt>
                <c:pt idx="6253">
                  <c:v>44.93</c:v>
                </c:pt>
                <c:pt idx="6254">
                  <c:v>44.56</c:v>
                </c:pt>
                <c:pt idx="6255">
                  <c:v>45.02</c:v>
                </c:pt>
                <c:pt idx="6256">
                  <c:v>44.21</c:v>
                </c:pt>
                <c:pt idx="6257">
                  <c:v>44.21</c:v>
                </c:pt>
                <c:pt idx="6258">
                  <c:v>43.38</c:v>
                </c:pt>
                <c:pt idx="6259">
                  <c:v>43.9</c:v>
                </c:pt>
                <c:pt idx="6260">
                  <c:v>41.63</c:v>
                </c:pt>
                <c:pt idx="6261">
                  <c:v>40</c:v>
                </c:pt>
                <c:pt idx="6262">
                  <c:v>40</c:v>
                </c:pt>
                <c:pt idx="6263">
                  <c:v>39.19</c:v>
                </c:pt>
                <c:pt idx="6264">
                  <c:v>39.08</c:v>
                </c:pt>
                <c:pt idx="6265">
                  <c:v>38.56</c:v>
                </c:pt>
                <c:pt idx="6266">
                  <c:v>43.39</c:v>
                </c:pt>
                <c:pt idx="6267">
                  <c:v>42.56</c:v>
                </c:pt>
                <c:pt idx="6268">
                  <c:v>42.82</c:v>
                </c:pt>
                <c:pt idx="6269">
                  <c:v>45.84</c:v>
                </c:pt>
                <c:pt idx="6270">
                  <c:v>43.27</c:v>
                </c:pt>
                <c:pt idx="6271">
                  <c:v>49.14</c:v>
                </c:pt>
                <c:pt idx="6272">
                  <c:v>51</c:v>
                </c:pt>
                <c:pt idx="6273">
                  <c:v>46.11</c:v>
                </c:pt>
                <c:pt idx="6274">
                  <c:v>46.11</c:v>
                </c:pt>
                <c:pt idx="6275">
                  <c:v>56.65</c:v>
                </c:pt>
                <c:pt idx="6276">
                  <c:v>46.42</c:v>
                </c:pt>
                <c:pt idx="6277">
                  <c:v>47.29</c:v>
                </c:pt>
                <c:pt idx="6278">
                  <c:v>47.27</c:v>
                </c:pt>
                <c:pt idx="6279">
                  <c:v>45.69</c:v>
                </c:pt>
                <c:pt idx="6280">
                  <c:v>42.25</c:v>
                </c:pt>
                <c:pt idx="6281">
                  <c:v>39.659999999999997</c:v>
                </c:pt>
                <c:pt idx="6282">
                  <c:v>42.63</c:v>
                </c:pt>
                <c:pt idx="6283">
                  <c:v>44.84</c:v>
                </c:pt>
                <c:pt idx="6284">
                  <c:v>45.52</c:v>
                </c:pt>
                <c:pt idx="6285">
                  <c:v>43.06</c:v>
                </c:pt>
                <c:pt idx="6286">
                  <c:v>43.85</c:v>
                </c:pt>
                <c:pt idx="6287">
                  <c:v>43.73</c:v>
                </c:pt>
                <c:pt idx="6288">
                  <c:v>43.37</c:v>
                </c:pt>
                <c:pt idx="6289">
                  <c:v>43.64</c:v>
                </c:pt>
                <c:pt idx="6290">
                  <c:v>46.67</c:v>
                </c:pt>
                <c:pt idx="6291">
                  <c:v>44.53</c:v>
                </c:pt>
                <c:pt idx="6292">
                  <c:v>41.25</c:v>
                </c:pt>
                <c:pt idx="6293">
                  <c:v>42.93</c:v>
                </c:pt>
                <c:pt idx="6294">
                  <c:v>42.93</c:v>
                </c:pt>
                <c:pt idx="6295">
                  <c:v>48.66</c:v>
                </c:pt>
                <c:pt idx="6296">
                  <c:v>48.46</c:v>
                </c:pt>
                <c:pt idx="6297">
                  <c:v>47.08</c:v>
                </c:pt>
                <c:pt idx="6298">
                  <c:v>49.3</c:v>
                </c:pt>
                <c:pt idx="6299">
                  <c:v>52.62</c:v>
                </c:pt>
                <c:pt idx="6300">
                  <c:v>45.49</c:v>
                </c:pt>
                <c:pt idx="6301">
                  <c:v>44.67</c:v>
                </c:pt>
                <c:pt idx="6302">
                  <c:v>44.66</c:v>
                </c:pt>
                <c:pt idx="6303">
                  <c:v>46.35</c:v>
                </c:pt>
                <c:pt idx="6304">
                  <c:v>52.65</c:v>
                </c:pt>
                <c:pt idx="6305">
                  <c:v>50.93</c:v>
                </c:pt>
                <c:pt idx="6306">
                  <c:v>47.56</c:v>
                </c:pt>
                <c:pt idx="6307">
                  <c:v>50.17</c:v>
                </c:pt>
                <c:pt idx="6308">
                  <c:v>49.33</c:v>
                </c:pt>
                <c:pt idx="6309">
                  <c:v>49.68</c:v>
                </c:pt>
                <c:pt idx="6310">
                  <c:v>44.37</c:v>
                </c:pt>
                <c:pt idx="6311">
                  <c:v>43.61</c:v>
                </c:pt>
                <c:pt idx="6312">
                  <c:v>41.18</c:v>
                </c:pt>
                <c:pt idx="6313">
                  <c:v>42.36</c:v>
                </c:pt>
                <c:pt idx="6314">
                  <c:v>43.74</c:v>
                </c:pt>
                <c:pt idx="6315">
                  <c:v>40.799999999999997</c:v>
                </c:pt>
                <c:pt idx="6316">
                  <c:v>40.06</c:v>
                </c:pt>
                <c:pt idx="6317">
                  <c:v>43.68</c:v>
                </c:pt>
                <c:pt idx="6318">
                  <c:v>45.89</c:v>
                </c:pt>
                <c:pt idx="6319">
                  <c:v>43.23</c:v>
                </c:pt>
                <c:pt idx="6320">
                  <c:v>42.93</c:v>
                </c:pt>
                <c:pt idx="6321">
                  <c:v>42.25</c:v>
                </c:pt>
                <c:pt idx="6322">
                  <c:v>40.36</c:v>
                </c:pt>
                <c:pt idx="6323">
                  <c:v>41.04</c:v>
                </c:pt>
                <c:pt idx="6324">
                  <c:v>45.54</c:v>
                </c:pt>
                <c:pt idx="6325">
                  <c:v>44.14</c:v>
                </c:pt>
                <c:pt idx="6326">
                  <c:v>42.28</c:v>
                </c:pt>
                <c:pt idx="6327">
                  <c:v>42.04</c:v>
                </c:pt>
                <c:pt idx="6328">
                  <c:v>39.700000000000003</c:v>
                </c:pt>
                <c:pt idx="6329">
                  <c:v>40.93</c:v>
                </c:pt>
                <c:pt idx="6330">
                  <c:v>40.39</c:v>
                </c:pt>
                <c:pt idx="6331">
                  <c:v>38.85</c:v>
                </c:pt>
                <c:pt idx="6332">
                  <c:v>36.53</c:v>
                </c:pt>
                <c:pt idx="6333">
                  <c:v>36.53</c:v>
                </c:pt>
                <c:pt idx="6334">
                  <c:v>37.81</c:v>
                </c:pt>
                <c:pt idx="6335">
                  <c:v>37.67</c:v>
                </c:pt>
                <c:pt idx="6336">
                  <c:v>36.17</c:v>
                </c:pt>
                <c:pt idx="6337">
                  <c:v>35.79</c:v>
                </c:pt>
                <c:pt idx="6338">
                  <c:v>33.94</c:v>
                </c:pt>
                <c:pt idx="6339">
                  <c:v>39.18</c:v>
                </c:pt>
                <c:pt idx="6340">
                  <c:v>37.14</c:v>
                </c:pt>
                <c:pt idx="6341">
                  <c:v>38.1</c:v>
                </c:pt>
                <c:pt idx="6342">
                  <c:v>37.15</c:v>
                </c:pt>
                <c:pt idx="6343">
                  <c:v>36.82</c:v>
                </c:pt>
                <c:pt idx="6344">
                  <c:v>38.32</c:v>
                </c:pt>
                <c:pt idx="6345">
                  <c:v>37.950000000000003</c:v>
                </c:pt>
                <c:pt idx="6346">
                  <c:v>36.08</c:v>
                </c:pt>
                <c:pt idx="6347">
                  <c:v>36.5</c:v>
                </c:pt>
                <c:pt idx="6348">
                  <c:v>35.299999999999997</c:v>
                </c:pt>
                <c:pt idx="6349">
                  <c:v>34.53</c:v>
                </c:pt>
                <c:pt idx="6350">
                  <c:v>33.36</c:v>
                </c:pt>
                <c:pt idx="6351">
                  <c:v>32.450000000000003</c:v>
                </c:pt>
                <c:pt idx="6352">
                  <c:v>33.44</c:v>
                </c:pt>
                <c:pt idx="6353">
                  <c:v>32.049999999999997</c:v>
                </c:pt>
                <c:pt idx="6354">
                  <c:v>32.869999999999997</c:v>
                </c:pt>
                <c:pt idx="6355">
                  <c:v>31.8</c:v>
                </c:pt>
                <c:pt idx="6356">
                  <c:v>33.65</c:v>
                </c:pt>
                <c:pt idx="6357">
                  <c:v>31.37</c:v>
                </c:pt>
                <c:pt idx="6358">
                  <c:v>33.119999999999997</c:v>
                </c:pt>
                <c:pt idx="6359">
                  <c:v>30.24</c:v>
                </c:pt>
                <c:pt idx="6360">
                  <c:v>28.8</c:v>
                </c:pt>
                <c:pt idx="6361">
                  <c:v>29.03</c:v>
                </c:pt>
                <c:pt idx="6362">
                  <c:v>31.35</c:v>
                </c:pt>
                <c:pt idx="6363">
                  <c:v>32.630000000000003</c:v>
                </c:pt>
                <c:pt idx="6364">
                  <c:v>32.630000000000003</c:v>
                </c:pt>
                <c:pt idx="6365">
                  <c:v>30.62</c:v>
                </c:pt>
                <c:pt idx="6366">
                  <c:v>32.36</c:v>
                </c:pt>
                <c:pt idx="6367">
                  <c:v>31.67</c:v>
                </c:pt>
                <c:pt idx="6368">
                  <c:v>28.92</c:v>
                </c:pt>
                <c:pt idx="6369">
                  <c:v>30.04</c:v>
                </c:pt>
                <c:pt idx="6370">
                  <c:v>29.63</c:v>
                </c:pt>
                <c:pt idx="6371">
                  <c:v>31.02</c:v>
                </c:pt>
                <c:pt idx="6372">
                  <c:v>30.18</c:v>
                </c:pt>
                <c:pt idx="6373">
                  <c:v>29.62</c:v>
                </c:pt>
                <c:pt idx="6374">
                  <c:v>29.77</c:v>
                </c:pt>
                <c:pt idx="6375">
                  <c:v>28.27</c:v>
                </c:pt>
                <c:pt idx="6376">
                  <c:v>28.46</c:v>
                </c:pt>
                <c:pt idx="6377">
                  <c:v>28.11</c:v>
                </c:pt>
                <c:pt idx="6378">
                  <c:v>28.15</c:v>
                </c:pt>
                <c:pt idx="6379">
                  <c:v>30.81</c:v>
                </c:pt>
                <c:pt idx="6380">
                  <c:v>32.68</c:v>
                </c:pt>
                <c:pt idx="6381">
                  <c:v>31.54</c:v>
                </c:pt>
                <c:pt idx="6382">
                  <c:v>30.03</c:v>
                </c:pt>
                <c:pt idx="6383">
                  <c:v>27.99</c:v>
                </c:pt>
                <c:pt idx="6384">
                  <c:v>31.17</c:v>
                </c:pt>
                <c:pt idx="6385">
                  <c:v>30.58</c:v>
                </c:pt>
                <c:pt idx="6386">
                  <c:v>29.05</c:v>
                </c:pt>
                <c:pt idx="6387">
                  <c:v>26.36</c:v>
                </c:pt>
                <c:pt idx="6388">
                  <c:v>25.93</c:v>
                </c:pt>
                <c:pt idx="6389">
                  <c:v>25.35</c:v>
                </c:pt>
                <c:pt idx="6390">
                  <c:v>26.35</c:v>
                </c:pt>
                <c:pt idx="6391">
                  <c:v>26.22</c:v>
                </c:pt>
                <c:pt idx="6392">
                  <c:v>27.95</c:v>
                </c:pt>
                <c:pt idx="6393">
                  <c:v>27.95</c:v>
                </c:pt>
                <c:pt idx="6394">
                  <c:v>29</c:v>
                </c:pt>
                <c:pt idx="6395">
                  <c:v>30.85</c:v>
                </c:pt>
                <c:pt idx="6396">
                  <c:v>31.3</c:v>
                </c:pt>
                <c:pt idx="6397">
                  <c:v>29.78</c:v>
                </c:pt>
                <c:pt idx="6398">
                  <c:v>29.02</c:v>
                </c:pt>
                <c:pt idx="6399">
                  <c:v>26.31</c:v>
                </c:pt>
                <c:pt idx="6400">
                  <c:v>25.02</c:v>
                </c:pt>
                <c:pt idx="6401">
                  <c:v>25.89</c:v>
                </c:pt>
                <c:pt idx="6402">
                  <c:v>25.42</c:v>
                </c:pt>
                <c:pt idx="6403">
                  <c:v>24.34</c:v>
                </c:pt>
                <c:pt idx="6404">
                  <c:v>24.4</c:v>
                </c:pt>
                <c:pt idx="6405">
                  <c:v>23.87</c:v>
                </c:pt>
                <c:pt idx="6406">
                  <c:v>23.47</c:v>
                </c:pt>
                <c:pt idx="6407">
                  <c:v>23.43</c:v>
                </c:pt>
                <c:pt idx="6408">
                  <c:v>23.09</c:v>
                </c:pt>
                <c:pt idx="6409">
                  <c:v>24.28</c:v>
                </c:pt>
                <c:pt idx="6410">
                  <c:v>25.01</c:v>
                </c:pt>
                <c:pt idx="6411">
                  <c:v>25.61</c:v>
                </c:pt>
                <c:pt idx="6412">
                  <c:v>25.4</c:v>
                </c:pt>
                <c:pt idx="6413">
                  <c:v>25.92</c:v>
                </c:pt>
                <c:pt idx="6414">
                  <c:v>25.56</c:v>
                </c:pt>
                <c:pt idx="6415">
                  <c:v>24.89</c:v>
                </c:pt>
                <c:pt idx="6416">
                  <c:v>24.9</c:v>
                </c:pt>
                <c:pt idx="6417">
                  <c:v>25.67</c:v>
                </c:pt>
                <c:pt idx="6418">
                  <c:v>24.76</c:v>
                </c:pt>
                <c:pt idx="6419">
                  <c:v>24.99</c:v>
                </c:pt>
                <c:pt idx="6420">
                  <c:v>25.99</c:v>
                </c:pt>
                <c:pt idx="6421">
                  <c:v>25.45</c:v>
                </c:pt>
                <c:pt idx="6422">
                  <c:v>24.71</c:v>
                </c:pt>
                <c:pt idx="6423">
                  <c:v>24.27</c:v>
                </c:pt>
                <c:pt idx="6424">
                  <c:v>27.89</c:v>
                </c:pt>
                <c:pt idx="6425">
                  <c:v>26.18</c:v>
                </c:pt>
                <c:pt idx="6426">
                  <c:v>26.26</c:v>
                </c:pt>
                <c:pt idx="6427">
                  <c:v>25.09</c:v>
                </c:pt>
                <c:pt idx="6428">
                  <c:v>25.01</c:v>
                </c:pt>
                <c:pt idx="6429">
                  <c:v>25.14</c:v>
                </c:pt>
                <c:pt idx="6430">
                  <c:v>24.92</c:v>
                </c:pt>
                <c:pt idx="6431">
                  <c:v>24.95</c:v>
                </c:pt>
                <c:pt idx="6432">
                  <c:v>24.68</c:v>
                </c:pt>
                <c:pt idx="6433">
                  <c:v>24.76</c:v>
                </c:pt>
                <c:pt idx="6434">
                  <c:v>26.01</c:v>
                </c:pt>
                <c:pt idx="6435">
                  <c:v>29.15</c:v>
                </c:pt>
                <c:pt idx="6436">
                  <c:v>28.9</c:v>
                </c:pt>
                <c:pt idx="6437">
                  <c:v>27.1</c:v>
                </c:pt>
                <c:pt idx="6438">
                  <c:v>25.26</c:v>
                </c:pt>
                <c:pt idx="6439">
                  <c:v>25.26</c:v>
                </c:pt>
                <c:pt idx="6440">
                  <c:v>25.62</c:v>
                </c:pt>
                <c:pt idx="6441">
                  <c:v>24.32</c:v>
                </c:pt>
                <c:pt idx="6442">
                  <c:v>23.55</c:v>
                </c:pt>
                <c:pt idx="6443">
                  <c:v>24.15</c:v>
                </c:pt>
                <c:pt idx="6444">
                  <c:v>23.86</c:v>
                </c:pt>
                <c:pt idx="6445">
                  <c:v>23.42</c:v>
                </c:pt>
                <c:pt idx="6446">
                  <c:v>23.69</c:v>
                </c:pt>
                <c:pt idx="6447">
                  <c:v>23.65</c:v>
                </c:pt>
                <c:pt idx="6448">
                  <c:v>23.92</c:v>
                </c:pt>
                <c:pt idx="6449">
                  <c:v>24.06</c:v>
                </c:pt>
                <c:pt idx="6450">
                  <c:v>23.08</c:v>
                </c:pt>
                <c:pt idx="6451">
                  <c:v>23.49</c:v>
                </c:pt>
                <c:pt idx="6452">
                  <c:v>24.95</c:v>
                </c:pt>
                <c:pt idx="6453">
                  <c:v>25.61</c:v>
                </c:pt>
                <c:pt idx="6454">
                  <c:v>24.88</c:v>
                </c:pt>
                <c:pt idx="6455">
                  <c:v>25.19</c:v>
                </c:pt>
                <c:pt idx="6456">
                  <c:v>25.61</c:v>
                </c:pt>
                <c:pt idx="6457">
                  <c:v>28.27</c:v>
                </c:pt>
                <c:pt idx="6458">
                  <c:v>28.68</c:v>
                </c:pt>
                <c:pt idx="6459">
                  <c:v>26.84</c:v>
                </c:pt>
                <c:pt idx="6460">
                  <c:v>25.7</c:v>
                </c:pt>
                <c:pt idx="6461">
                  <c:v>24.68</c:v>
                </c:pt>
                <c:pt idx="6462">
                  <c:v>24.18</c:v>
                </c:pt>
                <c:pt idx="6463">
                  <c:v>23.12</c:v>
                </c:pt>
                <c:pt idx="6464">
                  <c:v>23.01</c:v>
                </c:pt>
                <c:pt idx="6465">
                  <c:v>22.99</c:v>
                </c:pt>
                <c:pt idx="6466">
                  <c:v>22.86</c:v>
                </c:pt>
                <c:pt idx="6467">
                  <c:v>21.72</c:v>
                </c:pt>
                <c:pt idx="6468">
                  <c:v>21.43</c:v>
                </c:pt>
                <c:pt idx="6469">
                  <c:v>21.49</c:v>
                </c:pt>
                <c:pt idx="6470">
                  <c:v>20.9</c:v>
                </c:pt>
                <c:pt idx="6471">
                  <c:v>22.22</c:v>
                </c:pt>
                <c:pt idx="6472">
                  <c:v>20.69</c:v>
                </c:pt>
                <c:pt idx="6473">
                  <c:v>22.27</c:v>
                </c:pt>
                <c:pt idx="6474">
                  <c:v>24.31</c:v>
                </c:pt>
                <c:pt idx="6475">
                  <c:v>24.83</c:v>
                </c:pt>
                <c:pt idx="6476">
                  <c:v>27.91</c:v>
                </c:pt>
                <c:pt idx="6477">
                  <c:v>24.76</c:v>
                </c:pt>
                <c:pt idx="6478">
                  <c:v>30.69</c:v>
                </c:pt>
                <c:pt idx="6479">
                  <c:v>29.78</c:v>
                </c:pt>
                <c:pt idx="6480">
                  <c:v>28.81</c:v>
                </c:pt>
                <c:pt idx="6481">
                  <c:v>27.72</c:v>
                </c:pt>
                <c:pt idx="6482">
                  <c:v>25.43</c:v>
                </c:pt>
                <c:pt idx="6483">
                  <c:v>24.19</c:v>
                </c:pt>
                <c:pt idx="6484">
                  <c:v>23.15</c:v>
                </c:pt>
                <c:pt idx="6485">
                  <c:v>22.84</c:v>
                </c:pt>
                <c:pt idx="6486">
                  <c:v>23.04</c:v>
                </c:pt>
                <c:pt idx="6487">
                  <c:v>24.24</c:v>
                </c:pt>
                <c:pt idx="6488">
                  <c:v>23.36</c:v>
                </c:pt>
                <c:pt idx="6489">
                  <c:v>22.89</c:v>
                </c:pt>
                <c:pt idx="6490">
                  <c:v>22.41</c:v>
                </c:pt>
                <c:pt idx="6491">
                  <c:v>21.63</c:v>
                </c:pt>
                <c:pt idx="6492">
                  <c:v>22.63</c:v>
                </c:pt>
                <c:pt idx="6493">
                  <c:v>22.19</c:v>
                </c:pt>
                <c:pt idx="6494">
                  <c:v>21.16</c:v>
                </c:pt>
                <c:pt idx="6495">
                  <c:v>20.47</c:v>
                </c:pt>
                <c:pt idx="6496">
                  <c:v>20.48</c:v>
                </c:pt>
                <c:pt idx="6497">
                  <c:v>20.48</c:v>
                </c:pt>
                <c:pt idx="6498">
                  <c:v>24.74</c:v>
                </c:pt>
                <c:pt idx="6499">
                  <c:v>24.51</c:v>
                </c:pt>
                <c:pt idx="6500">
                  <c:v>21.92</c:v>
                </c:pt>
                <c:pt idx="6501">
                  <c:v>21.12</c:v>
                </c:pt>
                <c:pt idx="6502">
                  <c:v>22.46</c:v>
                </c:pt>
                <c:pt idx="6503">
                  <c:v>21.25</c:v>
                </c:pt>
                <c:pt idx="6504">
                  <c:v>22.1</c:v>
                </c:pt>
                <c:pt idx="6505">
                  <c:v>23.69</c:v>
                </c:pt>
                <c:pt idx="6506">
                  <c:v>22.66</c:v>
                </c:pt>
                <c:pt idx="6507">
                  <c:v>22.32</c:v>
                </c:pt>
                <c:pt idx="6508">
                  <c:v>21.59</c:v>
                </c:pt>
                <c:pt idx="6509">
                  <c:v>21.15</c:v>
                </c:pt>
                <c:pt idx="6510">
                  <c:v>21.49</c:v>
                </c:pt>
                <c:pt idx="6511">
                  <c:v>20.54</c:v>
                </c:pt>
                <c:pt idx="6512">
                  <c:v>22.51</c:v>
                </c:pt>
                <c:pt idx="6513">
                  <c:v>21.68</c:v>
                </c:pt>
                <c:pt idx="6514">
                  <c:v>20.49</c:v>
                </c:pt>
                <c:pt idx="6515">
                  <c:v>19.54</c:v>
                </c:pt>
                <c:pt idx="6516">
                  <c:v>19.71</c:v>
                </c:pt>
                <c:pt idx="6517">
                  <c:v>19.47</c:v>
                </c:pt>
                <c:pt idx="6518">
                  <c:v>19.47</c:v>
                </c:pt>
                <c:pt idx="6519">
                  <c:v>19.93</c:v>
                </c:pt>
                <c:pt idx="6520">
                  <c:v>20.010000000000002</c:v>
                </c:pt>
                <c:pt idx="6521">
                  <c:v>19.96</c:v>
                </c:pt>
                <c:pt idx="6522">
                  <c:v>21.68</c:v>
                </c:pt>
                <c:pt idx="6523">
                  <c:v>21.68</c:v>
                </c:pt>
                <c:pt idx="6524">
                  <c:v>20.04</c:v>
                </c:pt>
                <c:pt idx="6525">
                  <c:v>19.350000000000001</c:v>
                </c:pt>
                <c:pt idx="6526">
                  <c:v>19.16</c:v>
                </c:pt>
                <c:pt idx="6527">
                  <c:v>19.059999999999999</c:v>
                </c:pt>
                <c:pt idx="6528">
                  <c:v>18.13</c:v>
                </c:pt>
                <c:pt idx="6529">
                  <c:v>17.55</c:v>
                </c:pt>
                <c:pt idx="6530">
                  <c:v>18.25</c:v>
                </c:pt>
                <c:pt idx="6531">
                  <c:v>17.850000000000001</c:v>
                </c:pt>
                <c:pt idx="6532">
                  <c:v>17.63</c:v>
                </c:pt>
                <c:pt idx="6533">
                  <c:v>17.91</c:v>
                </c:pt>
                <c:pt idx="6534">
                  <c:v>17.91</c:v>
                </c:pt>
                <c:pt idx="6535">
                  <c:v>17.579999999999998</c:v>
                </c:pt>
                <c:pt idx="6536">
                  <c:v>18.68</c:v>
                </c:pt>
                <c:pt idx="6537">
                  <c:v>22.27</c:v>
                </c:pt>
                <c:pt idx="6538">
                  <c:v>27.31</c:v>
                </c:pt>
                <c:pt idx="6539">
                  <c:v>25.41</c:v>
                </c:pt>
                <c:pt idx="6540">
                  <c:v>24.55</c:v>
                </c:pt>
                <c:pt idx="6541">
                  <c:v>23.14</c:v>
                </c:pt>
                <c:pt idx="6542">
                  <c:v>23.73</c:v>
                </c:pt>
                <c:pt idx="6543">
                  <c:v>24.62</c:v>
                </c:pt>
                <c:pt idx="6544">
                  <c:v>22.59</c:v>
                </c:pt>
                <c:pt idx="6545">
                  <c:v>21.48</c:v>
                </c:pt>
                <c:pt idx="6546">
                  <c:v>21.6</c:v>
                </c:pt>
                <c:pt idx="6547">
                  <c:v>26.08</c:v>
                </c:pt>
                <c:pt idx="6548">
                  <c:v>26.11</c:v>
                </c:pt>
                <c:pt idx="6549">
                  <c:v>26.51</c:v>
                </c:pt>
                <c:pt idx="6550">
                  <c:v>26</c:v>
                </c:pt>
                <c:pt idx="6551">
                  <c:v>25.4</c:v>
                </c:pt>
                <c:pt idx="6552">
                  <c:v>23.96</c:v>
                </c:pt>
                <c:pt idx="6553">
                  <c:v>22.73</c:v>
                </c:pt>
                <c:pt idx="6554">
                  <c:v>22.73</c:v>
                </c:pt>
                <c:pt idx="6555">
                  <c:v>22.25</c:v>
                </c:pt>
                <c:pt idx="6556">
                  <c:v>21.72</c:v>
                </c:pt>
                <c:pt idx="6557">
                  <c:v>20.63</c:v>
                </c:pt>
                <c:pt idx="6558">
                  <c:v>20.02</c:v>
                </c:pt>
                <c:pt idx="6559">
                  <c:v>19.940000000000001</c:v>
                </c:pt>
                <c:pt idx="6560">
                  <c:v>21.37</c:v>
                </c:pt>
                <c:pt idx="6561">
                  <c:v>20.27</c:v>
                </c:pt>
                <c:pt idx="6562">
                  <c:v>20.100000000000001</c:v>
                </c:pt>
                <c:pt idx="6563">
                  <c:v>19.5</c:v>
                </c:pt>
                <c:pt idx="6564">
                  <c:v>19.260000000000002</c:v>
                </c:pt>
                <c:pt idx="6565">
                  <c:v>19.059999999999999</c:v>
                </c:pt>
                <c:pt idx="6566">
                  <c:v>18.829999999999998</c:v>
                </c:pt>
                <c:pt idx="6567">
                  <c:v>18.72</c:v>
                </c:pt>
                <c:pt idx="6568">
                  <c:v>17.420000000000002</c:v>
                </c:pt>
                <c:pt idx="6569">
                  <c:v>17.79</c:v>
                </c:pt>
                <c:pt idx="6570">
                  <c:v>17.920000000000002</c:v>
                </c:pt>
                <c:pt idx="6571">
                  <c:v>18.57</c:v>
                </c:pt>
                <c:pt idx="6572">
                  <c:v>18.059999999999999</c:v>
                </c:pt>
                <c:pt idx="6573">
                  <c:v>17.579999999999998</c:v>
                </c:pt>
                <c:pt idx="6574">
                  <c:v>18</c:v>
                </c:pt>
                <c:pt idx="6575">
                  <c:v>17.690000000000001</c:v>
                </c:pt>
                <c:pt idx="6576">
                  <c:v>16.91</c:v>
                </c:pt>
                <c:pt idx="6577">
                  <c:v>16.62</c:v>
                </c:pt>
                <c:pt idx="6578">
                  <c:v>16.97</c:v>
                </c:pt>
                <c:pt idx="6579">
                  <c:v>16.87</c:v>
                </c:pt>
                <c:pt idx="6580">
                  <c:v>16.350000000000001</c:v>
                </c:pt>
                <c:pt idx="6581">
                  <c:v>17.55</c:v>
                </c:pt>
                <c:pt idx="6582">
                  <c:v>18.399999999999999</c:v>
                </c:pt>
                <c:pt idx="6583">
                  <c:v>17.77</c:v>
                </c:pt>
                <c:pt idx="6584">
                  <c:v>17.59</c:v>
                </c:pt>
                <c:pt idx="6585">
                  <c:v>17.13</c:v>
                </c:pt>
                <c:pt idx="6586">
                  <c:v>17.59</c:v>
                </c:pt>
                <c:pt idx="6587">
                  <c:v>17.47</c:v>
                </c:pt>
                <c:pt idx="6588">
                  <c:v>17.47</c:v>
                </c:pt>
                <c:pt idx="6589">
                  <c:v>17.02</c:v>
                </c:pt>
                <c:pt idx="6590">
                  <c:v>16.23</c:v>
                </c:pt>
                <c:pt idx="6591">
                  <c:v>16.62</c:v>
                </c:pt>
                <c:pt idx="6592">
                  <c:v>16.48</c:v>
                </c:pt>
                <c:pt idx="6593">
                  <c:v>16.14</c:v>
                </c:pt>
                <c:pt idx="6594">
                  <c:v>15.58</c:v>
                </c:pt>
                <c:pt idx="6595">
                  <c:v>16.2</c:v>
                </c:pt>
                <c:pt idx="6596">
                  <c:v>15.59</c:v>
                </c:pt>
                <c:pt idx="6597">
                  <c:v>15.89</c:v>
                </c:pt>
                <c:pt idx="6598">
                  <c:v>18.36</c:v>
                </c:pt>
                <c:pt idx="6599">
                  <c:v>17.34</c:v>
                </c:pt>
                <c:pt idx="6600">
                  <c:v>15.73</c:v>
                </c:pt>
                <c:pt idx="6601">
                  <c:v>16.32</c:v>
                </c:pt>
                <c:pt idx="6602">
                  <c:v>16.47</c:v>
                </c:pt>
                <c:pt idx="6603">
                  <c:v>16.62</c:v>
                </c:pt>
                <c:pt idx="6604">
                  <c:v>17.47</c:v>
                </c:pt>
                <c:pt idx="6605">
                  <c:v>22.81</c:v>
                </c:pt>
                <c:pt idx="6606">
                  <c:v>21.08</c:v>
                </c:pt>
                <c:pt idx="6607">
                  <c:v>18.440000000000001</c:v>
                </c:pt>
                <c:pt idx="6608">
                  <c:v>22.05</c:v>
                </c:pt>
                <c:pt idx="6609">
                  <c:v>20.190000000000001</c:v>
                </c:pt>
                <c:pt idx="6610">
                  <c:v>23.84</c:v>
                </c:pt>
                <c:pt idx="6611">
                  <c:v>24.91</c:v>
                </c:pt>
                <c:pt idx="6612">
                  <c:v>32.799999999999997</c:v>
                </c:pt>
                <c:pt idx="6613">
                  <c:v>40.950000000000003</c:v>
                </c:pt>
                <c:pt idx="6614">
                  <c:v>28.84</c:v>
                </c:pt>
                <c:pt idx="6615">
                  <c:v>28.32</c:v>
                </c:pt>
                <c:pt idx="6616">
                  <c:v>25.52</c:v>
                </c:pt>
                <c:pt idx="6617">
                  <c:v>26.68</c:v>
                </c:pt>
                <c:pt idx="6618">
                  <c:v>31.24</c:v>
                </c:pt>
                <c:pt idx="6619">
                  <c:v>30.84</c:v>
                </c:pt>
                <c:pt idx="6620">
                  <c:v>33.549999999999997</c:v>
                </c:pt>
                <c:pt idx="6621">
                  <c:v>35.32</c:v>
                </c:pt>
                <c:pt idx="6622">
                  <c:v>45.79</c:v>
                </c:pt>
                <c:pt idx="6623">
                  <c:v>40.1</c:v>
                </c:pt>
                <c:pt idx="6624">
                  <c:v>38.32</c:v>
                </c:pt>
                <c:pt idx="6625">
                  <c:v>34.61</c:v>
                </c:pt>
                <c:pt idx="6626">
                  <c:v>35.020000000000003</c:v>
                </c:pt>
                <c:pt idx="6627">
                  <c:v>29.68</c:v>
                </c:pt>
                <c:pt idx="6628">
                  <c:v>32.07</c:v>
                </c:pt>
                <c:pt idx="6629">
                  <c:v>32.07</c:v>
                </c:pt>
                <c:pt idx="6630">
                  <c:v>35.54</c:v>
                </c:pt>
                <c:pt idx="6631">
                  <c:v>30.17</c:v>
                </c:pt>
                <c:pt idx="6632">
                  <c:v>29.46</c:v>
                </c:pt>
                <c:pt idx="6633">
                  <c:v>35.479999999999997</c:v>
                </c:pt>
                <c:pt idx="6634">
                  <c:v>36.57</c:v>
                </c:pt>
                <c:pt idx="6635">
                  <c:v>33.700000000000003</c:v>
                </c:pt>
                <c:pt idx="6636">
                  <c:v>33.729999999999997</c:v>
                </c:pt>
                <c:pt idx="6637">
                  <c:v>30.57</c:v>
                </c:pt>
                <c:pt idx="6638">
                  <c:v>28.79</c:v>
                </c:pt>
                <c:pt idx="6639">
                  <c:v>28.58</c:v>
                </c:pt>
                <c:pt idx="6640">
                  <c:v>25.87</c:v>
                </c:pt>
                <c:pt idx="6641">
                  <c:v>25.92</c:v>
                </c:pt>
                <c:pt idx="6642">
                  <c:v>25.05</c:v>
                </c:pt>
                <c:pt idx="6643">
                  <c:v>23.95</c:v>
                </c:pt>
                <c:pt idx="6644">
                  <c:v>24.88</c:v>
                </c:pt>
                <c:pt idx="6645">
                  <c:v>27.05</c:v>
                </c:pt>
                <c:pt idx="6646">
                  <c:v>26.91</c:v>
                </c:pt>
                <c:pt idx="6647">
                  <c:v>29.74</c:v>
                </c:pt>
                <c:pt idx="6648">
                  <c:v>28.53</c:v>
                </c:pt>
                <c:pt idx="6649">
                  <c:v>29</c:v>
                </c:pt>
                <c:pt idx="6650">
                  <c:v>34.130000000000003</c:v>
                </c:pt>
                <c:pt idx="6651">
                  <c:v>34.54</c:v>
                </c:pt>
                <c:pt idx="6652">
                  <c:v>32.86</c:v>
                </c:pt>
                <c:pt idx="6653">
                  <c:v>30.12</c:v>
                </c:pt>
                <c:pt idx="6654">
                  <c:v>30.12</c:v>
                </c:pt>
                <c:pt idx="6655">
                  <c:v>29.65</c:v>
                </c:pt>
                <c:pt idx="6656">
                  <c:v>26.84</c:v>
                </c:pt>
                <c:pt idx="6657">
                  <c:v>25.71</c:v>
                </c:pt>
                <c:pt idx="6658">
                  <c:v>24.98</c:v>
                </c:pt>
                <c:pt idx="6659">
                  <c:v>24.43</c:v>
                </c:pt>
                <c:pt idx="6660">
                  <c:v>24.56</c:v>
                </c:pt>
                <c:pt idx="6661">
                  <c:v>24.89</c:v>
                </c:pt>
                <c:pt idx="6662">
                  <c:v>25.14</c:v>
                </c:pt>
                <c:pt idx="6663">
                  <c:v>26.25</c:v>
                </c:pt>
                <c:pt idx="6664">
                  <c:v>25.97</c:v>
                </c:pt>
                <c:pt idx="6665">
                  <c:v>23.93</c:v>
                </c:pt>
                <c:pt idx="6666">
                  <c:v>25.64</c:v>
                </c:pt>
                <c:pt idx="6667">
                  <c:v>24.63</c:v>
                </c:pt>
                <c:pt idx="6668">
                  <c:v>23.47</c:v>
                </c:pt>
                <c:pt idx="6669">
                  <c:v>22.73</c:v>
                </c:pt>
                <c:pt idx="6670">
                  <c:v>23.19</c:v>
                </c:pt>
                <c:pt idx="6671">
                  <c:v>24.25</c:v>
                </c:pt>
                <c:pt idx="6672">
                  <c:v>24.13</c:v>
                </c:pt>
                <c:pt idx="6673">
                  <c:v>23.5</c:v>
                </c:pt>
                <c:pt idx="6674">
                  <c:v>22.01</c:v>
                </c:pt>
                <c:pt idx="6675">
                  <c:v>22.63</c:v>
                </c:pt>
                <c:pt idx="6676">
                  <c:v>22.21</c:v>
                </c:pt>
                <c:pt idx="6677">
                  <c:v>22.1</c:v>
                </c:pt>
                <c:pt idx="6678">
                  <c:v>21.74</c:v>
                </c:pt>
                <c:pt idx="6679">
                  <c:v>22.14</c:v>
                </c:pt>
                <c:pt idx="6680">
                  <c:v>22.37</c:v>
                </c:pt>
                <c:pt idx="6681">
                  <c:v>25.39</c:v>
                </c:pt>
                <c:pt idx="6682">
                  <c:v>25.73</c:v>
                </c:pt>
                <c:pt idx="6683">
                  <c:v>26.24</c:v>
                </c:pt>
                <c:pt idx="6684">
                  <c:v>26.1</c:v>
                </c:pt>
                <c:pt idx="6685">
                  <c:v>24.33</c:v>
                </c:pt>
                <c:pt idx="6686">
                  <c:v>24.59</c:v>
                </c:pt>
                <c:pt idx="6687">
                  <c:v>26.44</c:v>
                </c:pt>
                <c:pt idx="6688">
                  <c:v>25.49</c:v>
                </c:pt>
                <c:pt idx="6689">
                  <c:v>25.66</c:v>
                </c:pt>
                <c:pt idx="6690">
                  <c:v>27.46</c:v>
                </c:pt>
                <c:pt idx="6691">
                  <c:v>26.7</c:v>
                </c:pt>
                <c:pt idx="6692">
                  <c:v>27.37</c:v>
                </c:pt>
                <c:pt idx="6693">
                  <c:v>24.45</c:v>
                </c:pt>
                <c:pt idx="6694">
                  <c:v>27.21</c:v>
                </c:pt>
                <c:pt idx="6695">
                  <c:v>26.05</c:v>
                </c:pt>
                <c:pt idx="6696">
                  <c:v>23.89</c:v>
                </c:pt>
                <c:pt idx="6697">
                  <c:v>23.19</c:v>
                </c:pt>
                <c:pt idx="6698">
                  <c:v>21.31</c:v>
                </c:pt>
                <c:pt idx="6699">
                  <c:v>21.31</c:v>
                </c:pt>
                <c:pt idx="6700">
                  <c:v>23.8</c:v>
                </c:pt>
                <c:pt idx="6701">
                  <c:v>23.25</c:v>
                </c:pt>
                <c:pt idx="6702">
                  <c:v>22.81</c:v>
                </c:pt>
                <c:pt idx="6703">
                  <c:v>21.99</c:v>
                </c:pt>
                <c:pt idx="6704">
                  <c:v>21.21</c:v>
                </c:pt>
                <c:pt idx="6705">
                  <c:v>21.56</c:v>
                </c:pt>
                <c:pt idx="6706">
                  <c:v>22.1</c:v>
                </c:pt>
                <c:pt idx="6707">
                  <c:v>21.72</c:v>
                </c:pt>
                <c:pt idx="6708">
                  <c:v>22.01</c:v>
                </c:pt>
                <c:pt idx="6709">
                  <c:v>21.5</c:v>
                </c:pt>
                <c:pt idx="6710">
                  <c:v>22.35</c:v>
                </c:pt>
                <c:pt idx="6711">
                  <c:v>22.51</c:v>
                </c:pt>
                <c:pt idx="6712">
                  <c:v>23.87</c:v>
                </c:pt>
                <c:pt idx="6713">
                  <c:v>21.71</c:v>
                </c:pt>
                <c:pt idx="6714">
                  <c:v>22.54</c:v>
                </c:pt>
                <c:pt idx="6715">
                  <c:v>22.6</c:v>
                </c:pt>
                <c:pt idx="6716">
                  <c:v>23.25</c:v>
                </c:pt>
                <c:pt idx="6717">
                  <c:v>23.7</c:v>
                </c:pt>
                <c:pt idx="6718">
                  <c:v>22.5</c:v>
                </c:pt>
                <c:pt idx="6719">
                  <c:v>23.53</c:v>
                </c:pt>
                <c:pt idx="6720">
                  <c:v>21.76</c:v>
                </c:pt>
                <c:pt idx="6721">
                  <c:v>21.49</c:v>
                </c:pt>
                <c:pt idx="6722">
                  <c:v>21.56</c:v>
                </c:pt>
                <c:pt idx="6723">
                  <c:v>20.71</c:v>
                </c:pt>
                <c:pt idx="6724">
                  <c:v>18.96</c:v>
                </c:pt>
                <c:pt idx="6725">
                  <c:v>18.93</c:v>
                </c:pt>
                <c:pt idx="6726">
                  <c:v>19.07</c:v>
                </c:pt>
                <c:pt idx="6727">
                  <c:v>19.88</c:v>
                </c:pt>
                <c:pt idx="6728">
                  <c:v>19.03</c:v>
                </c:pt>
                <c:pt idx="6729">
                  <c:v>19.09</c:v>
                </c:pt>
                <c:pt idx="6730">
                  <c:v>20.63</c:v>
                </c:pt>
                <c:pt idx="6731">
                  <c:v>19.79</c:v>
                </c:pt>
                <c:pt idx="6732">
                  <c:v>19.27</c:v>
                </c:pt>
                <c:pt idx="6733">
                  <c:v>18.78</c:v>
                </c:pt>
                <c:pt idx="6734">
                  <c:v>19.850000000000001</c:v>
                </c:pt>
                <c:pt idx="6735">
                  <c:v>20.22</c:v>
                </c:pt>
                <c:pt idx="6736">
                  <c:v>20.71</c:v>
                </c:pt>
                <c:pt idx="6737">
                  <c:v>20.88</c:v>
                </c:pt>
                <c:pt idx="6738">
                  <c:v>21.2</c:v>
                </c:pt>
                <c:pt idx="6739">
                  <c:v>21.83</c:v>
                </c:pt>
                <c:pt idx="6740">
                  <c:v>21.57</c:v>
                </c:pt>
                <c:pt idx="6741">
                  <c:v>19.559999999999999</c:v>
                </c:pt>
                <c:pt idx="6742">
                  <c:v>18.52</c:v>
                </c:pt>
                <c:pt idx="6743">
                  <c:v>18.260000000000002</c:v>
                </c:pt>
                <c:pt idx="6744">
                  <c:v>18.29</c:v>
                </c:pt>
                <c:pt idx="6745">
                  <c:v>19.079999999999998</c:v>
                </c:pt>
                <c:pt idx="6746">
                  <c:v>18.47</c:v>
                </c:pt>
                <c:pt idx="6747">
                  <c:v>18.64</c:v>
                </c:pt>
                <c:pt idx="6748">
                  <c:v>20.61</c:v>
                </c:pt>
                <c:pt idx="6749">
                  <c:v>20.2</c:v>
                </c:pt>
                <c:pt idx="6750">
                  <c:v>22.58</c:v>
                </c:pt>
                <c:pt idx="6751">
                  <c:v>21.76</c:v>
                </c:pt>
                <c:pt idx="6752">
                  <c:v>18.75</c:v>
                </c:pt>
                <c:pt idx="6753">
                  <c:v>18.04</c:v>
                </c:pt>
                <c:pt idx="6754">
                  <c:v>18.37</c:v>
                </c:pt>
                <c:pt idx="6755">
                  <c:v>20.63</c:v>
                </c:pt>
                <c:pt idx="6756">
                  <c:v>19.559999999999999</c:v>
                </c:pt>
                <c:pt idx="6757">
                  <c:v>19.559999999999999</c:v>
                </c:pt>
                <c:pt idx="6758">
                  <c:v>22.22</c:v>
                </c:pt>
                <c:pt idx="6759">
                  <c:v>21.53</c:v>
                </c:pt>
                <c:pt idx="6760">
                  <c:v>23.54</c:v>
                </c:pt>
                <c:pt idx="6761">
                  <c:v>21.36</c:v>
                </c:pt>
                <c:pt idx="6762">
                  <c:v>19.39</c:v>
                </c:pt>
                <c:pt idx="6763">
                  <c:v>18.010000000000002</c:v>
                </c:pt>
                <c:pt idx="6764">
                  <c:v>18.02</c:v>
                </c:pt>
                <c:pt idx="6765">
                  <c:v>17.989999999999998</c:v>
                </c:pt>
                <c:pt idx="6766">
                  <c:v>17.739999999999998</c:v>
                </c:pt>
                <c:pt idx="6767">
                  <c:v>17.25</c:v>
                </c:pt>
                <c:pt idx="6768">
                  <c:v>17.61</c:v>
                </c:pt>
                <c:pt idx="6769">
                  <c:v>17.55</c:v>
                </c:pt>
                <c:pt idx="6770">
                  <c:v>17.61</c:v>
                </c:pt>
                <c:pt idx="6771">
                  <c:v>17.940000000000001</c:v>
                </c:pt>
                <c:pt idx="6772">
                  <c:v>17.39</c:v>
                </c:pt>
                <c:pt idx="6773">
                  <c:v>16.11</c:v>
                </c:pt>
                <c:pt idx="6774">
                  <c:v>16.41</c:v>
                </c:pt>
                <c:pt idx="6775">
                  <c:v>16.489999999999998</c:v>
                </c:pt>
                <c:pt idx="6776">
                  <c:v>15.45</c:v>
                </c:pt>
                <c:pt idx="6777">
                  <c:v>16.47</c:v>
                </c:pt>
                <c:pt idx="6778">
                  <c:v>16.47</c:v>
                </c:pt>
                <c:pt idx="6779">
                  <c:v>17.670000000000002</c:v>
                </c:pt>
                <c:pt idx="6780">
                  <c:v>17.52</c:v>
                </c:pt>
                <c:pt idx="6781">
                  <c:v>17.28</c:v>
                </c:pt>
                <c:pt idx="6782">
                  <c:v>17.52</c:v>
                </c:pt>
                <c:pt idx="6783">
                  <c:v>17.75</c:v>
                </c:pt>
                <c:pt idx="6784">
                  <c:v>17.61</c:v>
                </c:pt>
                <c:pt idx="6785">
                  <c:v>17.38</c:v>
                </c:pt>
                <c:pt idx="6786">
                  <c:v>17.02</c:v>
                </c:pt>
                <c:pt idx="6787">
                  <c:v>17.399999999999999</c:v>
                </c:pt>
                <c:pt idx="6788">
                  <c:v>17.14</c:v>
                </c:pt>
                <c:pt idx="6789">
                  <c:v>17.54</c:v>
                </c:pt>
                <c:pt idx="6790">
                  <c:v>16.89</c:v>
                </c:pt>
                <c:pt idx="6791">
                  <c:v>16.239999999999998</c:v>
                </c:pt>
                <c:pt idx="6792">
                  <c:v>16.39</c:v>
                </c:pt>
                <c:pt idx="6793">
                  <c:v>15.46</c:v>
                </c:pt>
                <c:pt idx="6794">
                  <c:v>15.46</c:v>
                </c:pt>
                <c:pt idx="6795">
                  <c:v>15.87</c:v>
                </c:pt>
                <c:pt idx="6796">
                  <c:v>17.309999999999999</c:v>
                </c:pt>
                <c:pt idx="6797">
                  <c:v>17.989999999999998</c:v>
                </c:pt>
                <c:pt idx="6798">
                  <c:v>18.47</c:v>
                </c:pt>
                <c:pt idx="6799">
                  <c:v>17.649999999999999</c:v>
                </c:pt>
                <c:pt idx="6800">
                  <c:v>17.59</c:v>
                </c:pt>
                <c:pt idx="6801">
                  <c:v>16.64</c:v>
                </c:pt>
                <c:pt idx="6802">
                  <c:v>16.149999999999999</c:v>
                </c:pt>
                <c:pt idx="6803">
                  <c:v>20.04</c:v>
                </c:pt>
                <c:pt idx="6804">
                  <c:v>19.53</c:v>
                </c:pt>
                <c:pt idx="6805">
                  <c:v>17.63</c:v>
                </c:pt>
                <c:pt idx="6806">
                  <c:v>17.3</c:v>
                </c:pt>
                <c:pt idx="6807">
                  <c:v>16.690000000000001</c:v>
                </c:pt>
                <c:pt idx="6808">
                  <c:v>15.93</c:v>
                </c:pt>
                <c:pt idx="6809">
                  <c:v>16.28</c:v>
                </c:pt>
                <c:pt idx="6810">
                  <c:v>15.81</c:v>
                </c:pt>
                <c:pt idx="6811">
                  <c:v>15.87</c:v>
                </c:pt>
                <c:pt idx="6812">
                  <c:v>16.09</c:v>
                </c:pt>
                <c:pt idx="6813">
                  <c:v>15.69</c:v>
                </c:pt>
                <c:pt idx="6814">
                  <c:v>15.95</c:v>
                </c:pt>
                <c:pt idx="6815">
                  <c:v>16.37</c:v>
                </c:pt>
                <c:pt idx="6816">
                  <c:v>16.72</c:v>
                </c:pt>
                <c:pt idx="6817">
                  <c:v>16.59</c:v>
                </c:pt>
                <c:pt idx="6818">
                  <c:v>16.43</c:v>
                </c:pt>
                <c:pt idx="6819">
                  <c:v>16.43</c:v>
                </c:pt>
                <c:pt idx="6820">
                  <c:v>20.8</c:v>
                </c:pt>
                <c:pt idx="6821">
                  <c:v>22.13</c:v>
                </c:pt>
                <c:pt idx="6822">
                  <c:v>21.32</c:v>
                </c:pt>
                <c:pt idx="6823">
                  <c:v>19.22</c:v>
                </c:pt>
                <c:pt idx="6824">
                  <c:v>18.350000000000001</c:v>
                </c:pt>
                <c:pt idx="6825">
                  <c:v>21.01</c:v>
                </c:pt>
                <c:pt idx="6826">
                  <c:v>20.7</c:v>
                </c:pt>
                <c:pt idx="6827">
                  <c:v>18.600000000000001</c:v>
                </c:pt>
                <c:pt idx="6828">
                  <c:v>19.059999999999999</c:v>
                </c:pt>
                <c:pt idx="6829">
                  <c:v>20.66</c:v>
                </c:pt>
                <c:pt idx="6830">
                  <c:v>19.82</c:v>
                </c:pt>
                <c:pt idx="6831">
                  <c:v>20.22</c:v>
                </c:pt>
                <c:pt idx="6832">
                  <c:v>21.88</c:v>
                </c:pt>
                <c:pt idx="6833">
                  <c:v>20.079999999999998</c:v>
                </c:pt>
                <c:pt idx="6834">
                  <c:v>21.13</c:v>
                </c:pt>
                <c:pt idx="6835">
                  <c:v>24.32</c:v>
                </c:pt>
                <c:pt idx="6836">
                  <c:v>29.4</c:v>
                </c:pt>
                <c:pt idx="6837">
                  <c:v>26.37</c:v>
                </c:pt>
                <c:pt idx="6838">
                  <c:v>24.44</c:v>
                </c:pt>
                <c:pt idx="6839">
                  <c:v>20.61</c:v>
                </c:pt>
                <c:pt idx="6840">
                  <c:v>20.21</c:v>
                </c:pt>
                <c:pt idx="6841">
                  <c:v>19.170000000000002</c:v>
                </c:pt>
                <c:pt idx="6842">
                  <c:v>18</c:v>
                </c:pt>
                <c:pt idx="6843">
                  <c:v>17.91</c:v>
                </c:pt>
                <c:pt idx="6844">
                  <c:v>19.440000000000001</c:v>
                </c:pt>
                <c:pt idx="6845">
                  <c:v>18.16</c:v>
                </c:pt>
                <c:pt idx="6846">
                  <c:v>17.71</c:v>
                </c:pt>
                <c:pt idx="6847">
                  <c:v>17.739999999999998</c:v>
                </c:pt>
                <c:pt idx="6848">
                  <c:v>17.399999999999999</c:v>
                </c:pt>
                <c:pt idx="6849">
                  <c:v>17.5</c:v>
                </c:pt>
                <c:pt idx="6850">
                  <c:v>17.25</c:v>
                </c:pt>
                <c:pt idx="6851">
                  <c:v>16.899999999999999</c:v>
                </c:pt>
                <c:pt idx="6852">
                  <c:v>17.11</c:v>
                </c:pt>
                <c:pt idx="6853">
                  <c:v>17.87</c:v>
                </c:pt>
                <c:pt idx="6854">
                  <c:v>16.59</c:v>
                </c:pt>
                <c:pt idx="6855">
                  <c:v>17.09</c:v>
                </c:pt>
                <c:pt idx="6856">
                  <c:v>16.920000000000002</c:v>
                </c:pt>
                <c:pt idx="6857">
                  <c:v>16.27</c:v>
                </c:pt>
                <c:pt idx="6858">
                  <c:v>15.32</c:v>
                </c:pt>
                <c:pt idx="6859">
                  <c:v>16.96</c:v>
                </c:pt>
                <c:pt idx="6860">
                  <c:v>15.83</c:v>
                </c:pt>
                <c:pt idx="6861">
                  <c:v>15.07</c:v>
                </c:pt>
                <c:pt idx="6862">
                  <c:v>14.69</c:v>
                </c:pt>
                <c:pt idx="6863">
                  <c:v>14.69</c:v>
                </c:pt>
                <c:pt idx="6864">
                  <c:v>15.77</c:v>
                </c:pt>
                <c:pt idx="6865">
                  <c:v>15.62</c:v>
                </c:pt>
                <c:pt idx="6866">
                  <c:v>15.35</c:v>
                </c:pt>
                <c:pt idx="6867">
                  <c:v>14.62</c:v>
                </c:pt>
                <c:pt idx="6868">
                  <c:v>14.75</c:v>
                </c:pt>
                <c:pt idx="6869">
                  <c:v>15.99</c:v>
                </c:pt>
                <c:pt idx="6870">
                  <c:v>16.7</c:v>
                </c:pt>
                <c:pt idx="6871">
                  <c:v>17.079999999999998</c:v>
                </c:pt>
                <c:pt idx="6872">
                  <c:v>18.2</c:v>
                </c:pt>
                <c:pt idx="6873">
                  <c:v>18.399999999999999</c:v>
                </c:pt>
                <c:pt idx="6874">
                  <c:v>17.16</c:v>
                </c:pt>
                <c:pt idx="6875">
                  <c:v>15.91</c:v>
                </c:pt>
                <c:pt idx="6876">
                  <c:v>16.95</c:v>
                </c:pt>
                <c:pt idx="6877">
                  <c:v>16.03</c:v>
                </c:pt>
                <c:pt idx="6878">
                  <c:v>17.07</c:v>
                </c:pt>
                <c:pt idx="6879">
                  <c:v>18.239999999999998</c:v>
                </c:pt>
                <c:pt idx="6880">
                  <c:v>17.55</c:v>
                </c:pt>
                <c:pt idx="6881">
                  <c:v>16.23</c:v>
                </c:pt>
                <c:pt idx="6882">
                  <c:v>15.52</c:v>
                </c:pt>
                <c:pt idx="6883">
                  <c:v>17.43</c:v>
                </c:pt>
                <c:pt idx="6884">
                  <c:v>18.27</c:v>
                </c:pt>
                <c:pt idx="6885">
                  <c:v>17.82</c:v>
                </c:pt>
                <c:pt idx="6886">
                  <c:v>17.07</c:v>
                </c:pt>
                <c:pt idx="6887">
                  <c:v>16.09</c:v>
                </c:pt>
                <c:pt idx="6888">
                  <c:v>15.98</c:v>
                </c:pt>
                <c:pt idx="6889">
                  <c:v>15.98</c:v>
                </c:pt>
                <c:pt idx="6890">
                  <c:v>15.45</c:v>
                </c:pt>
                <c:pt idx="6891">
                  <c:v>18.3</c:v>
                </c:pt>
                <c:pt idx="6892">
                  <c:v>18.09</c:v>
                </c:pt>
                <c:pt idx="6893">
                  <c:v>17.95</c:v>
                </c:pt>
                <c:pt idx="6894">
                  <c:v>18.489999999999998</c:v>
                </c:pt>
                <c:pt idx="6895">
                  <c:v>18.07</c:v>
                </c:pt>
                <c:pt idx="6896">
                  <c:v>18.79</c:v>
                </c:pt>
                <c:pt idx="6897">
                  <c:v>17.77</c:v>
                </c:pt>
                <c:pt idx="6898">
                  <c:v>18.86</c:v>
                </c:pt>
                <c:pt idx="6899">
                  <c:v>19.61</c:v>
                </c:pt>
                <c:pt idx="6900">
                  <c:v>18.260000000000002</c:v>
                </c:pt>
                <c:pt idx="6901">
                  <c:v>21.32</c:v>
                </c:pt>
                <c:pt idx="6902">
                  <c:v>22.73</c:v>
                </c:pt>
                <c:pt idx="6903">
                  <c:v>21.85</c:v>
                </c:pt>
                <c:pt idx="6904">
                  <c:v>19.989999999999998</c:v>
                </c:pt>
                <c:pt idx="6905">
                  <c:v>18.86</c:v>
                </c:pt>
                <c:pt idx="6906">
                  <c:v>18.52</c:v>
                </c:pt>
                <c:pt idx="6907">
                  <c:v>19.29</c:v>
                </c:pt>
                <c:pt idx="6908">
                  <c:v>21.1</c:v>
                </c:pt>
                <c:pt idx="6909">
                  <c:v>20.56</c:v>
                </c:pt>
                <c:pt idx="6910">
                  <c:v>19.170000000000002</c:v>
                </c:pt>
                <c:pt idx="6911">
                  <c:v>17.27</c:v>
                </c:pt>
                <c:pt idx="6912">
                  <c:v>16.52</c:v>
                </c:pt>
                <c:pt idx="6913">
                  <c:v>15.87</c:v>
                </c:pt>
                <c:pt idx="6914">
                  <c:v>15.87</c:v>
                </c:pt>
                <c:pt idx="6915">
                  <c:v>16.059999999999999</c:v>
                </c:pt>
                <c:pt idx="6916">
                  <c:v>16.34</c:v>
                </c:pt>
                <c:pt idx="6917">
                  <c:v>15.95</c:v>
                </c:pt>
                <c:pt idx="6918">
                  <c:v>15.95</c:v>
                </c:pt>
                <c:pt idx="6919">
                  <c:v>18.39</c:v>
                </c:pt>
                <c:pt idx="6920">
                  <c:v>19.87</c:v>
                </c:pt>
                <c:pt idx="6921">
                  <c:v>19.91</c:v>
                </c:pt>
                <c:pt idx="6922">
                  <c:v>20.8</c:v>
                </c:pt>
                <c:pt idx="6923">
                  <c:v>19.53</c:v>
                </c:pt>
                <c:pt idx="6924">
                  <c:v>20.95</c:v>
                </c:pt>
                <c:pt idx="6925">
                  <c:v>19.21</c:v>
                </c:pt>
                <c:pt idx="6926">
                  <c:v>19.09</c:v>
                </c:pt>
                <c:pt idx="6927">
                  <c:v>17.559999999999999</c:v>
                </c:pt>
                <c:pt idx="6928">
                  <c:v>17.52</c:v>
                </c:pt>
                <c:pt idx="6929">
                  <c:v>19.350000000000001</c:v>
                </c:pt>
                <c:pt idx="6930">
                  <c:v>20.23</c:v>
                </c:pt>
                <c:pt idx="6931">
                  <c:v>22.98</c:v>
                </c:pt>
                <c:pt idx="6932">
                  <c:v>23.74</c:v>
                </c:pt>
                <c:pt idx="6933">
                  <c:v>25.25</c:v>
                </c:pt>
                <c:pt idx="6934">
                  <c:v>23.66</c:v>
                </c:pt>
                <c:pt idx="6935">
                  <c:v>24.79</c:v>
                </c:pt>
                <c:pt idx="6936">
                  <c:v>23.38</c:v>
                </c:pt>
                <c:pt idx="6937">
                  <c:v>31.66</c:v>
                </c:pt>
                <c:pt idx="6938">
                  <c:v>32</c:v>
                </c:pt>
                <c:pt idx="6939">
                  <c:v>48</c:v>
                </c:pt>
                <c:pt idx="6940">
                  <c:v>35.06</c:v>
                </c:pt>
                <c:pt idx="6941">
                  <c:v>42.99</c:v>
                </c:pt>
                <c:pt idx="6942">
                  <c:v>39</c:v>
                </c:pt>
                <c:pt idx="6943">
                  <c:v>36.36</c:v>
                </c:pt>
                <c:pt idx="6944">
                  <c:v>31.87</c:v>
                </c:pt>
                <c:pt idx="6945">
                  <c:v>32.85</c:v>
                </c:pt>
                <c:pt idx="6946">
                  <c:v>31.58</c:v>
                </c:pt>
                <c:pt idx="6947">
                  <c:v>42.67</c:v>
                </c:pt>
                <c:pt idx="6948">
                  <c:v>43.05</c:v>
                </c:pt>
                <c:pt idx="6949">
                  <c:v>42.44</c:v>
                </c:pt>
                <c:pt idx="6950">
                  <c:v>36.270000000000003</c:v>
                </c:pt>
                <c:pt idx="6951">
                  <c:v>35.9</c:v>
                </c:pt>
                <c:pt idx="6952">
                  <c:v>39.76</c:v>
                </c:pt>
                <c:pt idx="6953">
                  <c:v>35.590000000000003</c:v>
                </c:pt>
                <c:pt idx="6954">
                  <c:v>32.28</c:v>
                </c:pt>
                <c:pt idx="6955">
                  <c:v>32.89</c:v>
                </c:pt>
                <c:pt idx="6956">
                  <c:v>31.62</c:v>
                </c:pt>
                <c:pt idx="6957">
                  <c:v>31.82</c:v>
                </c:pt>
                <c:pt idx="6958">
                  <c:v>33.92</c:v>
                </c:pt>
                <c:pt idx="6959">
                  <c:v>33.92</c:v>
                </c:pt>
                <c:pt idx="6960">
                  <c:v>37</c:v>
                </c:pt>
                <c:pt idx="6961">
                  <c:v>33.380000000000003</c:v>
                </c:pt>
                <c:pt idx="6962">
                  <c:v>34.32</c:v>
                </c:pt>
                <c:pt idx="6963">
                  <c:v>38.520000000000003</c:v>
                </c:pt>
                <c:pt idx="6964">
                  <c:v>38.590000000000003</c:v>
                </c:pt>
                <c:pt idx="6965">
                  <c:v>36.909999999999997</c:v>
                </c:pt>
                <c:pt idx="6966">
                  <c:v>34.6</c:v>
                </c:pt>
                <c:pt idx="6967">
                  <c:v>31.97</c:v>
                </c:pt>
                <c:pt idx="6968">
                  <c:v>30.98</c:v>
                </c:pt>
                <c:pt idx="6969">
                  <c:v>32.729999999999997</c:v>
                </c:pt>
                <c:pt idx="6970">
                  <c:v>32.86</c:v>
                </c:pt>
                <c:pt idx="6971">
                  <c:v>37.32</c:v>
                </c:pt>
                <c:pt idx="6972">
                  <c:v>41.35</c:v>
                </c:pt>
                <c:pt idx="6973">
                  <c:v>41.25</c:v>
                </c:pt>
                <c:pt idx="6974">
                  <c:v>39.020000000000003</c:v>
                </c:pt>
                <c:pt idx="6975">
                  <c:v>37.71</c:v>
                </c:pt>
                <c:pt idx="6976">
                  <c:v>41.08</c:v>
                </c:pt>
                <c:pt idx="6977">
                  <c:v>38.840000000000003</c:v>
                </c:pt>
                <c:pt idx="6978">
                  <c:v>42.96</c:v>
                </c:pt>
                <c:pt idx="6979">
                  <c:v>45.45</c:v>
                </c:pt>
                <c:pt idx="6980">
                  <c:v>40.82</c:v>
                </c:pt>
                <c:pt idx="6981">
                  <c:v>37.81</c:v>
                </c:pt>
                <c:pt idx="6982">
                  <c:v>36.270000000000003</c:v>
                </c:pt>
                <c:pt idx="6983">
                  <c:v>36.200000000000003</c:v>
                </c:pt>
                <c:pt idx="6984">
                  <c:v>33.020000000000003</c:v>
                </c:pt>
                <c:pt idx="6985">
                  <c:v>32.86</c:v>
                </c:pt>
                <c:pt idx="6986">
                  <c:v>31.26</c:v>
                </c:pt>
                <c:pt idx="6987">
                  <c:v>30.7</c:v>
                </c:pt>
                <c:pt idx="6988">
                  <c:v>28.24</c:v>
                </c:pt>
                <c:pt idx="6989">
                  <c:v>33.39</c:v>
                </c:pt>
                <c:pt idx="6990">
                  <c:v>31.56</c:v>
                </c:pt>
                <c:pt idx="6991">
                  <c:v>34.44</c:v>
                </c:pt>
                <c:pt idx="6992">
                  <c:v>34.78</c:v>
                </c:pt>
                <c:pt idx="6993">
                  <c:v>31.32</c:v>
                </c:pt>
                <c:pt idx="6994">
                  <c:v>29.26</c:v>
                </c:pt>
                <c:pt idx="6995">
                  <c:v>32.22</c:v>
                </c:pt>
                <c:pt idx="6996">
                  <c:v>29.86</c:v>
                </c:pt>
                <c:pt idx="6997">
                  <c:v>25.46</c:v>
                </c:pt>
                <c:pt idx="6998">
                  <c:v>24.53</c:v>
                </c:pt>
                <c:pt idx="6999">
                  <c:v>29.96</c:v>
                </c:pt>
                <c:pt idx="7000">
                  <c:v>34.770000000000003</c:v>
                </c:pt>
                <c:pt idx="7001">
                  <c:v>32.74</c:v>
                </c:pt>
                <c:pt idx="7002">
                  <c:v>30.5</c:v>
                </c:pt>
                <c:pt idx="7003">
                  <c:v>30.16</c:v>
                </c:pt>
                <c:pt idx="7004">
                  <c:v>29.85</c:v>
                </c:pt>
                <c:pt idx="7005">
                  <c:v>27.48</c:v>
                </c:pt>
                <c:pt idx="7006">
                  <c:v>36.159999999999997</c:v>
                </c:pt>
                <c:pt idx="7007">
                  <c:v>32.81</c:v>
                </c:pt>
                <c:pt idx="7008">
                  <c:v>30.04</c:v>
                </c:pt>
                <c:pt idx="7009">
                  <c:v>31.13</c:v>
                </c:pt>
                <c:pt idx="7010">
                  <c:v>31.22</c:v>
                </c:pt>
                <c:pt idx="7011">
                  <c:v>33.51</c:v>
                </c:pt>
                <c:pt idx="7012">
                  <c:v>34.51</c:v>
                </c:pt>
                <c:pt idx="7013">
                  <c:v>32</c:v>
                </c:pt>
                <c:pt idx="7014">
                  <c:v>32.909999999999997</c:v>
                </c:pt>
                <c:pt idx="7015">
                  <c:v>31.97</c:v>
                </c:pt>
                <c:pt idx="7016">
                  <c:v>33.979999999999997</c:v>
                </c:pt>
                <c:pt idx="7017">
                  <c:v>33.979999999999997</c:v>
                </c:pt>
                <c:pt idx="7018">
                  <c:v>34.47</c:v>
                </c:pt>
                <c:pt idx="7019">
                  <c:v>32.130000000000003</c:v>
                </c:pt>
                <c:pt idx="7020">
                  <c:v>30.64</c:v>
                </c:pt>
                <c:pt idx="7021">
                  <c:v>27.8</c:v>
                </c:pt>
                <c:pt idx="7022">
                  <c:v>27.41</c:v>
                </c:pt>
                <c:pt idx="7023">
                  <c:v>27.52</c:v>
                </c:pt>
                <c:pt idx="7024">
                  <c:v>27.84</c:v>
                </c:pt>
                <c:pt idx="7025">
                  <c:v>28.13</c:v>
                </c:pt>
                <c:pt idx="7026">
                  <c:v>28.67</c:v>
                </c:pt>
                <c:pt idx="7027">
                  <c:v>30.59</c:v>
                </c:pt>
                <c:pt idx="7028">
                  <c:v>26.38</c:v>
                </c:pt>
                <c:pt idx="7029">
                  <c:v>25.67</c:v>
                </c:pt>
                <c:pt idx="7030">
                  <c:v>25.41</c:v>
                </c:pt>
                <c:pt idx="7031">
                  <c:v>26.04</c:v>
                </c:pt>
                <c:pt idx="7032">
                  <c:v>25.11</c:v>
                </c:pt>
                <c:pt idx="7033">
                  <c:v>24.29</c:v>
                </c:pt>
                <c:pt idx="7034">
                  <c:v>24.92</c:v>
                </c:pt>
                <c:pt idx="7035">
                  <c:v>23.22</c:v>
                </c:pt>
                <c:pt idx="7036">
                  <c:v>21.43</c:v>
                </c:pt>
                <c:pt idx="7037">
                  <c:v>21.16</c:v>
                </c:pt>
                <c:pt idx="7038">
                  <c:v>20.73</c:v>
                </c:pt>
                <c:pt idx="7039">
                  <c:v>20.73</c:v>
                </c:pt>
                <c:pt idx="7040">
                  <c:v>21.91</c:v>
                </c:pt>
                <c:pt idx="7041">
                  <c:v>23.52</c:v>
                </c:pt>
                <c:pt idx="7042">
                  <c:v>22.65</c:v>
                </c:pt>
                <c:pt idx="7043">
                  <c:v>23.4</c:v>
                </c:pt>
                <c:pt idx="7044">
                  <c:v>23.4</c:v>
                </c:pt>
                <c:pt idx="7045">
                  <c:v>22.97</c:v>
                </c:pt>
                <c:pt idx="7046">
                  <c:v>22.22</c:v>
                </c:pt>
                <c:pt idx="7047">
                  <c:v>21.48</c:v>
                </c:pt>
                <c:pt idx="7048">
                  <c:v>20.63</c:v>
                </c:pt>
                <c:pt idx="7049">
                  <c:v>21.07</c:v>
                </c:pt>
                <c:pt idx="7050">
                  <c:v>20.69</c:v>
                </c:pt>
                <c:pt idx="7051">
                  <c:v>21.05</c:v>
                </c:pt>
                <c:pt idx="7052">
                  <c:v>20.47</c:v>
                </c:pt>
                <c:pt idx="7053">
                  <c:v>20.91</c:v>
                </c:pt>
                <c:pt idx="7054">
                  <c:v>20.91</c:v>
                </c:pt>
                <c:pt idx="7055">
                  <c:v>22.2</c:v>
                </c:pt>
                <c:pt idx="7056">
                  <c:v>20.89</c:v>
                </c:pt>
                <c:pt idx="7057">
                  <c:v>19.87</c:v>
                </c:pt>
                <c:pt idx="7058">
                  <c:v>18.28</c:v>
                </c:pt>
                <c:pt idx="7059">
                  <c:v>18.670000000000002</c:v>
                </c:pt>
                <c:pt idx="7060">
                  <c:v>18.91</c:v>
                </c:pt>
                <c:pt idx="7061">
                  <c:v>18.309999999999999</c:v>
                </c:pt>
                <c:pt idx="7062">
                  <c:v>18.57</c:v>
                </c:pt>
                <c:pt idx="7063">
                  <c:v>18.53</c:v>
                </c:pt>
                <c:pt idx="7064">
                  <c:v>19.399999999999999</c:v>
                </c:pt>
                <c:pt idx="7065">
                  <c:v>19.440000000000001</c:v>
                </c:pt>
                <c:pt idx="7066">
                  <c:v>18.55</c:v>
                </c:pt>
                <c:pt idx="7067">
                  <c:v>17.98</c:v>
                </c:pt>
                <c:pt idx="7068">
                  <c:v>17.100000000000001</c:v>
                </c:pt>
                <c:pt idx="7069">
                  <c:v>17.760000000000002</c:v>
                </c:pt>
                <c:pt idx="7070">
                  <c:v>17.649999999999999</c:v>
                </c:pt>
                <c:pt idx="7071">
                  <c:v>18.16</c:v>
                </c:pt>
                <c:pt idx="7072">
                  <c:v>18.63</c:v>
                </c:pt>
                <c:pt idx="7073">
                  <c:v>20.79</c:v>
                </c:pt>
                <c:pt idx="7074">
                  <c:v>19.04</c:v>
                </c:pt>
                <c:pt idx="7075">
                  <c:v>19.54</c:v>
                </c:pt>
                <c:pt idx="7076">
                  <c:v>21.14</c:v>
                </c:pt>
                <c:pt idx="7077">
                  <c:v>19.22</c:v>
                </c:pt>
                <c:pt idx="7078">
                  <c:v>17.78</c:v>
                </c:pt>
                <c:pt idx="7079">
                  <c:v>17.78</c:v>
                </c:pt>
                <c:pt idx="7080">
                  <c:v>18.190000000000001</c:v>
                </c:pt>
                <c:pt idx="7081">
                  <c:v>18.190000000000001</c:v>
                </c:pt>
                <c:pt idx="7082">
                  <c:v>16.8</c:v>
                </c:pt>
                <c:pt idx="7083">
                  <c:v>17.309999999999999</c:v>
                </c:pt>
                <c:pt idx="7084">
                  <c:v>18.190000000000001</c:v>
                </c:pt>
                <c:pt idx="7085">
                  <c:v>17.96</c:v>
                </c:pt>
                <c:pt idx="7086">
                  <c:v>18.43</c:v>
                </c:pt>
                <c:pt idx="7087">
                  <c:v>17.260000000000002</c:v>
                </c:pt>
                <c:pt idx="7088">
                  <c:v>17.29</c:v>
                </c:pt>
                <c:pt idx="7089">
                  <c:v>18.05</c:v>
                </c:pt>
                <c:pt idx="7090">
                  <c:v>20.87</c:v>
                </c:pt>
                <c:pt idx="7091">
                  <c:v>19.07</c:v>
                </c:pt>
                <c:pt idx="7092">
                  <c:v>17.95</c:v>
                </c:pt>
                <c:pt idx="7093">
                  <c:v>17.11</c:v>
                </c:pt>
                <c:pt idx="7094">
                  <c:v>15.64</c:v>
                </c:pt>
                <c:pt idx="7095">
                  <c:v>14.8</c:v>
                </c:pt>
                <c:pt idx="7096">
                  <c:v>15.31</c:v>
                </c:pt>
                <c:pt idx="7097">
                  <c:v>15.42</c:v>
                </c:pt>
                <c:pt idx="7098">
                  <c:v>14.47</c:v>
                </c:pt>
                <c:pt idx="7099">
                  <c:v>15.04</c:v>
                </c:pt>
                <c:pt idx="7100">
                  <c:v>15.58</c:v>
                </c:pt>
                <c:pt idx="7101">
                  <c:v>15.13</c:v>
                </c:pt>
                <c:pt idx="7102">
                  <c:v>15.57</c:v>
                </c:pt>
                <c:pt idx="7103">
                  <c:v>14.82</c:v>
                </c:pt>
                <c:pt idx="7104">
                  <c:v>14.26</c:v>
                </c:pt>
                <c:pt idx="7105">
                  <c:v>15.59</c:v>
                </c:pt>
                <c:pt idx="7106">
                  <c:v>15.47</c:v>
                </c:pt>
                <c:pt idx="7107">
                  <c:v>15.48</c:v>
                </c:pt>
                <c:pt idx="7108">
                  <c:v>15.5</c:v>
                </c:pt>
                <c:pt idx="7109">
                  <c:v>15.64</c:v>
                </c:pt>
                <c:pt idx="7110">
                  <c:v>15.66</c:v>
                </c:pt>
                <c:pt idx="7111">
                  <c:v>16.440000000000001</c:v>
                </c:pt>
                <c:pt idx="7112">
                  <c:v>16.7</c:v>
                </c:pt>
                <c:pt idx="7113">
                  <c:v>16.7</c:v>
                </c:pt>
                <c:pt idx="7114">
                  <c:v>18.809999999999999</c:v>
                </c:pt>
                <c:pt idx="7115">
                  <c:v>20.39</c:v>
                </c:pt>
                <c:pt idx="7116">
                  <c:v>20.02</c:v>
                </c:pt>
                <c:pt idx="7117">
                  <c:v>17.2</c:v>
                </c:pt>
                <c:pt idx="7118">
                  <c:v>19.55</c:v>
                </c:pt>
                <c:pt idx="7119">
                  <c:v>19.55</c:v>
                </c:pt>
                <c:pt idx="7120">
                  <c:v>18.46</c:v>
                </c:pt>
                <c:pt idx="7121">
                  <c:v>18.64</c:v>
                </c:pt>
                <c:pt idx="7122">
                  <c:v>18.36</c:v>
                </c:pt>
                <c:pt idx="7123">
                  <c:v>17.440000000000001</c:v>
                </c:pt>
                <c:pt idx="7124">
                  <c:v>18.97</c:v>
                </c:pt>
                <c:pt idx="7125">
                  <c:v>18.100000000000001</c:v>
                </c:pt>
                <c:pt idx="7126">
                  <c:v>16.82</c:v>
                </c:pt>
                <c:pt idx="7127">
                  <c:v>16.239999999999998</c:v>
                </c:pt>
                <c:pt idx="7128">
                  <c:v>16.32</c:v>
                </c:pt>
                <c:pt idx="7129">
                  <c:v>17.149999999999999</c:v>
                </c:pt>
                <c:pt idx="7130">
                  <c:v>16.600000000000001</c:v>
                </c:pt>
                <c:pt idx="7131">
                  <c:v>16.88</c:v>
                </c:pt>
                <c:pt idx="7132">
                  <c:v>17.559999999999999</c:v>
                </c:pt>
                <c:pt idx="7133">
                  <c:v>19.16</c:v>
                </c:pt>
                <c:pt idx="7134">
                  <c:v>18.940000000000001</c:v>
                </c:pt>
                <c:pt idx="7135">
                  <c:v>19.05</c:v>
                </c:pt>
                <c:pt idx="7136">
                  <c:v>20.079999999999998</c:v>
                </c:pt>
                <c:pt idx="7137">
                  <c:v>18.829999999999998</c:v>
                </c:pt>
                <c:pt idx="7138">
                  <c:v>19.89</c:v>
                </c:pt>
                <c:pt idx="7139">
                  <c:v>21.87</c:v>
                </c:pt>
                <c:pt idx="7140">
                  <c:v>21.97</c:v>
                </c:pt>
                <c:pt idx="7141">
                  <c:v>22.27</c:v>
                </c:pt>
                <c:pt idx="7142">
                  <c:v>24.49</c:v>
                </c:pt>
                <c:pt idx="7143">
                  <c:v>25.1</c:v>
                </c:pt>
                <c:pt idx="7144">
                  <c:v>22.01</c:v>
                </c:pt>
                <c:pt idx="7145">
                  <c:v>22.48</c:v>
                </c:pt>
                <c:pt idx="7146">
                  <c:v>22.33</c:v>
                </c:pt>
                <c:pt idx="7147">
                  <c:v>21.54</c:v>
                </c:pt>
                <c:pt idx="7148">
                  <c:v>21.76</c:v>
                </c:pt>
                <c:pt idx="7149">
                  <c:v>21.76</c:v>
                </c:pt>
                <c:pt idx="7150">
                  <c:v>21.03</c:v>
                </c:pt>
                <c:pt idx="7151">
                  <c:v>24.14</c:v>
                </c:pt>
                <c:pt idx="7152">
                  <c:v>24.06</c:v>
                </c:pt>
                <c:pt idx="7153">
                  <c:v>26.66</c:v>
                </c:pt>
                <c:pt idx="7154">
                  <c:v>26.12</c:v>
                </c:pt>
                <c:pt idx="7155">
                  <c:v>24.68</c:v>
                </c:pt>
                <c:pt idx="7156">
                  <c:v>22.16</c:v>
                </c:pt>
                <c:pt idx="7157">
                  <c:v>21.72</c:v>
                </c:pt>
                <c:pt idx="7158">
                  <c:v>21.23</c:v>
                </c:pt>
                <c:pt idx="7159">
                  <c:v>23.56</c:v>
                </c:pt>
                <c:pt idx="7160">
                  <c:v>22.09</c:v>
                </c:pt>
                <c:pt idx="7161">
                  <c:v>24.27</c:v>
                </c:pt>
                <c:pt idx="7162">
                  <c:v>21.68</c:v>
                </c:pt>
                <c:pt idx="7163">
                  <c:v>21.11</c:v>
                </c:pt>
                <c:pt idx="7164">
                  <c:v>18.32</c:v>
                </c:pt>
                <c:pt idx="7165">
                  <c:v>18.38</c:v>
                </c:pt>
                <c:pt idx="7166">
                  <c:v>17.239999999999998</c:v>
                </c:pt>
                <c:pt idx="7167">
                  <c:v>20.079999999999998</c:v>
                </c:pt>
                <c:pt idx="7168">
                  <c:v>18.11</c:v>
                </c:pt>
                <c:pt idx="7169">
                  <c:v>20.38</c:v>
                </c:pt>
                <c:pt idx="7170">
                  <c:v>19.72</c:v>
                </c:pt>
                <c:pt idx="7171">
                  <c:v>19.45</c:v>
                </c:pt>
                <c:pt idx="7172">
                  <c:v>19.71</c:v>
                </c:pt>
                <c:pt idx="7173">
                  <c:v>17.079999999999998</c:v>
                </c:pt>
                <c:pt idx="7174">
                  <c:v>16.8</c:v>
                </c:pt>
                <c:pt idx="7175">
                  <c:v>16.66</c:v>
                </c:pt>
                <c:pt idx="7176">
                  <c:v>16.66</c:v>
                </c:pt>
                <c:pt idx="7177">
                  <c:v>17.5</c:v>
                </c:pt>
                <c:pt idx="7178">
                  <c:v>17.100000000000001</c:v>
                </c:pt>
                <c:pt idx="7179">
                  <c:v>17.98</c:v>
                </c:pt>
                <c:pt idx="7180">
                  <c:v>18.72</c:v>
                </c:pt>
                <c:pt idx="7181">
                  <c:v>17.95</c:v>
                </c:pt>
                <c:pt idx="7182">
                  <c:v>18.329999999999998</c:v>
                </c:pt>
                <c:pt idx="7183">
                  <c:v>16.739999999999998</c:v>
                </c:pt>
                <c:pt idx="7184">
                  <c:v>17.11</c:v>
                </c:pt>
                <c:pt idx="7185">
                  <c:v>16.48</c:v>
                </c:pt>
                <c:pt idx="7186">
                  <c:v>16.16</c:v>
                </c:pt>
                <c:pt idx="7187">
                  <c:v>15.45</c:v>
                </c:pt>
                <c:pt idx="7188">
                  <c:v>16.27</c:v>
                </c:pt>
                <c:pt idx="7189">
                  <c:v>18.62</c:v>
                </c:pt>
                <c:pt idx="7190">
                  <c:v>20.47</c:v>
                </c:pt>
                <c:pt idx="7191">
                  <c:v>19.34</c:v>
                </c:pt>
                <c:pt idx="7192">
                  <c:v>17.53</c:v>
                </c:pt>
                <c:pt idx="7193">
                  <c:v>16.7</c:v>
                </c:pt>
                <c:pt idx="7194">
                  <c:v>18.03</c:v>
                </c:pt>
                <c:pt idx="7195">
                  <c:v>18.93</c:v>
                </c:pt>
                <c:pt idx="7196">
                  <c:v>18.96</c:v>
                </c:pt>
                <c:pt idx="7197">
                  <c:v>17.57</c:v>
                </c:pt>
                <c:pt idx="7198">
                  <c:v>15.64</c:v>
                </c:pt>
                <c:pt idx="7199">
                  <c:v>15.95</c:v>
                </c:pt>
                <c:pt idx="7200">
                  <c:v>15.99</c:v>
                </c:pt>
                <c:pt idx="7201">
                  <c:v>15.32</c:v>
                </c:pt>
                <c:pt idx="7202">
                  <c:v>15.28</c:v>
                </c:pt>
                <c:pt idx="7203">
                  <c:v>14.74</c:v>
                </c:pt>
                <c:pt idx="7204">
                  <c:v>13.7</c:v>
                </c:pt>
                <c:pt idx="7205">
                  <c:v>14.85</c:v>
                </c:pt>
                <c:pt idx="7206">
                  <c:v>14.63</c:v>
                </c:pt>
                <c:pt idx="7207">
                  <c:v>14.29</c:v>
                </c:pt>
                <c:pt idx="7208">
                  <c:v>13.45</c:v>
                </c:pt>
                <c:pt idx="7209">
                  <c:v>14.02</c:v>
                </c:pt>
                <c:pt idx="7210">
                  <c:v>15.02</c:v>
                </c:pt>
                <c:pt idx="7211">
                  <c:v>15.11</c:v>
                </c:pt>
                <c:pt idx="7212">
                  <c:v>15.96</c:v>
                </c:pt>
                <c:pt idx="7213">
                  <c:v>15.18</c:v>
                </c:pt>
                <c:pt idx="7214">
                  <c:v>16.350000000000001</c:v>
                </c:pt>
                <c:pt idx="7215">
                  <c:v>16.489999999999998</c:v>
                </c:pt>
                <c:pt idx="7216">
                  <c:v>17.059999999999999</c:v>
                </c:pt>
                <c:pt idx="7217">
                  <c:v>17.829999999999998</c:v>
                </c:pt>
                <c:pt idx="7218">
                  <c:v>17.47</c:v>
                </c:pt>
                <c:pt idx="7219">
                  <c:v>17.47</c:v>
                </c:pt>
                <c:pt idx="7220">
                  <c:v>17.98</c:v>
                </c:pt>
                <c:pt idx="7221">
                  <c:v>17.739999999999998</c:v>
                </c:pt>
                <c:pt idx="7222">
                  <c:v>15.6</c:v>
                </c:pt>
                <c:pt idx="7223">
                  <c:v>14.38</c:v>
                </c:pt>
                <c:pt idx="7224">
                  <c:v>16.28</c:v>
                </c:pt>
                <c:pt idx="7225">
                  <c:v>16.41</c:v>
                </c:pt>
                <c:pt idx="7226">
                  <c:v>15.8</c:v>
                </c:pt>
                <c:pt idx="7227">
                  <c:v>14.05</c:v>
                </c:pt>
                <c:pt idx="7228">
                  <c:v>14.51</c:v>
                </c:pt>
                <c:pt idx="7229">
                  <c:v>14.59</c:v>
                </c:pt>
                <c:pt idx="7230">
                  <c:v>14.18</c:v>
                </c:pt>
                <c:pt idx="7231">
                  <c:v>13.88</c:v>
                </c:pt>
                <c:pt idx="7232">
                  <c:v>14.07</c:v>
                </c:pt>
                <c:pt idx="7233">
                  <c:v>13.98</c:v>
                </c:pt>
                <c:pt idx="7234">
                  <c:v>14.15</c:v>
                </c:pt>
                <c:pt idx="7235">
                  <c:v>15.43</c:v>
                </c:pt>
                <c:pt idx="7236">
                  <c:v>16.809999999999999</c:v>
                </c:pt>
                <c:pt idx="7237">
                  <c:v>14.84</c:v>
                </c:pt>
                <c:pt idx="7238">
                  <c:v>15.73</c:v>
                </c:pt>
                <c:pt idx="7239">
                  <c:v>16.32</c:v>
                </c:pt>
                <c:pt idx="7240">
                  <c:v>15.71</c:v>
                </c:pt>
                <c:pt idx="7241">
                  <c:v>15.43</c:v>
                </c:pt>
                <c:pt idx="7242">
                  <c:v>14.55</c:v>
                </c:pt>
                <c:pt idx="7243">
                  <c:v>14.33</c:v>
                </c:pt>
                <c:pt idx="7244">
                  <c:v>15.11</c:v>
                </c:pt>
                <c:pt idx="7245">
                  <c:v>16.37</c:v>
                </c:pt>
                <c:pt idx="7246">
                  <c:v>16.29</c:v>
                </c:pt>
                <c:pt idx="7247">
                  <c:v>15.59</c:v>
                </c:pt>
                <c:pt idx="7248">
                  <c:v>16.14</c:v>
                </c:pt>
                <c:pt idx="7249">
                  <c:v>15.27</c:v>
                </c:pt>
                <c:pt idx="7250">
                  <c:v>15.22</c:v>
                </c:pt>
                <c:pt idx="7251">
                  <c:v>15.07</c:v>
                </c:pt>
                <c:pt idx="7252">
                  <c:v>15.03</c:v>
                </c:pt>
                <c:pt idx="7253">
                  <c:v>17.059999999999999</c:v>
                </c:pt>
                <c:pt idx="7254">
                  <c:v>16.62</c:v>
                </c:pt>
                <c:pt idx="7255">
                  <c:v>18.829999999999998</c:v>
                </c:pt>
                <c:pt idx="7256">
                  <c:v>18.329999999999998</c:v>
                </c:pt>
                <c:pt idx="7257">
                  <c:v>18.12</c:v>
                </c:pt>
                <c:pt idx="7258">
                  <c:v>17.809999999999999</c:v>
                </c:pt>
                <c:pt idx="7259">
                  <c:v>17.809999999999999</c:v>
                </c:pt>
                <c:pt idx="7260">
                  <c:v>17.809999999999999</c:v>
                </c:pt>
                <c:pt idx="7261">
                  <c:v>18.600000000000001</c:v>
                </c:pt>
                <c:pt idx="7262">
                  <c:v>16.690000000000001</c:v>
                </c:pt>
                <c:pt idx="7263">
                  <c:v>17.59</c:v>
                </c:pt>
                <c:pt idx="7264">
                  <c:v>18.420000000000002</c:v>
                </c:pt>
                <c:pt idx="7265">
                  <c:v>17.579999999999998</c:v>
                </c:pt>
                <c:pt idx="7266">
                  <c:v>19.079999999999998</c:v>
                </c:pt>
                <c:pt idx="7267">
                  <c:v>18.489999999999998</c:v>
                </c:pt>
                <c:pt idx="7268">
                  <c:v>18.61</c:v>
                </c:pt>
                <c:pt idx="7269">
                  <c:v>16.68</c:v>
                </c:pt>
                <c:pt idx="7270">
                  <c:v>16.649999999999999</c:v>
                </c:pt>
                <c:pt idx="7271">
                  <c:v>17.920000000000002</c:v>
                </c:pt>
                <c:pt idx="7272">
                  <c:v>17.989999999999998</c:v>
                </c:pt>
                <c:pt idx="7273">
                  <c:v>16.41</c:v>
                </c:pt>
                <c:pt idx="7274">
                  <c:v>15.24</c:v>
                </c:pt>
                <c:pt idx="7275">
                  <c:v>15.08</c:v>
                </c:pt>
                <c:pt idx="7276">
                  <c:v>15.31</c:v>
                </c:pt>
                <c:pt idx="7277">
                  <c:v>15.31</c:v>
                </c:pt>
                <c:pt idx="7278">
                  <c:v>15.14</c:v>
                </c:pt>
                <c:pt idx="7279">
                  <c:v>15.5</c:v>
                </c:pt>
                <c:pt idx="7280">
                  <c:v>15.92</c:v>
                </c:pt>
                <c:pt idx="7281">
                  <c:v>15.51</c:v>
                </c:pt>
                <c:pt idx="7282">
                  <c:v>15.06</c:v>
                </c:pt>
                <c:pt idx="7283">
                  <c:v>15.87</c:v>
                </c:pt>
                <c:pt idx="7284">
                  <c:v>16.64</c:v>
                </c:pt>
                <c:pt idx="7285">
                  <c:v>17.12</c:v>
                </c:pt>
                <c:pt idx="7286">
                  <c:v>16.46</c:v>
                </c:pt>
                <c:pt idx="7287">
                  <c:v>16.579999999999998</c:v>
                </c:pt>
                <c:pt idx="7288">
                  <c:v>15.9</c:v>
                </c:pt>
                <c:pt idx="7289">
                  <c:v>16.05</c:v>
                </c:pt>
                <c:pt idx="7290">
                  <c:v>15.57</c:v>
                </c:pt>
                <c:pt idx="7291">
                  <c:v>15.95</c:v>
                </c:pt>
                <c:pt idx="7292">
                  <c:v>16.559999999999999</c:v>
                </c:pt>
                <c:pt idx="7293">
                  <c:v>17</c:v>
                </c:pt>
                <c:pt idx="7294">
                  <c:v>16.34</c:v>
                </c:pt>
                <c:pt idx="7295">
                  <c:v>15.57</c:v>
                </c:pt>
                <c:pt idx="7296">
                  <c:v>17.36</c:v>
                </c:pt>
                <c:pt idx="7297">
                  <c:v>17.670000000000002</c:v>
                </c:pt>
                <c:pt idx="7298">
                  <c:v>17.84</c:v>
                </c:pt>
                <c:pt idx="7299">
                  <c:v>17.84</c:v>
                </c:pt>
                <c:pt idx="7300">
                  <c:v>17.84</c:v>
                </c:pt>
                <c:pt idx="7301">
                  <c:v>19.48</c:v>
                </c:pt>
                <c:pt idx="7302">
                  <c:v>19.47</c:v>
                </c:pt>
                <c:pt idx="7303">
                  <c:v>22.72</c:v>
                </c:pt>
                <c:pt idx="7304">
                  <c:v>18.02</c:v>
                </c:pt>
                <c:pt idx="7305">
                  <c:v>18.02</c:v>
                </c:pt>
                <c:pt idx="7306">
                  <c:v>14.68</c:v>
                </c:pt>
                <c:pt idx="7307">
                  <c:v>14.56</c:v>
                </c:pt>
                <c:pt idx="7308">
                  <c:v>13.83</c:v>
                </c:pt>
                <c:pt idx="7309">
                  <c:v>13.79</c:v>
                </c:pt>
                <c:pt idx="7310">
                  <c:v>13.62</c:v>
                </c:pt>
                <c:pt idx="7311">
                  <c:v>13.81</c:v>
                </c:pt>
                <c:pt idx="7312">
                  <c:v>13.49</c:v>
                </c:pt>
                <c:pt idx="7313">
                  <c:v>13.36</c:v>
                </c:pt>
                <c:pt idx="7314">
                  <c:v>13.52</c:v>
                </c:pt>
                <c:pt idx="7315">
                  <c:v>13.55</c:v>
                </c:pt>
                <c:pt idx="7316">
                  <c:v>13.42</c:v>
                </c:pt>
                <c:pt idx="7317">
                  <c:v>13.57</c:v>
                </c:pt>
                <c:pt idx="7318">
                  <c:v>12.46</c:v>
                </c:pt>
                <c:pt idx="7319">
                  <c:v>12.46</c:v>
                </c:pt>
                <c:pt idx="7320">
                  <c:v>12.43</c:v>
                </c:pt>
                <c:pt idx="7321">
                  <c:v>12.46</c:v>
                </c:pt>
                <c:pt idx="7322">
                  <c:v>12.69</c:v>
                </c:pt>
                <c:pt idx="7323">
                  <c:v>12.89</c:v>
                </c:pt>
                <c:pt idx="7324">
                  <c:v>13.57</c:v>
                </c:pt>
                <c:pt idx="7325">
                  <c:v>13.31</c:v>
                </c:pt>
                <c:pt idx="7326">
                  <c:v>14.32</c:v>
                </c:pt>
                <c:pt idx="7327">
                  <c:v>14.28</c:v>
                </c:pt>
                <c:pt idx="7328">
                  <c:v>12.9</c:v>
                </c:pt>
                <c:pt idx="7329">
                  <c:v>14.67</c:v>
                </c:pt>
                <c:pt idx="7330">
                  <c:v>13.72</c:v>
                </c:pt>
                <c:pt idx="7331">
                  <c:v>13.41</c:v>
                </c:pt>
                <c:pt idx="7332">
                  <c:v>13.5</c:v>
                </c:pt>
                <c:pt idx="7333">
                  <c:v>13.02</c:v>
                </c:pt>
                <c:pt idx="7334">
                  <c:v>12.94</c:v>
                </c:pt>
                <c:pt idx="7335">
                  <c:v>12.64</c:v>
                </c:pt>
                <c:pt idx="7336">
                  <c:v>12.98</c:v>
                </c:pt>
                <c:pt idx="7337">
                  <c:v>12.66</c:v>
                </c:pt>
                <c:pt idx="7338">
                  <c:v>12.46</c:v>
                </c:pt>
                <c:pt idx="7339">
                  <c:v>12.46</c:v>
                </c:pt>
                <c:pt idx="7340">
                  <c:v>12.31</c:v>
                </c:pt>
                <c:pt idx="7341">
                  <c:v>14.68</c:v>
                </c:pt>
                <c:pt idx="7342">
                  <c:v>15.22</c:v>
                </c:pt>
                <c:pt idx="7343">
                  <c:v>14.17</c:v>
                </c:pt>
                <c:pt idx="7344">
                  <c:v>18.989999999999998</c:v>
                </c:pt>
                <c:pt idx="7345">
                  <c:v>16.87</c:v>
                </c:pt>
                <c:pt idx="7346">
                  <c:v>14.73</c:v>
                </c:pt>
                <c:pt idx="7347">
                  <c:v>15.51</c:v>
                </c:pt>
                <c:pt idx="7348">
                  <c:v>15.36</c:v>
                </c:pt>
                <c:pt idx="7349">
                  <c:v>14.01</c:v>
                </c:pt>
                <c:pt idx="7350">
                  <c:v>13.48</c:v>
                </c:pt>
                <c:pt idx="7351">
                  <c:v>13.53</c:v>
                </c:pt>
                <c:pt idx="7352">
                  <c:v>13.06</c:v>
                </c:pt>
                <c:pt idx="7353">
                  <c:v>12.59</c:v>
                </c:pt>
                <c:pt idx="7354">
                  <c:v>11.56</c:v>
                </c:pt>
                <c:pt idx="7355">
                  <c:v>12.27</c:v>
                </c:pt>
                <c:pt idx="7356">
                  <c:v>11.83</c:v>
                </c:pt>
                <c:pt idx="7357">
                  <c:v>11.3</c:v>
                </c:pt>
                <c:pt idx="7358">
                  <c:v>11.3</c:v>
                </c:pt>
                <c:pt idx="7359">
                  <c:v>13.36</c:v>
                </c:pt>
                <c:pt idx="7360">
                  <c:v>14.39</c:v>
                </c:pt>
                <c:pt idx="7361">
                  <c:v>12.67</c:v>
                </c:pt>
                <c:pt idx="7362">
                  <c:v>13.99</c:v>
                </c:pt>
                <c:pt idx="7363">
                  <c:v>13.57</c:v>
                </c:pt>
                <c:pt idx="7364">
                  <c:v>13.74</c:v>
                </c:pt>
                <c:pt idx="7365">
                  <c:v>12.77</c:v>
                </c:pt>
                <c:pt idx="7366">
                  <c:v>13.15</c:v>
                </c:pt>
                <c:pt idx="7367">
                  <c:v>12.7</c:v>
                </c:pt>
                <c:pt idx="7368">
                  <c:v>12.7</c:v>
                </c:pt>
                <c:pt idx="7369">
                  <c:v>13.58</c:v>
                </c:pt>
                <c:pt idx="7370">
                  <c:v>12.78</c:v>
                </c:pt>
                <c:pt idx="7371">
                  <c:v>14.21</c:v>
                </c:pt>
                <c:pt idx="7372">
                  <c:v>13.89</c:v>
                </c:pt>
                <c:pt idx="7373">
                  <c:v>13.92</c:v>
                </c:pt>
                <c:pt idx="7374">
                  <c:v>13.19</c:v>
                </c:pt>
                <c:pt idx="7375">
                  <c:v>12.84</c:v>
                </c:pt>
                <c:pt idx="7376">
                  <c:v>12.36</c:v>
                </c:pt>
                <c:pt idx="7377">
                  <c:v>12.24</c:v>
                </c:pt>
                <c:pt idx="7378">
                  <c:v>12.06</c:v>
                </c:pt>
                <c:pt idx="7379">
                  <c:v>17.27</c:v>
                </c:pt>
                <c:pt idx="7380">
                  <c:v>13.96</c:v>
                </c:pt>
                <c:pt idx="7381">
                  <c:v>16.510000000000002</c:v>
                </c:pt>
                <c:pt idx="7382">
                  <c:v>17.559999999999999</c:v>
                </c:pt>
                <c:pt idx="7383">
                  <c:v>14.97</c:v>
                </c:pt>
                <c:pt idx="7384">
                  <c:v>14.39</c:v>
                </c:pt>
                <c:pt idx="7385">
                  <c:v>13.48</c:v>
                </c:pt>
                <c:pt idx="7386">
                  <c:v>13.61</c:v>
                </c:pt>
                <c:pt idx="7387">
                  <c:v>13.62</c:v>
                </c:pt>
                <c:pt idx="7388">
                  <c:v>13.61</c:v>
                </c:pt>
                <c:pt idx="7389">
                  <c:v>13.71</c:v>
                </c:pt>
                <c:pt idx="7390">
                  <c:v>13.52</c:v>
                </c:pt>
                <c:pt idx="7391">
                  <c:v>14.49</c:v>
                </c:pt>
                <c:pt idx="7392">
                  <c:v>13.59</c:v>
                </c:pt>
                <c:pt idx="7393">
                  <c:v>12.85</c:v>
                </c:pt>
                <c:pt idx="7394">
                  <c:v>12.66</c:v>
                </c:pt>
                <c:pt idx="7395">
                  <c:v>12.83</c:v>
                </c:pt>
                <c:pt idx="7396">
                  <c:v>12.66</c:v>
                </c:pt>
                <c:pt idx="7397">
                  <c:v>13.13</c:v>
                </c:pt>
                <c:pt idx="7398">
                  <c:v>12.59</c:v>
                </c:pt>
                <c:pt idx="7399">
                  <c:v>12.55</c:v>
                </c:pt>
                <c:pt idx="7400">
                  <c:v>12.77</c:v>
                </c:pt>
                <c:pt idx="7401">
                  <c:v>12.81</c:v>
                </c:pt>
                <c:pt idx="7402">
                  <c:v>13.07</c:v>
                </c:pt>
                <c:pt idx="7403">
                  <c:v>12.45</c:v>
                </c:pt>
                <c:pt idx="7404">
                  <c:v>13.02</c:v>
                </c:pt>
                <c:pt idx="7405">
                  <c:v>13.37</c:v>
                </c:pt>
                <c:pt idx="7406">
                  <c:v>13.82</c:v>
                </c:pt>
                <c:pt idx="7407">
                  <c:v>14.07</c:v>
                </c:pt>
                <c:pt idx="7408">
                  <c:v>13.99</c:v>
                </c:pt>
                <c:pt idx="7409">
                  <c:v>13.99</c:v>
                </c:pt>
                <c:pt idx="7410">
                  <c:v>14.48</c:v>
                </c:pt>
                <c:pt idx="7411">
                  <c:v>14.83</c:v>
                </c:pt>
                <c:pt idx="7412">
                  <c:v>14.53</c:v>
                </c:pt>
                <c:pt idx="7413">
                  <c:v>16.3</c:v>
                </c:pt>
                <c:pt idx="7414">
                  <c:v>16.28</c:v>
                </c:pt>
                <c:pt idx="7415">
                  <c:v>16.27</c:v>
                </c:pt>
                <c:pt idx="7416">
                  <c:v>17.5</c:v>
                </c:pt>
                <c:pt idx="7417">
                  <c:v>16.63</c:v>
                </c:pt>
                <c:pt idx="7418">
                  <c:v>15.14</c:v>
                </c:pt>
                <c:pt idx="7419">
                  <c:v>15.44</c:v>
                </c:pt>
                <c:pt idx="7420">
                  <c:v>17.07</c:v>
                </c:pt>
                <c:pt idx="7421">
                  <c:v>18.59</c:v>
                </c:pt>
                <c:pt idx="7422">
                  <c:v>16.41</c:v>
                </c:pt>
                <c:pt idx="7423">
                  <c:v>17.149999999999999</c:v>
                </c:pt>
                <c:pt idx="7424">
                  <c:v>16.8</c:v>
                </c:pt>
                <c:pt idx="7425">
                  <c:v>16.61</c:v>
                </c:pt>
                <c:pt idx="7426">
                  <c:v>16.64</c:v>
                </c:pt>
                <c:pt idx="7427">
                  <c:v>20.49</c:v>
                </c:pt>
                <c:pt idx="7428">
                  <c:v>18.899999999999999</c:v>
                </c:pt>
                <c:pt idx="7429">
                  <c:v>20.11</c:v>
                </c:pt>
                <c:pt idx="7430">
                  <c:v>18.47</c:v>
                </c:pt>
                <c:pt idx="7431">
                  <c:v>17.21</c:v>
                </c:pt>
                <c:pt idx="7432">
                  <c:v>16.86</c:v>
                </c:pt>
                <c:pt idx="7433">
                  <c:v>16.86</c:v>
                </c:pt>
                <c:pt idx="7434">
                  <c:v>16.37</c:v>
                </c:pt>
                <c:pt idx="7435">
                  <c:v>16.440000000000001</c:v>
                </c:pt>
                <c:pt idx="7436">
                  <c:v>16.2</c:v>
                </c:pt>
                <c:pt idx="7437">
                  <c:v>16.2</c:v>
                </c:pt>
                <c:pt idx="7438">
                  <c:v>14.89</c:v>
                </c:pt>
                <c:pt idx="7439">
                  <c:v>14.78</c:v>
                </c:pt>
                <c:pt idx="7440">
                  <c:v>14.35</c:v>
                </c:pt>
                <c:pt idx="7441">
                  <c:v>14.21</c:v>
                </c:pt>
                <c:pt idx="7442">
                  <c:v>14.01</c:v>
                </c:pt>
                <c:pt idx="7443">
                  <c:v>13.84</c:v>
                </c:pt>
                <c:pt idx="7444">
                  <c:v>13.79</c:v>
                </c:pt>
                <c:pt idx="7445">
                  <c:v>14.42</c:v>
                </c:pt>
                <c:pt idx="7446">
                  <c:v>13.78</c:v>
                </c:pt>
                <c:pt idx="7447">
                  <c:v>13.77</c:v>
                </c:pt>
                <c:pt idx="7448">
                  <c:v>12.54</c:v>
                </c:pt>
                <c:pt idx="7449">
                  <c:v>12.29</c:v>
                </c:pt>
                <c:pt idx="7450">
                  <c:v>12.66</c:v>
                </c:pt>
                <c:pt idx="7451">
                  <c:v>13.18</c:v>
                </c:pt>
                <c:pt idx="7452">
                  <c:v>12.97</c:v>
                </c:pt>
                <c:pt idx="7453">
                  <c:v>12.72</c:v>
                </c:pt>
                <c:pt idx="7454">
                  <c:v>13.39</c:v>
                </c:pt>
                <c:pt idx="7455">
                  <c:v>13.39</c:v>
                </c:pt>
                <c:pt idx="7456">
                  <c:v>13.45</c:v>
                </c:pt>
                <c:pt idx="7457">
                  <c:v>12.94</c:v>
                </c:pt>
                <c:pt idx="7458">
                  <c:v>11.98</c:v>
                </c:pt>
                <c:pt idx="7459">
                  <c:v>11.84</c:v>
                </c:pt>
                <c:pt idx="7460">
                  <c:v>12.72</c:v>
                </c:pt>
                <c:pt idx="7461">
                  <c:v>12.98</c:v>
                </c:pt>
                <c:pt idx="7462">
                  <c:v>12.73</c:v>
                </c:pt>
                <c:pt idx="7463">
                  <c:v>13.41</c:v>
                </c:pt>
                <c:pt idx="7464">
                  <c:v>12.81</c:v>
                </c:pt>
                <c:pt idx="7465">
                  <c:v>12.31</c:v>
                </c:pt>
                <c:pt idx="7466">
                  <c:v>13.04</c:v>
                </c:pt>
                <c:pt idx="7467">
                  <c:v>14.73</c:v>
                </c:pt>
                <c:pt idx="7468">
                  <c:v>14.37</c:v>
                </c:pt>
                <c:pt idx="7469">
                  <c:v>15.1</c:v>
                </c:pt>
                <c:pt idx="7470">
                  <c:v>14.91</c:v>
                </c:pt>
                <c:pt idx="7471">
                  <c:v>15.94</c:v>
                </c:pt>
                <c:pt idx="7472">
                  <c:v>14.76</c:v>
                </c:pt>
                <c:pt idx="7473">
                  <c:v>13.98</c:v>
                </c:pt>
                <c:pt idx="7474">
                  <c:v>14.99</c:v>
                </c:pt>
                <c:pt idx="7475">
                  <c:v>16.77</c:v>
                </c:pt>
                <c:pt idx="7476">
                  <c:v>16.489999999999998</c:v>
                </c:pt>
                <c:pt idx="7477">
                  <c:v>16.809999999999999</c:v>
                </c:pt>
                <c:pt idx="7478">
                  <c:v>17.010000000000002</c:v>
                </c:pt>
                <c:pt idx="7479">
                  <c:v>17.010000000000002</c:v>
                </c:pt>
                <c:pt idx="7480">
                  <c:v>16.61</c:v>
                </c:pt>
                <c:pt idx="7481">
                  <c:v>15.88</c:v>
                </c:pt>
                <c:pt idx="7482">
                  <c:v>15.77</c:v>
                </c:pt>
                <c:pt idx="7483">
                  <c:v>15.85</c:v>
                </c:pt>
                <c:pt idx="7484">
                  <c:v>15.63</c:v>
                </c:pt>
                <c:pt idx="7485">
                  <c:v>14.53</c:v>
                </c:pt>
                <c:pt idx="7486">
                  <c:v>13.82</c:v>
                </c:pt>
                <c:pt idx="7487">
                  <c:v>14.29</c:v>
                </c:pt>
                <c:pt idx="7488">
                  <c:v>14.16</c:v>
                </c:pt>
                <c:pt idx="7489">
                  <c:v>14.38</c:v>
                </c:pt>
                <c:pt idx="7490">
                  <c:v>14.53</c:v>
                </c:pt>
                <c:pt idx="7491">
                  <c:v>13.59</c:v>
                </c:pt>
                <c:pt idx="7492">
                  <c:v>13.16</c:v>
                </c:pt>
                <c:pt idx="7493">
                  <c:v>13.12</c:v>
                </c:pt>
                <c:pt idx="7494">
                  <c:v>14.31</c:v>
                </c:pt>
                <c:pt idx="7495">
                  <c:v>14.08</c:v>
                </c:pt>
                <c:pt idx="7496">
                  <c:v>14.01</c:v>
                </c:pt>
                <c:pt idx="7497">
                  <c:v>14.06</c:v>
                </c:pt>
                <c:pt idx="7498">
                  <c:v>15.46</c:v>
                </c:pt>
                <c:pt idx="7499">
                  <c:v>16.600000000000001</c:v>
                </c:pt>
                <c:pt idx="7500">
                  <c:v>15.54</c:v>
                </c:pt>
                <c:pt idx="7501">
                  <c:v>16.600000000000001</c:v>
                </c:pt>
                <c:pt idx="7502">
                  <c:v>17.670000000000002</c:v>
                </c:pt>
                <c:pt idx="7503">
                  <c:v>16.739999999999998</c:v>
                </c:pt>
                <c:pt idx="7504">
                  <c:v>19.41</c:v>
                </c:pt>
                <c:pt idx="7505">
                  <c:v>20.34</c:v>
                </c:pt>
                <c:pt idx="7506">
                  <c:v>19.600000000000001</c:v>
                </c:pt>
                <c:pt idx="7507">
                  <c:v>16.48</c:v>
                </c:pt>
                <c:pt idx="7508">
                  <c:v>15.72</c:v>
                </c:pt>
                <c:pt idx="7509">
                  <c:v>16.07</c:v>
                </c:pt>
                <c:pt idx="7510">
                  <c:v>18.66</c:v>
                </c:pt>
                <c:pt idx="7511">
                  <c:v>14.71</c:v>
                </c:pt>
                <c:pt idx="7512">
                  <c:v>13.48</c:v>
                </c:pt>
                <c:pt idx="7513">
                  <c:v>13.04</c:v>
                </c:pt>
                <c:pt idx="7514">
                  <c:v>13.16</c:v>
                </c:pt>
                <c:pt idx="7515">
                  <c:v>13.33</c:v>
                </c:pt>
                <c:pt idx="7516">
                  <c:v>13.42</c:v>
                </c:pt>
                <c:pt idx="7517">
                  <c:v>13.2</c:v>
                </c:pt>
                <c:pt idx="7518">
                  <c:v>13.09</c:v>
                </c:pt>
                <c:pt idx="7519">
                  <c:v>13.31</c:v>
                </c:pt>
                <c:pt idx="7520">
                  <c:v>13.41</c:v>
                </c:pt>
                <c:pt idx="7521">
                  <c:v>13.65</c:v>
                </c:pt>
                <c:pt idx="7522">
                  <c:v>13.75</c:v>
                </c:pt>
                <c:pt idx="7523">
                  <c:v>13.28</c:v>
                </c:pt>
                <c:pt idx="7524">
                  <c:v>12.93</c:v>
                </c:pt>
                <c:pt idx="7525">
                  <c:v>13.27</c:v>
                </c:pt>
                <c:pt idx="7526">
                  <c:v>12.67</c:v>
                </c:pt>
                <c:pt idx="7527">
                  <c:v>13.91</c:v>
                </c:pt>
                <c:pt idx="7528">
                  <c:v>12.9</c:v>
                </c:pt>
                <c:pt idx="7529">
                  <c:v>12.53</c:v>
                </c:pt>
                <c:pt idx="7530">
                  <c:v>12.82</c:v>
                </c:pt>
                <c:pt idx="7531">
                  <c:v>12.52</c:v>
                </c:pt>
                <c:pt idx="7532">
                  <c:v>12.37</c:v>
                </c:pt>
                <c:pt idx="7533">
                  <c:v>12.19</c:v>
                </c:pt>
                <c:pt idx="7534">
                  <c:v>13.1</c:v>
                </c:pt>
                <c:pt idx="7535">
                  <c:v>13.39</c:v>
                </c:pt>
                <c:pt idx="7536">
                  <c:v>13.4</c:v>
                </c:pt>
                <c:pt idx="7537">
                  <c:v>12.66</c:v>
                </c:pt>
                <c:pt idx="7538">
                  <c:v>12.26</c:v>
                </c:pt>
                <c:pt idx="7539">
                  <c:v>12.79</c:v>
                </c:pt>
                <c:pt idx="7540">
                  <c:v>12.81</c:v>
                </c:pt>
                <c:pt idx="7541">
                  <c:v>12.98</c:v>
                </c:pt>
                <c:pt idx="7542">
                  <c:v>12.98</c:v>
                </c:pt>
                <c:pt idx="7543">
                  <c:v>13.7</c:v>
                </c:pt>
                <c:pt idx="7544">
                  <c:v>14.23</c:v>
                </c:pt>
                <c:pt idx="7545">
                  <c:v>14.55</c:v>
                </c:pt>
                <c:pt idx="7546">
                  <c:v>14.7</c:v>
                </c:pt>
                <c:pt idx="7547">
                  <c:v>15.08</c:v>
                </c:pt>
                <c:pt idx="7548">
                  <c:v>13.79</c:v>
                </c:pt>
                <c:pt idx="7549">
                  <c:v>13.49</c:v>
                </c:pt>
                <c:pt idx="7550">
                  <c:v>13.91</c:v>
                </c:pt>
                <c:pt idx="7551">
                  <c:v>15.42</c:v>
                </c:pt>
                <c:pt idx="7552">
                  <c:v>15.54</c:v>
                </c:pt>
                <c:pt idx="7553">
                  <c:v>15.76</c:v>
                </c:pt>
                <c:pt idx="7554">
                  <c:v>16.03</c:v>
                </c:pt>
                <c:pt idx="7555">
                  <c:v>16.21</c:v>
                </c:pt>
                <c:pt idx="7556">
                  <c:v>13.8</c:v>
                </c:pt>
                <c:pt idx="7557">
                  <c:v>14.15</c:v>
                </c:pt>
                <c:pt idx="7558">
                  <c:v>13.79</c:v>
                </c:pt>
                <c:pt idx="7559">
                  <c:v>13.04</c:v>
                </c:pt>
                <c:pt idx="7560">
                  <c:v>12.48</c:v>
                </c:pt>
                <c:pt idx="7561">
                  <c:v>12.48</c:v>
                </c:pt>
                <c:pt idx="7562">
                  <c:v>12.33</c:v>
                </c:pt>
                <c:pt idx="7563">
                  <c:v>12.46</c:v>
                </c:pt>
                <c:pt idx="7564">
                  <c:v>13.56</c:v>
                </c:pt>
                <c:pt idx="7565">
                  <c:v>13.72</c:v>
                </c:pt>
                <c:pt idx="7566">
                  <c:v>13.72</c:v>
                </c:pt>
                <c:pt idx="7567">
                  <c:v>14.23</c:v>
                </c:pt>
                <c:pt idx="7568">
                  <c:v>13.76</c:v>
                </c:pt>
                <c:pt idx="7569">
                  <c:v>13.55</c:v>
                </c:pt>
                <c:pt idx="7570">
                  <c:v>12.92</c:v>
                </c:pt>
                <c:pt idx="7571">
                  <c:v>12.87</c:v>
                </c:pt>
                <c:pt idx="7572">
                  <c:v>12.89</c:v>
                </c:pt>
                <c:pt idx="7573">
                  <c:v>12.14</c:v>
                </c:pt>
                <c:pt idx="7574">
                  <c:v>13.28</c:v>
                </c:pt>
                <c:pt idx="7575">
                  <c:v>12.28</c:v>
                </c:pt>
                <c:pt idx="7576">
                  <c:v>12.28</c:v>
                </c:pt>
                <c:pt idx="7577">
                  <c:v>12.53</c:v>
                </c:pt>
                <c:pt idx="7578">
                  <c:v>12.44</c:v>
                </c:pt>
                <c:pt idx="7579">
                  <c:v>12.44</c:v>
                </c:pt>
                <c:pt idx="7580">
                  <c:v>12.87</c:v>
                </c:pt>
                <c:pt idx="7581">
                  <c:v>12.84</c:v>
                </c:pt>
                <c:pt idx="7582">
                  <c:v>13.77</c:v>
                </c:pt>
                <c:pt idx="7583">
                  <c:v>18.14</c:v>
                </c:pt>
                <c:pt idx="7584">
                  <c:v>17.420000000000002</c:v>
                </c:pt>
                <c:pt idx="7585">
                  <c:v>15.8</c:v>
                </c:pt>
                <c:pt idx="7586">
                  <c:v>17.350000000000001</c:v>
                </c:pt>
                <c:pt idx="7587">
                  <c:v>17.29</c:v>
                </c:pt>
                <c:pt idx="7588">
                  <c:v>18.41</c:v>
                </c:pt>
                <c:pt idx="7589">
                  <c:v>21.44</c:v>
                </c:pt>
                <c:pt idx="7590">
                  <c:v>19.11</c:v>
                </c:pt>
                <c:pt idx="7591">
                  <c:v>19.95</c:v>
                </c:pt>
                <c:pt idx="7592">
                  <c:v>17.23</c:v>
                </c:pt>
                <c:pt idx="7593">
                  <c:v>15.29</c:v>
                </c:pt>
                <c:pt idx="7594">
                  <c:v>15.26</c:v>
                </c:pt>
                <c:pt idx="7595">
                  <c:v>14.51</c:v>
                </c:pt>
                <c:pt idx="7596">
                  <c:v>14.3</c:v>
                </c:pt>
                <c:pt idx="7597">
                  <c:v>14.14</c:v>
                </c:pt>
                <c:pt idx="7598">
                  <c:v>13.57</c:v>
                </c:pt>
                <c:pt idx="7599">
                  <c:v>13.57</c:v>
                </c:pt>
                <c:pt idx="7600">
                  <c:v>13.87</c:v>
                </c:pt>
                <c:pt idx="7601">
                  <c:v>15.5</c:v>
                </c:pt>
                <c:pt idx="7602">
                  <c:v>14.79</c:v>
                </c:pt>
                <c:pt idx="7603">
                  <c:v>14.68</c:v>
                </c:pt>
                <c:pt idx="7604">
                  <c:v>14.23</c:v>
                </c:pt>
                <c:pt idx="7605">
                  <c:v>13.67</c:v>
                </c:pt>
                <c:pt idx="7606">
                  <c:v>14.35</c:v>
                </c:pt>
                <c:pt idx="7607">
                  <c:v>14.04</c:v>
                </c:pt>
                <c:pt idx="7608">
                  <c:v>14</c:v>
                </c:pt>
                <c:pt idx="7609">
                  <c:v>16</c:v>
                </c:pt>
                <c:pt idx="7610">
                  <c:v>14.1</c:v>
                </c:pt>
                <c:pt idx="7611">
                  <c:v>13.89</c:v>
                </c:pt>
                <c:pt idx="7612">
                  <c:v>14.21</c:v>
                </c:pt>
                <c:pt idx="7613">
                  <c:v>14.11</c:v>
                </c:pt>
                <c:pt idx="7614">
                  <c:v>14.2</c:v>
                </c:pt>
                <c:pt idx="7615">
                  <c:v>14.8</c:v>
                </c:pt>
                <c:pt idx="7616">
                  <c:v>14.47</c:v>
                </c:pt>
                <c:pt idx="7617">
                  <c:v>16.22</c:v>
                </c:pt>
                <c:pt idx="7618">
                  <c:v>17.82</c:v>
                </c:pt>
                <c:pt idx="7619">
                  <c:v>15.64</c:v>
                </c:pt>
                <c:pt idx="7620">
                  <c:v>14.52</c:v>
                </c:pt>
                <c:pt idx="7621">
                  <c:v>15.12</c:v>
                </c:pt>
                <c:pt idx="7622">
                  <c:v>14.52</c:v>
                </c:pt>
                <c:pt idx="7623">
                  <c:v>15</c:v>
                </c:pt>
                <c:pt idx="7624">
                  <c:v>15.09</c:v>
                </c:pt>
                <c:pt idx="7625">
                  <c:v>14.02</c:v>
                </c:pt>
                <c:pt idx="7626">
                  <c:v>14.93</c:v>
                </c:pt>
                <c:pt idx="7627">
                  <c:v>14.62</c:v>
                </c:pt>
                <c:pt idx="7628">
                  <c:v>14.41</c:v>
                </c:pt>
                <c:pt idx="7629">
                  <c:v>13.88</c:v>
                </c:pt>
                <c:pt idx="7630">
                  <c:v>13.1</c:v>
                </c:pt>
                <c:pt idx="7631">
                  <c:v>13.09</c:v>
                </c:pt>
                <c:pt idx="7632">
                  <c:v>13.37</c:v>
                </c:pt>
                <c:pt idx="7633">
                  <c:v>13.96</c:v>
                </c:pt>
                <c:pt idx="7634">
                  <c:v>15.57</c:v>
                </c:pt>
                <c:pt idx="7635">
                  <c:v>14.89</c:v>
                </c:pt>
                <c:pt idx="7636">
                  <c:v>13.82</c:v>
                </c:pt>
                <c:pt idx="7637">
                  <c:v>15.89</c:v>
                </c:pt>
                <c:pt idx="7638">
                  <c:v>17.03</c:v>
                </c:pt>
                <c:pt idx="7639">
                  <c:v>16.11</c:v>
                </c:pt>
                <c:pt idx="7640">
                  <c:v>15.61</c:v>
                </c:pt>
                <c:pt idx="7641">
                  <c:v>14.18</c:v>
                </c:pt>
                <c:pt idx="7642">
                  <c:v>13.36</c:v>
                </c:pt>
                <c:pt idx="7643">
                  <c:v>13.36</c:v>
                </c:pt>
                <c:pt idx="7644">
                  <c:v>13.25</c:v>
                </c:pt>
                <c:pt idx="7645">
                  <c:v>13.19</c:v>
                </c:pt>
                <c:pt idx="7646">
                  <c:v>13.27</c:v>
                </c:pt>
                <c:pt idx="7647">
                  <c:v>13.32</c:v>
                </c:pt>
                <c:pt idx="7648">
                  <c:v>14.06</c:v>
                </c:pt>
                <c:pt idx="7649">
                  <c:v>13.97</c:v>
                </c:pt>
                <c:pt idx="7650">
                  <c:v>13.71</c:v>
                </c:pt>
                <c:pt idx="7651">
                  <c:v>13.41</c:v>
                </c:pt>
                <c:pt idx="7652">
                  <c:v>13.25</c:v>
                </c:pt>
                <c:pt idx="7653">
                  <c:v>12.91</c:v>
                </c:pt>
                <c:pt idx="7654">
                  <c:v>13.29</c:v>
                </c:pt>
                <c:pt idx="7655">
                  <c:v>13.8</c:v>
                </c:pt>
                <c:pt idx="7656">
                  <c:v>13.4</c:v>
                </c:pt>
                <c:pt idx="7657">
                  <c:v>13.43</c:v>
                </c:pt>
                <c:pt idx="7658">
                  <c:v>12.92</c:v>
                </c:pt>
                <c:pt idx="7659">
                  <c:v>12.23</c:v>
                </c:pt>
                <c:pt idx="7660">
                  <c:v>12.13</c:v>
                </c:pt>
                <c:pt idx="7661">
                  <c:v>12.17</c:v>
                </c:pt>
                <c:pt idx="7662">
                  <c:v>13.17</c:v>
                </c:pt>
                <c:pt idx="7663">
                  <c:v>12.44</c:v>
                </c:pt>
                <c:pt idx="7664">
                  <c:v>12.42</c:v>
                </c:pt>
                <c:pt idx="7665">
                  <c:v>12.96</c:v>
                </c:pt>
                <c:pt idx="7666">
                  <c:v>11.91</c:v>
                </c:pt>
                <c:pt idx="7667">
                  <c:v>12.03</c:v>
                </c:pt>
                <c:pt idx="7668">
                  <c:v>11.36</c:v>
                </c:pt>
                <c:pt idx="7669">
                  <c:v>11.36</c:v>
                </c:pt>
                <c:pt idx="7670">
                  <c:v>11.51</c:v>
                </c:pt>
                <c:pt idx="7671">
                  <c:v>11.68</c:v>
                </c:pt>
                <c:pt idx="7672">
                  <c:v>11.57</c:v>
                </c:pt>
                <c:pt idx="7673">
                  <c:v>11.4</c:v>
                </c:pt>
                <c:pt idx="7674">
                  <c:v>11.58</c:v>
                </c:pt>
                <c:pt idx="7675">
                  <c:v>11.87</c:v>
                </c:pt>
                <c:pt idx="7676">
                  <c:v>12.08</c:v>
                </c:pt>
                <c:pt idx="7677">
                  <c:v>11.68</c:v>
                </c:pt>
                <c:pt idx="7678">
                  <c:v>10.73</c:v>
                </c:pt>
                <c:pt idx="7679">
                  <c:v>11.15</c:v>
                </c:pt>
                <c:pt idx="7680">
                  <c:v>10.99</c:v>
                </c:pt>
                <c:pt idx="7681">
                  <c:v>11.6</c:v>
                </c:pt>
                <c:pt idx="7682">
                  <c:v>12.56</c:v>
                </c:pt>
                <c:pt idx="7683">
                  <c:v>12.18</c:v>
                </c:pt>
                <c:pt idx="7684">
                  <c:v>12.65</c:v>
                </c:pt>
                <c:pt idx="7685">
                  <c:v>12.06</c:v>
                </c:pt>
                <c:pt idx="7686">
                  <c:v>10.61</c:v>
                </c:pt>
                <c:pt idx="7687">
                  <c:v>10.62</c:v>
                </c:pt>
                <c:pt idx="7688">
                  <c:v>10.85</c:v>
                </c:pt>
                <c:pt idx="7689">
                  <c:v>10.98</c:v>
                </c:pt>
                <c:pt idx="7690">
                  <c:v>12.13</c:v>
                </c:pt>
                <c:pt idx="7691">
                  <c:v>11.59</c:v>
                </c:pt>
                <c:pt idx="7692">
                  <c:v>11.63</c:v>
                </c:pt>
                <c:pt idx="7693">
                  <c:v>11.26</c:v>
                </c:pt>
                <c:pt idx="7694">
                  <c:v>11.57</c:v>
                </c:pt>
                <c:pt idx="7695">
                  <c:v>11.15</c:v>
                </c:pt>
                <c:pt idx="7696">
                  <c:v>10.82</c:v>
                </c:pt>
                <c:pt idx="7697">
                  <c:v>10.32</c:v>
                </c:pt>
                <c:pt idx="7698">
                  <c:v>10.32</c:v>
                </c:pt>
                <c:pt idx="7699">
                  <c:v>11.33</c:v>
                </c:pt>
                <c:pt idx="7700">
                  <c:v>11.98</c:v>
                </c:pt>
                <c:pt idx="7701">
                  <c:v>11.65</c:v>
                </c:pt>
                <c:pt idx="7702">
                  <c:v>12.59</c:v>
                </c:pt>
                <c:pt idx="7703">
                  <c:v>12.08</c:v>
                </c:pt>
                <c:pt idx="7704">
                  <c:v>11.82</c:v>
                </c:pt>
                <c:pt idx="7705">
                  <c:v>11.96</c:v>
                </c:pt>
                <c:pt idx="7706">
                  <c:v>11</c:v>
                </c:pt>
                <c:pt idx="7707">
                  <c:v>14.54</c:v>
                </c:pt>
                <c:pt idx="7708">
                  <c:v>12.06</c:v>
                </c:pt>
                <c:pt idx="7709">
                  <c:v>12.81</c:v>
                </c:pt>
                <c:pt idx="7710">
                  <c:v>12.24</c:v>
                </c:pt>
                <c:pt idx="7711">
                  <c:v>11.52</c:v>
                </c:pt>
                <c:pt idx="7712">
                  <c:v>11.84</c:v>
                </c:pt>
                <c:pt idx="7713">
                  <c:v>12.69</c:v>
                </c:pt>
                <c:pt idx="7714">
                  <c:v>12.56</c:v>
                </c:pt>
                <c:pt idx="7715">
                  <c:v>13.28</c:v>
                </c:pt>
                <c:pt idx="7716">
                  <c:v>13.33</c:v>
                </c:pt>
                <c:pt idx="7717">
                  <c:v>16.95</c:v>
                </c:pt>
                <c:pt idx="7718">
                  <c:v>17.03</c:v>
                </c:pt>
                <c:pt idx="7719">
                  <c:v>15.12</c:v>
                </c:pt>
                <c:pt idx="7720">
                  <c:v>16.87</c:v>
                </c:pt>
                <c:pt idx="7721">
                  <c:v>16.37</c:v>
                </c:pt>
                <c:pt idx="7722">
                  <c:v>16.66</c:v>
                </c:pt>
                <c:pt idx="7723">
                  <c:v>15.77</c:v>
                </c:pt>
                <c:pt idx="7724">
                  <c:v>14.23</c:v>
                </c:pt>
                <c:pt idx="7725">
                  <c:v>14.13</c:v>
                </c:pt>
                <c:pt idx="7726">
                  <c:v>12.9</c:v>
                </c:pt>
                <c:pt idx="7727">
                  <c:v>12.42</c:v>
                </c:pt>
                <c:pt idx="7728">
                  <c:v>13.15</c:v>
                </c:pt>
                <c:pt idx="7729">
                  <c:v>12.32</c:v>
                </c:pt>
                <c:pt idx="7730">
                  <c:v>12.21</c:v>
                </c:pt>
                <c:pt idx="7731">
                  <c:v>11.78</c:v>
                </c:pt>
                <c:pt idx="7732">
                  <c:v>11.76</c:v>
                </c:pt>
                <c:pt idx="7733">
                  <c:v>11.47</c:v>
                </c:pt>
                <c:pt idx="7734">
                  <c:v>11.7</c:v>
                </c:pt>
                <c:pt idx="7735">
                  <c:v>11.63</c:v>
                </c:pt>
                <c:pt idx="7736">
                  <c:v>11.78</c:v>
                </c:pt>
                <c:pt idx="7737">
                  <c:v>12.05</c:v>
                </c:pt>
                <c:pt idx="7738">
                  <c:v>11.98</c:v>
                </c:pt>
                <c:pt idx="7739">
                  <c:v>11.98</c:v>
                </c:pt>
                <c:pt idx="7740">
                  <c:v>12.25</c:v>
                </c:pt>
                <c:pt idx="7741">
                  <c:v>12.36</c:v>
                </c:pt>
                <c:pt idx="7742">
                  <c:v>12.64</c:v>
                </c:pt>
                <c:pt idx="7743">
                  <c:v>12.09</c:v>
                </c:pt>
                <c:pt idx="7744">
                  <c:v>12.66</c:v>
                </c:pt>
                <c:pt idx="7745">
                  <c:v>13.5</c:v>
                </c:pt>
                <c:pt idx="7746">
                  <c:v>12.88</c:v>
                </c:pt>
                <c:pt idx="7747">
                  <c:v>12.8</c:v>
                </c:pt>
                <c:pt idx="7748">
                  <c:v>13.31</c:v>
                </c:pt>
                <c:pt idx="7749">
                  <c:v>14.12</c:v>
                </c:pt>
                <c:pt idx="7750">
                  <c:v>12.73</c:v>
                </c:pt>
                <c:pt idx="7751">
                  <c:v>12.65</c:v>
                </c:pt>
                <c:pt idx="7752">
                  <c:v>12.03</c:v>
                </c:pt>
                <c:pt idx="7753">
                  <c:v>12.11</c:v>
                </c:pt>
                <c:pt idx="7754">
                  <c:v>13.69</c:v>
                </c:pt>
                <c:pt idx="7755">
                  <c:v>14.93</c:v>
                </c:pt>
                <c:pt idx="7756">
                  <c:v>13.27</c:v>
                </c:pt>
                <c:pt idx="7757">
                  <c:v>15.64</c:v>
                </c:pt>
                <c:pt idx="7758">
                  <c:v>14.85</c:v>
                </c:pt>
                <c:pt idx="7759">
                  <c:v>15.98</c:v>
                </c:pt>
                <c:pt idx="7760">
                  <c:v>16.309999999999999</c:v>
                </c:pt>
                <c:pt idx="7761">
                  <c:v>16.71</c:v>
                </c:pt>
                <c:pt idx="7762">
                  <c:v>16.16</c:v>
                </c:pt>
                <c:pt idx="7763">
                  <c:v>14.55</c:v>
                </c:pt>
                <c:pt idx="7764">
                  <c:v>15.46</c:v>
                </c:pt>
                <c:pt idx="7765">
                  <c:v>17.2</c:v>
                </c:pt>
                <c:pt idx="7766">
                  <c:v>15.11</c:v>
                </c:pt>
                <c:pt idx="7767">
                  <c:v>18.760000000000002</c:v>
                </c:pt>
                <c:pt idx="7768">
                  <c:v>21.24</c:v>
                </c:pt>
                <c:pt idx="7769">
                  <c:v>24.64</c:v>
                </c:pt>
                <c:pt idx="7770">
                  <c:v>22.79</c:v>
                </c:pt>
                <c:pt idx="7771">
                  <c:v>26.25</c:v>
                </c:pt>
                <c:pt idx="7772">
                  <c:v>25.2</c:v>
                </c:pt>
                <c:pt idx="7773">
                  <c:v>21.99</c:v>
                </c:pt>
                <c:pt idx="7774">
                  <c:v>18.57</c:v>
                </c:pt>
                <c:pt idx="7775">
                  <c:v>16.079999999999998</c:v>
                </c:pt>
                <c:pt idx="7776">
                  <c:v>17.87</c:v>
                </c:pt>
                <c:pt idx="7777">
                  <c:v>16.53</c:v>
                </c:pt>
                <c:pt idx="7778">
                  <c:v>16.11</c:v>
                </c:pt>
                <c:pt idx="7779">
                  <c:v>16.04</c:v>
                </c:pt>
                <c:pt idx="7780">
                  <c:v>14.39</c:v>
                </c:pt>
                <c:pt idx="7781">
                  <c:v>15.15</c:v>
                </c:pt>
                <c:pt idx="7782">
                  <c:v>14.52</c:v>
                </c:pt>
                <c:pt idx="7783">
                  <c:v>14.03</c:v>
                </c:pt>
                <c:pt idx="7784">
                  <c:v>14.73</c:v>
                </c:pt>
                <c:pt idx="7785">
                  <c:v>14.89</c:v>
                </c:pt>
                <c:pt idx="7786">
                  <c:v>14.17</c:v>
                </c:pt>
                <c:pt idx="7787">
                  <c:v>13.67</c:v>
                </c:pt>
                <c:pt idx="7788">
                  <c:v>13.12</c:v>
                </c:pt>
                <c:pt idx="7789">
                  <c:v>12.67</c:v>
                </c:pt>
                <c:pt idx="7790">
                  <c:v>12.92</c:v>
                </c:pt>
                <c:pt idx="7791">
                  <c:v>13.02</c:v>
                </c:pt>
                <c:pt idx="7792">
                  <c:v>13.79</c:v>
                </c:pt>
                <c:pt idx="7793">
                  <c:v>13.31</c:v>
                </c:pt>
                <c:pt idx="7794">
                  <c:v>13.99</c:v>
                </c:pt>
                <c:pt idx="7795">
                  <c:v>13.86</c:v>
                </c:pt>
                <c:pt idx="7796">
                  <c:v>13.96</c:v>
                </c:pt>
                <c:pt idx="7797">
                  <c:v>13.58</c:v>
                </c:pt>
                <c:pt idx="7798">
                  <c:v>12.9</c:v>
                </c:pt>
                <c:pt idx="7799">
                  <c:v>12.62</c:v>
                </c:pt>
                <c:pt idx="7800">
                  <c:v>12.25</c:v>
                </c:pt>
                <c:pt idx="7801">
                  <c:v>12.07</c:v>
                </c:pt>
                <c:pt idx="7802">
                  <c:v>12.07</c:v>
                </c:pt>
                <c:pt idx="7803">
                  <c:v>13.33</c:v>
                </c:pt>
                <c:pt idx="7804">
                  <c:v>14.29</c:v>
                </c:pt>
                <c:pt idx="7805">
                  <c:v>12.85</c:v>
                </c:pt>
                <c:pt idx="7806">
                  <c:v>12.47</c:v>
                </c:pt>
                <c:pt idx="7807">
                  <c:v>12.38</c:v>
                </c:pt>
                <c:pt idx="7808">
                  <c:v>11.82</c:v>
                </c:pt>
                <c:pt idx="7809">
                  <c:v>14.21</c:v>
                </c:pt>
                <c:pt idx="7810">
                  <c:v>14.89</c:v>
                </c:pt>
                <c:pt idx="7811">
                  <c:v>18.53</c:v>
                </c:pt>
                <c:pt idx="7812">
                  <c:v>20.079999999999998</c:v>
                </c:pt>
                <c:pt idx="7813">
                  <c:v>21.08</c:v>
                </c:pt>
                <c:pt idx="7814">
                  <c:v>20.420000000000002</c:v>
                </c:pt>
                <c:pt idx="7815">
                  <c:v>23.57</c:v>
                </c:pt>
                <c:pt idx="7816">
                  <c:v>19.440000000000001</c:v>
                </c:pt>
                <c:pt idx="7817">
                  <c:v>16.809999999999999</c:v>
                </c:pt>
                <c:pt idx="7818">
                  <c:v>16.489999999999998</c:v>
                </c:pt>
                <c:pt idx="7819">
                  <c:v>15.25</c:v>
                </c:pt>
                <c:pt idx="7820">
                  <c:v>14.8</c:v>
                </c:pt>
                <c:pt idx="7821">
                  <c:v>14.37</c:v>
                </c:pt>
                <c:pt idx="7822">
                  <c:v>14.37</c:v>
                </c:pt>
                <c:pt idx="7823">
                  <c:v>14.5</c:v>
                </c:pt>
                <c:pt idx="7824">
                  <c:v>15.06</c:v>
                </c:pt>
                <c:pt idx="7825">
                  <c:v>15.92</c:v>
                </c:pt>
                <c:pt idx="7826">
                  <c:v>19.2</c:v>
                </c:pt>
                <c:pt idx="7827">
                  <c:v>19.2</c:v>
                </c:pt>
                <c:pt idx="7828">
                  <c:v>17.79</c:v>
                </c:pt>
                <c:pt idx="7829">
                  <c:v>19.920000000000002</c:v>
                </c:pt>
                <c:pt idx="7830">
                  <c:v>21.12</c:v>
                </c:pt>
                <c:pt idx="7831">
                  <c:v>19.309999999999999</c:v>
                </c:pt>
                <c:pt idx="7832">
                  <c:v>17.010000000000002</c:v>
                </c:pt>
                <c:pt idx="7833">
                  <c:v>17.55</c:v>
                </c:pt>
                <c:pt idx="7834">
                  <c:v>19.600000000000001</c:v>
                </c:pt>
                <c:pt idx="7835">
                  <c:v>20.56</c:v>
                </c:pt>
                <c:pt idx="7836">
                  <c:v>21.48</c:v>
                </c:pt>
                <c:pt idx="7837">
                  <c:v>22.39</c:v>
                </c:pt>
                <c:pt idx="7838">
                  <c:v>20.95</c:v>
                </c:pt>
                <c:pt idx="7839">
                  <c:v>20.95</c:v>
                </c:pt>
                <c:pt idx="7840">
                  <c:v>19.89</c:v>
                </c:pt>
                <c:pt idx="7841">
                  <c:v>18.850000000000001</c:v>
                </c:pt>
                <c:pt idx="7842">
                  <c:v>16.399999999999999</c:v>
                </c:pt>
                <c:pt idx="7843">
                  <c:v>16.66</c:v>
                </c:pt>
                <c:pt idx="7844">
                  <c:v>15.52</c:v>
                </c:pt>
                <c:pt idx="7845">
                  <c:v>17.22</c:v>
                </c:pt>
                <c:pt idx="7846">
                  <c:v>20.440000000000001</c:v>
                </c:pt>
                <c:pt idx="7847">
                  <c:v>18.760000000000002</c:v>
                </c:pt>
                <c:pt idx="7848">
                  <c:v>20.97</c:v>
                </c:pt>
                <c:pt idx="7849">
                  <c:v>19.43</c:v>
                </c:pt>
                <c:pt idx="7850">
                  <c:v>17.329999999999998</c:v>
                </c:pt>
                <c:pt idx="7851">
                  <c:v>18.329999999999998</c:v>
                </c:pt>
                <c:pt idx="7852">
                  <c:v>16.850000000000001</c:v>
                </c:pt>
                <c:pt idx="7853">
                  <c:v>17.29</c:v>
                </c:pt>
                <c:pt idx="7854">
                  <c:v>18.55</c:v>
                </c:pt>
                <c:pt idx="7855">
                  <c:v>17.23</c:v>
                </c:pt>
                <c:pt idx="7856">
                  <c:v>16.96</c:v>
                </c:pt>
                <c:pt idx="7857">
                  <c:v>15.34</c:v>
                </c:pt>
                <c:pt idx="7858">
                  <c:v>14.69</c:v>
                </c:pt>
                <c:pt idx="7859">
                  <c:v>14.69</c:v>
                </c:pt>
                <c:pt idx="7860">
                  <c:v>15.8</c:v>
                </c:pt>
                <c:pt idx="7861">
                  <c:v>15.45</c:v>
                </c:pt>
                <c:pt idx="7862">
                  <c:v>15.29</c:v>
                </c:pt>
                <c:pt idx="7863">
                  <c:v>14.3</c:v>
                </c:pt>
                <c:pt idx="7864">
                  <c:v>14.56</c:v>
                </c:pt>
                <c:pt idx="7865">
                  <c:v>13.69</c:v>
                </c:pt>
                <c:pt idx="7866">
                  <c:v>13.84</c:v>
                </c:pt>
                <c:pt idx="7867">
                  <c:v>13.91</c:v>
                </c:pt>
                <c:pt idx="7868">
                  <c:v>13.34</c:v>
                </c:pt>
                <c:pt idx="7869">
                  <c:v>13.04</c:v>
                </c:pt>
                <c:pt idx="7870">
                  <c:v>13.86</c:v>
                </c:pt>
                <c:pt idx="7871">
                  <c:v>14.23</c:v>
                </c:pt>
                <c:pt idx="7872">
                  <c:v>14.04</c:v>
                </c:pt>
                <c:pt idx="7873">
                  <c:v>15.2</c:v>
                </c:pt>
                <c:pt idx="7874">
                  <c:v>15.06</c:v>
                </c:pt>
                <c:pt idx="7875">
                  <c:v>16.690000000000001</c:v>
                </c:pt>
                <c:pt idx="7876">
                  <c:v>16.87</c:v>
                </c:pt>
                <c:pt idx="7877">
                  <c:v>15.42</c:v>
                </c:pt>
                <c:pt idx="7878">
                  <c:v>16</c:v>
                </c:pt>
                <c:pt idx="7879">
                  <c:v>15.61</c:v>
                </c:pt>
                <c:pt idx="7880">
                  <c:v>15.66</c:v>
                </c:pt>
                <c:pt idx="7881">
                  <c:v>13.97</c:v>
                </c:pt>
                <c:pt idx="7882">
                  <c:v>14.07</c:v>
                </c:pt>
                <c:pt idx="7883">
                  <c:v>13.02</c:v>
                </c:pt>
                <c:pt idx="7884">
                  <c:v>13.41</c:v>
                </c:pt>
                <c:pt idx="7885">
                  <c:v>13.62</c:v>
                </c:pt>
                <c:pt idx="7886">
                  <c:v>15.44</c:v>
                </c:pt>
                <c:pt idx="7887">
                  <c:v>15.8</c:v>
                </c:pt>
                <c:pt idx="7888">
                  <c:v>15.07</c:v>
                </c:pt>
                <c:pt idx="7889">
                  <c:v>14.51</c:v>
                </c:pt>
                <c:pt idx="7890">
                  <c:v>15.29</c:v>
                </c:pt>
                <c:pt idx="7891">
                  <c:v>15.11</c:v>
                </c:pt>
                <c:pt idx="7892">
                  <c:v>14.67</c:v>
                </c:pt>
                <c:pt idx="7893">
                  <c:v>14.67</c:v>
                </c:pt>
                <c:pt idx="7894">
                  <c:v>14.74</c:v>
                </c:pt>
                <c:pt idx="7895">
                  <c:v>14.78</c:v>
                </c:pt>
                <c:pt idx="7896">
                  <c:v>13.98</c:v>
                </c:pt>
                <c:pt idx="7897">
                  <c:v>13.09</c:v>
                </c:pt>
                <c:pt idx="7898">
                  <c:v>12.58</c:v>
                </c:pt>
                <c:pt idx="7899">
                  <c:v>13.94</c:v>
                </c:pt>
                <c:pt idx="7900">
                  <c:v>13.67</c:v>
                </c:pt>
                <c:pt idx="7901">
                  <c:v>12.84</c:v>
                </c:pt>
                <c:pt idx="7902">
                  <c:v>12.6</c:v>
                </c:pt>
                <c:pt idx="7903">
                  <c:v>13.89</c:v>
                </c:pt>
                <c:pt idx="7904">
                  <c:v>13.3</c:v>
                </c:pt>
                <c:pt idx="7905">
                  <c:v>13.25</c:v>
                </c:pt>
                <c:pt idx="7906">
                  <c:v>12.71</c:v>
                </c:pt>
                <c:pt idx="7907">
                  <c:v>12.48</c:v>
                </c:pt>
                <c:pt idx="7908">
                  <c:v>12.29</c:v>
                </c:pt>
                <c:pt idx="7909">
                  <c:v>13.12</c:v>
                </c:pt>
                <c:pt idx="7910">
                  <c:v>12.41</c:v>
                </c:pt>
                <c:pt idx="7911">
                  <c:v>13.39</c:v>
                </c:pt>
                <c:pt idx="7912">
                  <c:v>14.55</c:v>
                </c:pt>
                <c:pt idx="7913">
                  <c:v>12.7</c:v>
                </c:pt>
                <c:pt idx="7914">
                  <c:v>12.85</c:v>
                </c:pt>
                <c:pt idx="7915">
                  <c:v>14.31</c:v>
                </c:pt>
                <c:pt idx="7916">
                  <c:v>15.15</c:v>
                </c:pt>
                <c:pt idx="7917">
                  <c:v>15.13</c:v>
                </c:pt>
                <c:pt idx="7918">
                  <c:v>12.86</c:v>
                </c:pt>
                <c:pt idx="7919">
                  <c:v>13.85</c:v>
                </c:pt>
                <c:pt idx="7920">
                  <c:v>13.86</c:v>
                </c:pt>
                <c:pt idx="7921">
                  <c:v>13.76</c:v>
                </c:pt>
                <c:pt idx="7922">
                  <c:v>12.74</c:v>
                </c:pt>
                <c:pt idx="7923">
                  <c:v>12.38</c:v>
                </c:pt>
                <c:pt idx="7924">
                  <c:v>12.73</c:v>
                </c:pt>
                <c:pt idx="7925">
                  <c:v>12.85</c:v>
                </c:pt>
                <c:pt idx="7926">
                  <c:v>12.88</c:v>
                </c:pt>
                <c:pt idx="7927">
                  <c:v>12.11</c:v>
                </c:pt>
                <c:pt idx="7928">
                  <c:v>12.13</c:v>
                </c:pt>
                <c:pt idx="7929">
                  <c:v>12.13</c:v>
                </c:pt>
                <c:pt idx="7930">
                  <c:v>14.06</c:v>
                </c:pt>
                <c:pt idx="7931">
                  <c:v>13.27</c:v>
                </c:pt>
                <c:pt idx="7932">
                  <c:v>13.31</c:v>
                </c:pt>
                <c:pt idx="7933">
                  <c:v>13.84</c:v>
                </c:pt>
                <c:pt idx="7934">
                  <c:v>13.97</c:v>
                </c:pt>
                <c:pt idx="7935">
                  <c:v>14.24</c:v>
                </c:pt>
                <c:pt idx="7936">
                  <c:v>13.66</c:v>
                </c:pt>
                <c:pt idx="7937">
                  <c:v>14.71</c:v>
                </c:pt>
                <c:pt idx="7938">
                  <c:v>14.21</c:v>
                </c:pt>
                <c:pt idx="7939">
                  <c:v>15.29</c:v>
                </c:pt>
                <c:pt idx="7940">
                  <c:v>14.47</c:v>
                </c:pt>
                <c:pt idx="7941">
                  <c:v>13.22</c:v>
                </c:pt>
                <c:pt idx="7942">
                  <c:v>12.85</c:v>
                </c:pt>
                <c:pt idx="7943">
                  <c:v>13.78</c:v>
                </c:pt>
                <c:pt idx="7944">
                  <c:v>15.39</c:v>
                </c:pt>
                <c:pt idx="7945">
                  <c:v>14.81</c:v>
                </c:pt>
                <c:pt idx="7946">
                  <c:v>14.5</c:v>
                </c:pt>
                <c:pt idx="7947">
                  <c:v>13.19</c:v>
                </c:pt>
                <c:pt idx="7948">
                  <c:v>13.96</c:v>
                </c:pt>
                <c:pt idx="7949">
                  <c:v>12.74</c:v>
                </c:pt>
                <c:pt idx="7950">
                  <c:v>12.11</c:v>
                </c:pt>
                <c:pt idx="7951">
                  <c:v>13.26</c:v>
                </c:pt>
                <c:pt idx="7952">
                  <c:v>14.01</c:v>
                </c:pt>
                <c:pt idx="7953">
                  <c:v>14.02</c:v>
                </c:pt>
                <c:pt idx="7954">
                  <c:v>18.850000000000001</c:v>
                </c:pt>
                <c:pt idx="7955">
                  <c:v>18.23</c:v>
                </c:pt>
                <c:pt idx="7956">
                  <c:v>16.09</c:v>
                </c:pt>
                <c:pt idx="7957">
                  <c:v>16.79</c:v>
                </c:pt>
                <c:pt idx="7958">
                  <c:v>16.79</c:v>
                </c:pt>
                <c:pt idx="7959">
                  <c:v>17.010000000000002</c:v>
                </c:pt>
                <c:pt idx="7960">
                  <c:v>16.09</c:v>
                </c:pt>
                <c:pt idx="7961">
                  <c:v>19.66</c:v>
                </c:pt>
                <c:pt idx="7962">
                  <c:v>19.97</c:v>
                </c:pt>
                <c:pt idx="7963">
                  <c:v>16.829999999999998</c:v>
                </c:pt>
                <c:pt idx="7964">
                  <c:v>13.9</c:v>
                </c:pt>
                <c:pt idx="7965">
                  <c:v>13.37</c:v>
                </c:pt>
                <c:pt idx="7966">
                  <c:v>13.23</c:v>
                </c:pt>
                <c:pt idx="7967">
                  <c:v>12.11</c:v>
                </c:pt>
                <c:pt idx="7968">
                  <c:v>11.95</c:v>
                </c:pt>
                <c:pt idx="7969">
                  <c:v>12.25</c:v>
                </c:pt>
                <c:pt idx="7970">
                  <c:v>12.22</c:v>
                </c:pt>
                <c:pt idx="7971">
                  <c:v>12.12</c:v>
                </c:pt>
                <c:pt idx="7972">
                  <c:v>12.64</c:v>
                </c:pt>
                <c:pt idx="7973">
                  <c:v>13.74</c:v>
                </c:pt>
                <c:pt idx="7974">
                  <c:v>15.6</c:v>
                </c:pt>
                <c:pt idx="7975">
                  <c:v>13.44</c:v>
                </c:pt>
                <c:pt idx="7976">
                  <c:v>12.5</c:v>
                </c:pt>
                <c:pt idx="7977">
                  <c:v>12.13</c:v>
                </c:pt>
                <c:pt idx="7978">
                  <c:v>12.12</c:v>
                </c:pt>
                <c:pt idx="7979">
                  <c:v>12.56</c:v>
                </c:pt>
                <c:pt idx="7980">
                  <c:v>13</c:v>
                </c:pt>
                <c:pt idx="7981">
                  <c:v>12.51</c:v>
                </c:pt>
                <c:pt idx="7982">
                  <c:v>13.77</c:v>
                </c:pt>
                <c:pt idx="7983">
                  <c:v>13.39</c:v>
                </c:pt>
                <c:pt idx="7984">
                  <c:v>12.23</c:v>
                </c:pt>
                <c:pt idx="7985">
                  <c:v>13.71</c:v>
                </c:pt>
                <c:pt idx="7986">
                  <c:v>13.61</c:v>
                </c:pt>
                <c:pt idx="7987">
                  <c:v>13.49</c:v>
                </c:pt>
                <c:pt idx="7988">
                  <c:v>12.83</c:v>
                </c:pt>
                <c:pt idx="7989">
                  <c:v>13.02</c:v>
                </c:pt>
                <c:pt idx="7990">
                  <c:v>13.79</c:v>
                </c:pt>
                <c:pt idx="7991">
                  <c:v>15.25</c:v>
                </c:pt>
                <c:pt idx="7992">
                  <c:v>19.14</c:v>
                </c:pt>
                <c:pt idx="7993">
                  <c:v>28.03</c:v>
                </c:pt>
                <c:pt idx="7994">
                  <c:v>40.74</c:v>
                </c:pt>
                <c:pt idx="7995">
                  <c:v>36.020000000000003</c:v>
                </c:pt>
                <c:pt idx="7996">
                  <c:v>30.32</c:v>
                </c:pt>
                <c:pt idx="7997">
                  <c:v>26.1</c:v>
                </c:pt>
                <c:pt idx="7998">
                  <c:v>26.05</c:v>
                </c:pt>
                <c:pt idx="7999">
                  <c:v>28.43</c:v>
                </c:pt>
                <c:pt idx="8000">
                  <c:v>31.4</c:v>
                </c:pt>
                <c:pt idx="8001">
                  <c:v>26.09</c:v>
                </c:pt>
                <c:pt idx="8002">
                  <c:v>25.61</c:v>
                </c:pt>
                <c:pt idx="8003">
                  <c:v>27.8</c:v>
                </c:pt>
                <c:pt idx="8004">
                  <c:v>27.8</c:v>
                </c:pt>
                <c:pt idx="8005">
                  <c:v>24.9</c:v>
                </c:pt>
                <c:pt idx="8006">
                  <c:v>26.23</c:v>
                </c:pt>
                <c:pt idx="8007">
                  <c:v>24.37</c:v>
                </c:pt>
                <c:pt idx="8008">
                  <c:v>23.2</c:v>
                </c:pt>
                <c:pt idx="8009">
                  <c:v>24.25</c:v>
                </c:pt>
                <c:pt idx="8010">
                  <c:v>22.54</c:v>
                </c:pt>
                <c:pt idx="8011">
                  <c:v>21.35</c:v>
                </c:pt>
                <c:pt idx="8012">
                  <c:v>21.14</c:v>
                </c:pt>
                <c:pt idx="8013">
                  <c:v>22.28</c:v>
                </c:pt>
                <c:pt idx="8014">
                  <c:v>20.14</c:v>
                </c:pt>
                <c:pt idx="8015">
                  <c:v>22.44</c:v>
                </c:pt>
                <c:pt idx="8016">
                  <c:v>22.13</c:v>
                </c:pt>
                <c:pt idx="8017">
                  <c:v>23.47</c:v>
                </c:pt>
                <c:pt idx="8018">
                  <c:v>23.62</c:v>
                </c:pt>
                <c:pt idx="8019">
                  <c:v>27.63</c:v>
                </c:pt>
                <c:pt idx="8020">
                  <c:v>26.83</c:v>
                </c:pt>
                <c:pt idx="8021">
                  <c:v>24.5</c:v>
                </c:pt>
                <c:pt idx="8022">
                  <c:v>22.55</c:v>
                </c:pt>
                <c:pt idx="8023">
                  <c:v>20.94</c:v>
                </c:pt>
                <c:pt idx="8024">
                  <c:v>19.54</c:v>
                </c:pt>
                <c:pt idx="8025">
                  <c:v>19.399999999999999</c:v>
                </c:pt>
                <c:pt idx="8026">
                  <c:v>18.399999999999999</c:v>
                </c:pt>
                <c:pt idx="8027">
                  <c:v>17.420000000000002</c:v>
                </c:pt>
                <c:pt idx="8028">
                  <c:v>17.079999999999998</c:v>
                </c:pt>
                <c:pt idx="8029">
                  <c:v>16.170000000000002</c:v>
                </c:pt>
                <c:pt idx="8030">
                  <c:v>17.670000000000002</c:v>
                </c:pt>
                <c:pt idx="8031">
                  <c:v>18.03</c:v>
                </c:pt>
                <c:pt idx="8032">
                  <c:v>16.05</c:v>
                </c:pt>
                <c:pt idx="8033">
                  <c:v>15.05</c:v>
                </c:pt>
                <c:pt idx="8034">
                  <c:v>14.98</c:v>
                </c:pt>
                <c:pt idx="8035">
                  <c:v>15.75</c:v>
                </c:pt>
                <c:pt idx="8036">
                  <c:v>16.7</c:v>
                </c:pt>
                <c:pt idx="8037">
                  <c:v>14.45</c:v>
                </c:pt>
                <c:pt idx="8038">
                  <c:v>14.46</c:v>
                </c:pt>
                <c:pt idx="8039">
                  <c:v>15.29</c:v>
                </c:pt>
                <c:pt idx="8040">
                  <c:v>15.43</c:v>
                </c:pt>
                <c:pt idx="8041">
                  <c:v>14.33</c:v>
                </c:pt>
                <c:pt idx="8042">
                  <c:v>14.61</c:v>
                </c:pt>
                <c:pt idx="8043">
                  <c:v>15.07</c:v>
                </c:pt>
                <c:pt idx="8044">
                  <c:v>14.15</c:v>
                </c:pt>
                <c:pt idx="8045">
                  <c:v>14.54</c:v>
                </c:pt>
                <c:pt idx="8046">
                  <c:v>15.51</c:v>
                </c:pt>
                <c:pt idx="8047">
                  <c:v>15.05</c:v>
                </c:pt>
                <c:pt idx="8048">
                  <c:v>14.33</c:v>
                </c:pt>
                <c:pt idx="8049">
                  <c:v>16.52</c:v>
                </c:pt>
                <c:pt idx="8050">
                  <c:v>15.29</c:v>
                </c:pt>
                <c:pt idx="8051">
                  <c:v>16.059999999999999</c:v>
                </c:pt>
                <c:pt idx="8052">
                  <c:v>18.37</c:v>
                </c:pt>
                <c:pt idx="8053">
                  <c:v>20.079999999999998</c:v>
                </c:pt>
                <c:pt idx="8054">
                  <c:v>18.16</c:v>
                </c:pt>
                <c:pt idx="8055">
                  <c:v>18.84</c:v>
                </c:pt>
                <c:pt idx="8056">
                  <c:v>16.850000000000001</c:v>
                </c:pt>
                <c:pt idx="8057">
                  <c:v>16.989999999999998</c:v>
                </c:pt>
                <c:pt idx="8058">
                  <c:v>15.47</c:v>
                </c:pt>
                <c:pt idx="8059">
                  <c:v>15.62</c:v>
                </c:pt>
                <c:pt idx="8060">
                  <c:v>15.93</c:v>
                </c:pt>
                <c:pt idx="8061">
                  <c:v>15.19</c:v>
                </c:pt>
                <c:pt idx="8062">
                  <c:v>15.19</c:v>
                </c:pt>
                <c:pt idx="8063">
                  <c:v>15.12</c:v>
                </c:pt>
                <c:pt idx="8064">
                  <c:v>16.13</c:v>
                </c:pt>
                <c:pt idx="8065">
                  <c:v>14.67</c:v>
                </c:pt>
                <c:pt idx="8066">
                  <c:v>15.91</c:v>
                </c:pt>
                <c:pt idx="8067">
                  <c:v>18.11</c:v>
                </c:pt>
                <c:pt idx="8068">
                  <c:v>14.81</c:v>
                </c:pt>
                <c:pt idx="8069">
                  <c:v>15.84</c:v>
                </c:pt>
                <c:pt idx="8070">
                  <c:v>17.600000000000001</c:v>
                </c:pt>
                <c:pt idx="8071">
                  <c:v>19.61</c:v>
                </c:pt>
                <c:pt idx="8072">
                  <c:v>19.34</c:v>
                </c:pt>
                <c:pt idx="8073">
                  <c:v>24.39</c:v>
                </c:pt>
                <c:pt idx="8074">
                  <c:v>22.73</c:v>
                </c:pt>
                <c:pt idx="8075">
                  <c:v>20.95</c:v>
                </c:pt>
                <c:pt idx="8076">
                  <c:v>17.86</c:v>
                </c:pt>
                <c:pt idx="8077">
                  <c:v>18.940000000000001</c:v>
                </c:pt>
                <c:pt idx="8078">
                  <c:v>20.7</c:v>
                </c:pt>
                <c:pt idx="8079">
                  <c:v>18.7</c:v>
                </c:pt>
                <c:pt idx="8080">
                  <c:v>16.600000000000001</c:v>
                </c:pt>
                <c:pt idx="8081">
                  <c:v>15.57</c:v>
                </c:pt>
                <c:pt idx="8082">
                  <c:v>15.74</c:v>
                </c:pt>
                <c:pt idx="8083">
                  <c:v>15.74</c:v>
                </c:pt>
                <c:pt idx="8084">
                  <c:v>16.91</c:v>
                </c:pt>
                <c:pt idx="8085">
                  <c:v>16.079999999999998</c:v>
                </c:pt>
                <c:pt idx="8086">
                  <c:v>17.29</c:v>
                </c:pt>
                <c:pt idx="8087">
                  <c:v>18.21</c:v>
                </c:pt>
                <c:pt idx="8088">
                  <c:v>18.21</c:v>
                </c:pt>
                <c:pt idx="8089">
                  <c:v>20.7</c:v>
                </c:pt>
                <c:pt idx="8090">
                  <c:v>19.34</c:v>
                </c:pt>
                <c:pt idx="8091">
                  <c:v>20.59</c:v>
                </c:pt>
                <c:pt idx="8092">
                  <c:v>24.99</c:v>
                </c:pt>
                <c:pt idx="8093">
                  <c:v>27.01</c:v>
                </c:pt>
                <c:pt idx="8094">
                  <c:v>24.3</c:v>
                </c:pt>
                <c:pt idx="8095">
                  <c:v>22.47</c:v>
                </c:pt>
                <c:pt idx="8096">
                  <c:v>25.22</c:v>
                </c:pt>
                <c:pt idx="8097">
                  <c:v>23.95</c:v>
                </c:pt>
                <c:pt idx="8098">
                  <c:v>27.02</c:v>
                </c:pt>
                <c:pt idx="8099">
                  <c:v>27.02</c:v>
                </c:pt>
                <c:pt idx="8100">
                  <c:v>26.05</c:v>
                </c:pt>
                <c:pt idx="8101">
                  <c:v>27.59</c:v>
                </c:pt>
                <c:pt idx="8102">
                  <c:v>26.69</c:v>
                </c:pt>
                <c:pt idx="8103">
                  <c:v>22.34</c:v>
                </c:pt>
                <c:pt idx="8104">
                  <c:v>24.15</c:v>
                </c:pt>
                <c:pt idx="8105">
                  <c:v>22.5</c:v>
                </c:pt>
                <c:pt idx="8106">
                  <c:v>23.11</c:v>
                </c:pt>
                <c:pt idx="8107">
                  <c:v>22.42</c:v>
                </c:pt>
                <c:pt idx="8108">
                  <c:v>20.2</c:v>
                </c:pt>
                <c:pt idx="8109">
                  <c:v>19.98</c:v>
                </c:pt>
                <c:pt idx="8110">
                  <c:v>21.98</c:v>
                </c:pt>
                <c:pt idx="8111">
                  <c:v>21.65</c:v>
                </c:pt>
                <c:pt idx="8112">
                  <c:v>21.84</c:v>
                </c:pt>
                <c:pt idx="8113">
                  <c:v>23.38</c:v>
                </c:pt>
                <c:pt idx="8114">
                  <c:v>26</c:v>
                </c:pt>
                <c:pt idx="8115">
                  <c:v>26.54</c:v>
                </c:pt>
                <c:pt idx="8116">
                  <c:v>26.29</c:v>
                </c:pt>
                <c:pt idx="8117">
                  <c:v>28.14</c:v>
                </c:pt>
                <c:pt idx="8118">
                  <c:v>25.4</c:v>
                </c:pt>
                <c:pt idx="8119">
                  <c:v>25.4</c:v>
                </c:pt>
                <c:pt idx="8120">
                  <c:v>24.11</c:v>
                </c:pt>
                <c:pt idx="8121">
                  <c:v>22.31</c:v>
                </c:pt>
                <c:pt idx="8122">
                  <c:v>21.64</c:v>
                </c:pt>
                <c:pt idx="8123">
                  <c:v>20.53</c:v>
                </c:pt>
                <c:pt idx="8124">
                  <c:v>19.38</c:v>
                </c:pt>
                <c:pt idx="8125">
                  <c:v>20.98</c:v>
                </c:pt>
                <c:pt idx="8126">
                  <c:v>20.72</c:v>
                </c:pt>
                <c:pt idx="8127">
                  <c:v>19.11</c:v>
                </c:pt>
                <c:pt idx="8128">
                  <c:v>19.809999999999999</c:v>
                </c:pt>
                <c:pt idx="8129">
                  <c:v>20.55</c:v>
                </c:pt>
                <c:pt idx="8130">
                  <c:v>17.7</c:v>
                </c:pt>
                <c:pt idx="8131">
                  <c:v>17.09</c:v>
                </c:pt>
                <c:pt idx="8132">
                  <c:v>16.7</c:v>
                </c:pt>
                <c:pt idx="8133">
                  <c:v>16.86</c:v>
                </c:pt>
                <c:pt idx="8134">
                  <c:v>17.350000000000001</c:v>
                </c:pt>
                <c:pt idx="8135">
                  <c:v>18.670000000000002</c:v>
                </c:pt>
                <c:pt idx="8136">
                  <c:v>18.34</c:v>
                </c:pt>
                <c:pt idx="8137">
                  <c:v>18.05</c:v>
                </c:pt>
                <c:pt idx="8138">
                  <c:v>16.5</c:v>
                </c:pt>
                <c:pt idx="8139">
                  <c:v>16.920000000000002</c:v>
                </c:pt>
                <c:pt idx="8140">
                  <c:v>16.84</c:v>
                </c:pt>
                <c:pt idx="8141">
                  <c:v>14.99</c:v>
                </c:pt>
                <c:pt idx="8142">
                  <c:v>14.44</c:v>
                </c:pt>
                <c:pt idx="8143">
                  <c:v>14.02</c:v>
                </c:pt>
                <c:pt idx="8144">
                  <c:v>13.79</c:v>
                </c:pt>
                <c:pt idx="8145">
                  <c:v>14.17</c:v>
                </c:pt>
                <c:pt idx="8146">
                  <c:v>14.94</c:v>
                </c:pt>
                <c:pt idx="8147">
                  <c:v>14.74</c:v>
                </c:pt>
                <c:pt idx="8148">
                  <c:v>14.74</c:v>
                </c:pt>
                <c:pt idx="8149">
                  <c:v>15.24</c:v>
                </c:pt>
                <c:pt idx="8150">
                  <c:v>13.82</c:v>
                </c:pt>
                <c:pt idx="8151">
                  <c:v>13.56</c:v>
                </c:pt>
                <c:pt idx="8152">
                  <c:v>13.95</c:v>
                </c:pt>
                <c:pt idx="8153">
                  <c:v>13.1</c:v>
                </c:pt>
                <c:pt idx="8154">
                  <c:v>14.12</c:v>
                </c:pt>
                <c:pt idx="8155">
                  <c:v>15.42</c:v>
                </c:pt>
                <c:pt idx="8156">
                  <c:v>14.09</c:v>
                </c:pt>
                <c:pt idx="8157">
                  <c:v>16.16</c:v>
                </c:pt>
                <c:pt idx="8158">
                  <c:v>15.36</c:v>
                </c:pt>
                <c:pt idx="8159">
                  <c:v>16.260000000000002</c:v>
                </c:pt>
                <c:pt idx="8160">
                  <c:v>14.85</c:v>
                </c:pt>
                <c:pt idx="8161">
                  <c:v>13.84</c:v>
                </c:pt>
                <c:pt idx="8162">
                  <c:v>13.72</c:v>
                </c:pt>
                <c:pt idx="8163">
                  <c:v>13.62</c:v>
                </c:pt>
                <c:pt idx="8164">
                  <c:v>13.35</c:v>
                </c:pt>
                <c:pt idx="8165">
                  <c:v>13.24</c:v>
                </c:pt>
                <c:pt idx="8166">
                  <c:v>13.28</c:v>
                </c:pt>
                <c:pt idx="8167">
                  <c:v>13.95</c:v>
                </c:pt>
                <c:pt idx="8168">
                  <c:v>13.22</c:v>
                </c:pt>
                <c:pt idx="8169">
                  <c:v>14.08</c:v>
                </c:pt>
                <c:pt idx="8170">
                  <c:v>13.96</c:v>
                </c:pt>
                <c:pt idx="8171">
                  <c:v>13.77</c:v>
                </c:pt>
                <c:pt idx="8172">
                  <c:v>15.22</c:v>
                </c:pt>
                <c:pt idx="8173">
                  <c:v>15.7</c:v>
                </c:pt>
                <c:pt idx="8174">
                  <c:v>14.68</c:v>
                </c:pt>
                <c:pt idx="8175">
                  <c:v>15.6</c:v>
                </c:pt>
                <c:pt idx="8176">
                  <c:v>16.05</c:v>
                </c:pt>
                <c:pt idx="8177">
                  <c:v>15.91</c:v>
                </c:pt>
                <c:pt idx="8178">
                  <c:v>14.72</c:v>
                </c:pt>
                <c:pt idx="8179">
                  <c:v>14.57</c:v>
                </c:pt>
                <c:pt idx="8180">
                  <c:v>13.63</c:v>
                </c:pt>
                <c:pt idx="8181">
                  <c:v>14.69</c:v>
                </c:pt>
                <c:pt idx="8182">
                  <c:v>14.41</c:v>
                </c:pt>
                <c:pt idx="8183">
                  <c:v>15.04</c:v>
                </c:pt>
                <c:pt idx="8184">
                  <c:v>14.68</c:v>
                </c:pt>
                <c:pt idx="8185">
                  <c:v>15.57</c:v>
                </c:pt>
                <c:pt idx="8186">
                  <c:v>15.95</c:v>
                </c:pt>
                <c:pt idx="8187">
                  <c:v>16.329999999999998</c:v>
                </c:pt>
                <c:pt idx="8188">
                  <c:v>15.2</c:v>
                </c:pt>
                <c:pt idx="8189">
                  <c:v>15.82</c:v>
                </c:pt>
                <c:pt idx="8190">
                  <c:v>14.42</c:v>
                </c:pt>
                <c:pt idx="8191">
                  <c:v>13.9</c:v>
                </c:pt>
                <c:pt idx="8192">
                  <c:v>13.43</c:v>
                </c:pt>
                <c:pt idx="8193">
                  <c:v>13.12</c:v>
                </c:pt>
                <c:pt idx="8194">
                  <c:v>13.12</c:v>
                </c:pt>
                <c:pt idx="8195">
                  <c:v>14.19</c:v>
                </c:pt>
                <c:pt idx="8196">
                  <c:v>14.2</c:v>
                </c:pt>
                <c:pt idx="8197">
                  <c:v>13.63</c:v>
                </c:pt>
                <c:pt idx="8198">
                  <c:v>13.47</c:v>
                </c:pt>
                <c:pt idx="8199">
                  <c:v>13.65</c:v>
                </c:pt>
                <c:pt idx="8200">
                  <c:v>14.05</c:v>
                </c:pt>
                <c:pt idx="8201">
                  <c:v>14.08</c:v>
                </c:pt>
                <c:pt idx="8202">
                  <c:v>14.64</c:v>
                </c:pt>
                <c:pt idx="8203">
                  <c:v>17.03</c:v>
                </c:pt>
                <c:pt idx="8204">
                  <c:v>20.97</c:v>
                </c:pt>
                <c:pt idx="8205">
                  <c:v>20.5</c:v>
                </c:pt>
                <c:pt idx="8206">
                  <c:v>20.14</c:v>
                </c:pt>
                <c:pt idx="8207">
                  <c:v>19.37</c:v>
                </c:pt>
                <c:pt idx="8208">
                  <c:v>19.41</c:v>
                </c:pt>
                <c:pt idx="8209">
                  <c:v>18.37</c:v>
                </c:pt>
                <c:pt idx="8210">
                  <c:v>18.48</c:v>
                </c:pt>
                <c:pt idx="8211">
                  <c:v>21.17</c:v>
                </c:pt>
                <c:pt idx="8212">
                  <c:v>17.25</c:v>
                </c:pt>
                <c:pt idx="8213">
                  <c:v>25.76</c:v>
                </c:pt>
                <c:pt idx="8214">
                  <c:v>23.85</c:v>
                </c:pt>
                <c:pt idx="8215">
                  <c:v>18.75</c:v>
                </c:pt>
                <c:pt idx="8216">
                  <c:v>16.64</c:v>
                </c:pt>
                <c:pt idx="8217">
                  <c:v>15.63</c:v>
                </c:pt>
                <c:pt idx="8218">
                  <c:v>14.77</c:v>
                </c:pt>
                <c:pt idx="8219">
                  <c:v>14.77</c:v>
                </c:pt>
                <c:pt idx="8220">
                  <c:v>15.58</c:v>
                </c:pt>
                <c:pt idx="8221">
                  <c:v>14.96</c:v>
                </c:pt>
                <c:pt idx="8222">
                  <c:v>14.76</c:v>
                </c:pt>
                <c:pt idx="8223">
                  <c:v>13.2</c:v>
                </c:pt>
                <c:pt idx="8224">
                  <c:v>13.54</c:v>
                </c:pt>
                <c:pt idx="8225">
                  <c:v>13.55</c:v>
                </c:pt>
                <c:pt idx="8226">
                  <c:v>13.04</c:v>
                </c:pt>
                <c:pt idx="8227">
                  <c:v>12.82</c:v>
                </c:pt>
                <c:pt idx="8228">
                  <c:v>12.67</c:v>
                </c:pt>
                <c:pt idx="8229">
                  <c:v>12.44</c:v>
                </c:pt>
                <c:pt idx="8230">
                  <c:v>11.97</c:v>
                </c:pt>
                <c:pt idx="8231">
                  <c:v>11.77</c:v>
                </c:pt>
                <c:pt idx="8232">
                  <c:v>12.74</c:v>
                </c:pt>
                <c:pt idx="8233">
                  <c:v>12.02</c:v>
                </c:pt>
                <c:pt idx="8234">
                  <c:v>12.87</c:v>
                </c:pt>
                <c:pt idx="8235">
                  <c:v>13.05</c:v>
                </c:pt>
                <c:pt idx="8236">
                  <c:v>12.83</c:v>
                </c:pt>
                <c:pt idx="8237">
                  <c:v>12.72</c:v>
                </c:pt>
                <c:pt idx="8238">
                  <c:v>11.87</c:v>
                </c:pt>
                <c:pt idx="8239">
                  <c:v>12.44</c:v>
                </c:pt>
                <c:pt idx="8240">
                  <c:v>13.37</c:v>
                </c:pt>
                <c:pt idx="8241">
                  <c:v>12.86</c:v>
                </c:pt>
                <c:pt idx="8242">
                  <c:v>12.42</c:v>
                </c:pt>
                <c:pt idx="8243">
                  <c:v>11.39</c:v>
                </c:pt>
                <c:pt idx="8244">
                  <c:v>11.5</c:v>
                </c:pt>
                <c:pt idx="8245">
                  <c:v>11.66</c:v>
                </c:pt>
                <c:pt idx="8246">
                  <c:v>12.05</c:v>
                </c:pt>
                <c:pt idx="8247">
                  <c:v>11.68</c:v>
                </c:pt>
                <c:pt idx="8248">
                  <c:v>11.55</c:v>
                </c:pt>
                <c:pt idx="8249">
                  <c:v>11.81</c:v>
                </c:pt>
                <c:pt idx="8250">
                  <c:v>12.64</c:v>
                </c:pt>
                <c:pt idx="8251">
                  <c:v>12.19</c:v>
                </c:pt>
                <c:pt idx="8252">
                  <c:v>11.43</c:v>
                </c:pt>
                <c:pt idx="8253">
                  <c:v>11.34</c:v>
                </c:pt>
                <c:pt idx="8254">
                  <c:v>12.27</c:v>
                </c:pt>
                <c:pt idx="8255">
                  <c:v>12.38</c:v>
                </c:pt>
                <c:pt idx="8256">
                  <c:v>13.45</c:v>
                </c:pt>
                <c:pt idx="8257">
                  <c:v>13.63</c:v>
                </c:pt>
                <c:pt idx="8258">
                  <c:v>13.65</c:v>
                </c:pt>
                <c:pt idx="8259">
                  <c:v>12.94</c:v>
                </c:pt>
                <c:pt idx="8260">
                  <c:v>13.12</c:v>
                </c:pt>
                <c:pt idx="8261">
                  <c:v>13.42</c:v>
                </c:pt>
                <c:pt idx="8262">
                  <c:v>13.48</c:v>
                </c:pt>
                <c:pt idx="8263">
                  <c:v>11.98</c:v>
                </c:pt>
                <c:pt idx="8264">
                  <c:v>11.98</c:v>
                </c:pt>
                <c:pt idx="8265">
                  <c:v>12.02</c:v>
                </c:pt>
                <c:pt idx="8266">
                  <c:v>11.94</c:v>
                </c:pt>
                <c:pt idx="8267">
                  <c:v>12.51</c:v>
                </c:pt>
                <c:pt idx="8268">
                  <c:v>17.5</c:v>
                </c:pt>
                <c:pt idx="8269">
                  <c:v>15.16</c:v>
                </c:pt>
                <c:pt idx="8270">
                  <c:v>17.850000000000001</c:v>
                </c:pt>
                <c:pt idx="8271">
                  <c:v>18.14</c:v>
                </c:pt>
                <c:pt idx="8272">
                  <c:v>16.3</c:v>
                </c:pt>
                <c:pt idx="8273">
                  <c:v>15.37</c:v>
                </c:pt>
                <c:pt idx="8274">
                  <c:v>15.53</c:v>
                </c:pt>
                <c:pt idx="8275">
                  <c:v>15.92</c:v>
                </c:pt>
                <c:pt idx="8276">
                  <c:v>13.3</c:v>
                </c:pt>
                <c:pt idx="8277">
                  <c:v>12.02</c:v>
                </c:pt>
                <c:pt idx="8278">
                  <c:v>12.29</c:v>
                </c:pt>
                <c:pt idx="8279">
                  <c:v>14.5</c:v>
                </c:pt>
                <c:pt idx="8280">
                  <c:v>13.1</c:v>
                </c:pt>
                <c:pt idx="8281">
                  <c:v>12.39</c:v>
                </c:pt>
                <c:pt idx="8282">
                  <c:v>14.02</c:v>
                </c:pt>
                <c:pt idx="8283">
                  <c:v>13.29</c:v>
                </c:pt>
                <c:pt idx="8284">
                  <c:v>13.57</c:v>
                </c:pt>
                <c:pt idx="8285">
                  <c:v>13.63</c:v>
                </c:pt>
                <c:pt idx="8286">
                  <c:v>12.99</c:v>
                </c:pt>
                <c:pt idx="8287">
                  <c:v>12.84</c:v>
                </c:pt>
                <c:pt idx="8288">
                  <c:v>13.48</c:v>
                </c:pt>
                <c:pt idx="8289">
                  <c:v>13.38</c:v>
                </c:pt>
                <c:pt idx="8290">
                  <c:v>15.36</c:v>
                </c:pt>
                <c:pt idx="8291">
                  <c:v>15.91</c:v>
                </c:pt>
                <c:pt idx="8292">
                  <c:v>16.690000000000001</c:v>
                </c:pt>
                <c:pt idx="8293">
                  <c:v>16.12</c:v>
                </c:pt>
                <c:pt idx="8294">
                  <c:v>16.21</c:v>
                </c:pt>
                <c:pt idx="8295">
                  <c:v>15.28</c:v>
                </c:pt>
                <c:pt idx="8296">
                  <c:v>14.41</c:v>
                </c:pt>
                <c:pt idx="8297">
                  <c:v>13.75</c:v>
                </c:pt>
                <c:pt idx="8298">
                  <c:v>13.34</c:v>
                </c:pt>
                <c:pt idx="8299">
                  <c:v>13.02</c:v>
                </c:pt>
                <c:pt idx="8300">
                  <c:v>13.46</c:v>
                </c:pt>
                <c:pt idx="8301">
                  <c:v>14.24</c:v>
                </c:pt>
                <c:pt idx="8302">
                  <c:v>15.36</c:v>
                </c:pt>
                <c:pt idx="8303">
                  <c:v>16.190000000000001</c:v>
                </c:pt>
                <c:pt idx="8304">
                  <c:v>17.059999999999999</c:v>
                </c:pt>
                <c:pt idx="8305">
                  <c:v>18.559999999999999</c:v>
                </c:pt>
                <c:pt idx="8306">
                  <c:v>19.32</c:v>
                </c:pt>
                <c:pt idx="8307">
                  <c:v>22.08</c:v>
                </c:pt>
                <c:pt idx="8308">
                  <c:v>22.51</c:v>
                </c:pt>
                <c:pt idx="8309">
                  <c:v>18.71</c:v>
                </c:pt>
                <c:pt idx="8310">
                  <c:v>18.739999999999998</c:v>
                </c:pt>
                <c:pt idx="8311">
                  <c:v>14.38</c:v>
                </c:pt>
                <c:pt idx="8312">
                  <c:v>14.74</c:v>
                </c:pt>
                <c:pt idx="8313">
                  <c:v>14.17</c:v>
                </c:pt>
                <c:pt idx="8314">
                  <c:v>14.48</c:v>
                </c:pt>
                <c:pt idx="8315">
                  <c:v>13.37</c:v>
                </c:pt>
                <c:pt idx="8316">
                  <c:v>13.72</c:v>
                </c:pt>
                <c:pt idx="8317">
                  <c:v>13.35</c:v>
                </c:pt>
                <c:pt idx="8318">
                  <c:v>12.85</c:v>
                </c:pt>
                <c:pt idx="8319">
                  <c:v>12.42</c:v>
                </c:pt>
                <c:pt idx="8320">
                  <c:v>12.41</c:v>
                </c:pt>
                <c:pt idx="8321">
                  <c:v>12.43</c:v>
                </c:pt>
                <c:pt idx="8322">
                  <c:v>12.43</c:v>
                </c:pt>
                <c:pt idx="8323">
                  <c:v>12.34</c:v>
                </c:pt>
                <c:pt idx="8324">
                  <c:v>13.15</c:v>
                </c:pt>
                <c:pt idx="8325">
                  <c:v>12.9</c:v>
                </c:pt>
                <c:pt idx="8326">
                  <c:v>13.33</c:v>
                </c:pt>
                <c:pt idx="8327">
                  <c:v>14.07</c:v>
                </c:pt>
                <c:pt idx="8328">
                  <c:v>14.12</c:v>
                </c:pt>
                <c:pt idx="8329">
                  <c:v>12.14</c:v>
                </c:pt>
                <c:pt idx="8330">
                  <c:v>11.79</c:v>
                </c:pt>
                <c:pt idx="8331">
                  <c:v>12.22</c:v>
                </c:pt>
                <c:pt idx="8332">
                  <c:v>12.64</c:v>
                </c:pt>
                <c:pt idx="8333">
                  <c:v>11.75</c:v>
                </c:pt>
                <c:pt idx="8334">
                  <c:v>12.64</c:v>
                </c:pt>
                <c:pt idx="8335">
                  <c:v>12.72</c:v>
                </c:pt>
                <c:pt idx="8336">
                  <c:v>13.19</c:v>
                </c:pt>
                <c:pt idx="8337">
                  <c:v>12.79</c:v>
                </c:pt>
                <c:pt idx="8338">
                  <c:v>12.2</c:v>
                </c:pt>
                <c:pt idx="8339">
                  <c:v>11.71</c:v>
                </c:pt>
                <c:pt idx="8340">
                  <c:v>11.45</c:v>
                </c:pt>
                <c:pt idx="8341">
                  <c:v>11.27</c:v>
                </c:pt>
                <c:pt idx="8342">
                  <c:v>11.43</c:v>
                </c:pt>
                <c:pt idx="8343">
                  <c:v>11.44</c:v>
                </c:pt>
                <c:pt idx="8344">
                  <c:v>11.44</c:v>
                </c:pt>
                <c:pt idx="8345">
                  <c:v>11.99</c:v>
                </c:pt>
                <c:pt idx="8346">
                  <c:v>12.95</c:v>
                </c:pt>
                <c:pt idx="8347">
                  <c:v>13.37</c:v>
                </c:pt>
                <c:pt idx="8348">
                  <c:v>14.04</c:v>
                </c:pt>
                <c:pt idx="8349">
                  <c:v>14.04</c:v>
                </c:pt>
                <c:pt idx="8350">
                  <c:v>12.85</c:v>
                </c:pt>
                <c:pt idx="8351">
                  <c:v>11.85</c:v>
                </c:pt>
                <c:pt idx="8352">
                  <c:v>11.67</c:v>
                </c:pt>
                <c:pt idx="8353">
                  <c:v>11.32</c:v>
                </c:pt>
                <c:pt idx="8354">
                  <c:v>11.56</c:v>
                </c:pt>
                <c:pt idx="8355">
                  <c:v>11.49</c:v>
                </c:pt>
                <c:pt idx="8356">
                  <c:v>11.26</c:v>
                </c:pt>
                <c:pt idx="8357">
                  <c:v>11.54</c:v>
                </c:pt>
                <c:pt idx="8358">
                  <c:v>11.23</c:v>
                </c:pt>
                <c:pt idx="8359">
                  <c:v>11.23</c:v>
                </c:pt>
                <c:pt idx="8360">
                  <c:v>11.87</c:v>
                </c:pt>
                <c:pt idx="8361">
                  <c:v>12.48</c:v>
                </c:pt>
                <c:pt idx="8362">
                  <c:v>12.78</c:v>
                </c:pt>
                <c:pt idx="8363">
                  <c:v>11.54</c:v>
                </c:pt>
                <c:pt idx="8364">
                  <c:v>11.77</c:v>
                </c:pt>
                <c:pt idx="8365">
                  <c:v>11.07</c:v>
                </c:pt>
                <c:pt idx="8366">
                  <c:v>10.81</c:v>
                </c:pt>
                <c:pt idx="8367">
                  <c:v>10.63</c:v>
                </c:pt>
                <c:pt idx="8368">
                  <c:v>10.58</c:v>
                </c:pt>
                <c:pt idx="8369">
                  <c:v>11.88</c:v>
                </c:pt>
                <c:pt idx="8370">
                  <c:v>11.99</c:v>
                </c:pt>
                <c:pt idx="8371">
                  <c:v>11.81</c:v>
                </c:pt>
                <c:pt idx="8372">
                  <c:v>11.93</c:v>
                </c:pt>
                <c:pt idx="8373">
                  <c:v>10.97</c:v>
                </c:pt>
                <c:pt idx="8374">
                  <c:v>11.37</c:v>
                </c:pt>
                <c:pt idx="8375">
                  <c:v>11.29</c:v>
                </c:pt>
                <c:pt idx="8376">
                  <c:v>11.45</c:v>
                </c:pt>
                <c:pt idx="8377">
                  <c:v>10.88</c:v>
                </c:pt>
                <c:pt idx="8378">
                  <c:v>10.85</c:v>
                </c:pt>
                <c:pt idx="8379">
                  <c:v>11.07</c:v>
                </c:pt>
                <c:pt idx="8380">
                  <c:v>10.74</c:v>
                </c:pt>
                <c:pt idx="8381">
                  <c:v>11.97</c:v>
                </c:pt>
                <c:pt idx="8382">
                  <c:v>11.76</c:v>
                </c:pt>
                <c:pt idx="8383">
                  <c:v>11.49</c:v>
                </c:pt>
                <c:pt idx="8384">
                  <c:v>11.49</c:v>
                </c:pt>
                <c:pt idx="8385">
                  <c:v>11.57</c:v>
                </c:pt>
                <c:pt idx="8386">
                  <c:v>11.74</c:v>
                </c:pt>
                <c:pt idx="8387">
                  <c:v>11.71</c:v>
                </c:pt>
                <c:pt idx="8388">
                  <c:v>11.47</c:v>
                </c:pt>
                <c:pt idx="8389">
                  <c:v>12.09</c:v>
                </c:pt>
                <c:pt idx="8390">
                  <c:v>12.92</c:v>
                </c:pt>
                <c:pt idx="8391">
                  <c:v>12.54</c:v>
                </c:pt>
                <c:pt idx="8392">
                  <c:v>11.81</c:v>
                </c:pt>
                <c:pt idx="8393">
                  <c:v>10.96</c:v>
                </c:pt>
                <c:pt idx="8394">
                  <c:v>11.24</c:v>
                </c:pt>
                <c:pt idx="8395">
                  <c:v>11.45</c:v>
                </c:pt>
                <c:pt idx="8396">
                  <c:v>11.86</c:v>
                </c:pt>
                <c:pt idx="8397">
                  <c:v>12.3</c:v>
                </c:pt>
                <c:pt idx="8398">
                  <c:v>11.66</c:v>
                </c:pt>
                <c:pt idx="8399">
                  <c:v>11.35</c:v>
                </c:pt>
                <c:pt idx="8400">
                  <c:v>12.3</c:v>
                </c:pt>
                <c:pt idx="8401">
                  <c:v>11.63</c:v>
                </c:pt>
                <c:pt idx="8402">
                  <c:v>11.21</c:v>
                </c:pt>
                <c:pt idx="8403">
                  <c:v>11.28</c:v>
                </c:pt>
                <c:pt idx="8404">
                  <c:v>11.34</c:v>
                </c:pt>
                <c:pt idx="8405">
                  <c:v>12.47</c:v>
                </c:pt>
                <c:pt idx="8406">
                  <c:v>12.81</c:v>
                </c:pt>
                <c:pt idx="8407">
                  <c:v>13.12</c:v>
                </c:pt>
                <c:pt idx="8408">
                  <c:v>12.96</c:v>
                </c:pt>
                <c:pt idx="8409">
                  <c:v>12.5</c:v>
                </c:pt>
                <c:pt idx="8410">
                  <c:v>11.53</c:v>
                </c:pt>
                <c:pt idx="8411">
                  <c:v>11.42</c:v>
                </c:pt>
                <c:pt idx="8412">
                  <c:v>11.54</c:v>
                </c:pt>
                <c:pt idx="8413">
                  <c:v>12.37</c:v>
                </c:pt>
                <c:pt idx="8414">
                  <c:v>12.38</c:v>
                </c:pt>
                <c:pt idx="8415">
                  <c:v>11.79</c:v>
                </c:pt>
                <c:pt idx="8416">
                  <c:v>12.89</c:v>
                </c:pt>
                <c:pt idx="8417">
                  <c:v>12.39</c:v>
                </c:pt>
                <c:pt idx="8418">
                  <c:v>12.87</c:v>
                </c:pt>
                <c:pt idx="8419">
                  <c:v>14.05</c:v>
                </c:pt>
                <c:pt idx="8420">
                  <c:v>15.07</c:v>
                </c:pt>
                <c:pt idx="8421">
                  <c:v>15.77</c:v>
                </c:pt>
                <c:pt idx="8422">
                  <c:v>15.96</c:v>
                </c:pt>
                <c:pt idx="8423">
                  <c:v>15.96</c:v>
                </c:pt>
                <c:pt idx="8424">
                  <c:v>14.66</c:v>
                </c:pt>
                <c:pt idx="8425">
                  <c:v>14.42</c:v>
                </c:pt>
                <c:pt idx="8426">
                  <c:v>14.93</c:v>
                </c:pt>
                <c:pt idx="8427">
                  <c:v>14.15</c:v>
                </c:pt>
                <c:pt idx="8428">
                  <c:v>14.63</c:v>
                </c:pt>
                <c:pt idx="8429">
                  <c:v>10.84</c:v>
                </c:pt>
                <c:pt idx="8430">
                  <c:v>10.76</c:v>
                </c:pt>
                <c:pt idx="8431">
                  <c:v>10.85</c:v>
                </c:pt>
                <c:pt idx="8432">
                  <c:v>10.36</c:v>
                </c:pt>
                <c:pt idx="8433">
                  <c:v>10.82</c:v>
                </c:pt>
                <c:pt idx="8434">
                  <c:v>10.11</c:v>
                </c:pt>
                <c:pt idx="8435">
                  <c:v>10.59</c:v>
                </c:pt>
                <c:pt idx="8436">
                  <c:v>10.68</c:v>
                </c:pt>
                <c:pt idx="8437">
                  <c:v>10.46</c:v>
                </c:pt>
                <c:pt idx="8438">
                  <c:v>10.57</c:v>
                </c:pt>
                <c:pt idx="8439">
                  <c:v>9.77</c:v>
                </c:pt>
                <c:pt idx="8440">
                  <c:v>9.9600000000000009</c:v>
                </c:pt>
                <c:pt idx="8441">
                  <c:v>10.210000000000001</c:v>
                </c:pt>
                <c:pt idx="8442">
                  <c:v>10.6</c:v>
                </c:pt>
                <c:pt idx="8443">
                  <c:v>10.4</c:v>
                </c:pt>
                <c:pt idx="8444">
                  <c:v>10.42</c:v>
                </c:pt>
                <c:pt idx="8445">
                  <c:v>10.65</c:v>
                </c:pt>
                <c:pt idx="8446">
                  <c:v>15.59</c:v>
                </c:pt>
                <c:pt idx="8447">
                  <c:v>14.66</c:v>
                </c:pt>
                <c:pt idx="8448">
                  <c:v>12.04</c:v>
                </c:pt>
                <c:pt idx="8449">
                  <c:v>10.93</c:v>
                </c:pt>
                <c:pt idx="8450">
                  <c:v>10.72</c:v>
                </c:pt>
                <c:pt idx="8451">
                  <c:v>10.02</c:v>
                </c:pt>
                <c:pt idx="8452">
                  <c:v>9.99</c:v>
                </c:pt>
                <c:pt idx="8453">
                  <c:v>9.81</c:v>
                </c:pt>
                <c:pt idx="8454">
                  <c:v>9.81</c:v>
                </c:pt>
                <c:pt idx="8455">
                  <c:v>10.38</c:v>
                </c:pt>
                <c:pt idx="8456">
                  <c:v>10.41</c:v>
                </c:pt>
                <c:pt idx="8457">
                  <c:v>9.89</c:v>
                </c:pt>
                <c:pt idx="8458">
                  <c:v>9.75</c:v>
                </c:pt>
                <c:pt idx="8459">
                  <c:v>10.07</c:v>
                </c:pt>
                <c:pt idx="8460">
                  <c:v>10.45</c:v>
                </c:pt>
                <c:pt idx="8461">
                  <c:v>10.39</c:v>
                </c:pt>
                <c:pt idx="8462">
                  <c:v>10.16</c:v>
                </c:pt>
                <c:pt idx="8463">
                  <c:v>10.7</c:v>
                </c:pt>
                <c:pt idx="8464">
                  <c:v>11.46</c:v>
                </c:pt>
                <c:pt idx="8465">
                  <c:v>10.42</c:v>
                </c:pt>
                <c:pt idx="8466">
                  <c:v>10.64</c:v>
                </c:pt>
                <c:pt idx="8467">
                  <c:v>10.9</c:v>
                </c:pt>
                <c:pt idx="8468">
                  <c:v>10.38</c:v>
                </c:pt>
                <c:pt idx="8469">
                  <c:v>10.37</c:v>
                </c:pt>
                <c:pt idx="8470">
                  <c:v>10.86</c:v>
                </c:pt>
                <c:pt idx="8471">
                  <c:v>10.75</c:v>
                </c:pt>
                <c:pt idx="8472">
                  <c:v>10.48</c:v>
                </c:pt>
                <c:pt idx="8473">
                  <c:v>10.02</c:v>
                </c:pt>
                <c:pt idx="8474">
                  <c:v>9.9</c:v>
                </c:pt>
                <c:pt idx="8475">
                  <c:v>11.06</c:v>
                </c:pt>
                <c:pt idx="8476">
                  <c:v>10.029999999999999</c:v>
                </c:pt>
                <c:pt idx="8477">
                  <c:v>11.44</c:v>
                </c:pt>
                <c:pt idx="8478">
                  <c:v>11.18</c:v>
                </c:pt>
                <c:pt idx="8479">
                  <c:v>11.22</c:v>
                </c:pt>
                <c:pt idx="8480">
                  <c:v>11.22</c:v>
                </c:pt>
                <c:pt idx="8481">
                  <c:v>11.07</c:v>
                </c:pt>
                <c:pt idx="8482">
                  <c:v>12.54</c:v>
                </c:pt>
                <c:pt idx="8483">
                  <c:v>11.19</c:v>
                </c:pt>
                <c:pt idx="8484">
                  <c:v>11.11</c:v>
                </c:pt>
                <c:pt idx="8485">
                  <c:v>10.89</c:v>
                </c:pt>
                <c:pt idx="8486">
                  <c:v>10.3</c:v>
                </c:pt>
                <c:pt idx="8487">
                  <c:v>9.9</c:v>
                </c:pt>
                <c:pt idx="8488">
                  <c:v>9.51</c:v>
                </c:pt>
                <c:pt idx="8489">
                  <c:v>9.82</c:v>
                </c:pt>
                <c:pt idx="8490">
                  <c:v>9.89</c:v>
                </c:pt>
                <c:pt idx="8491">
                  <c:v>9.7899999999999991</c:v>
                </c:pt>
                <c:pt idx="8492">
                  <c:v>9.58</c:v>
                </c:pt>
                <c:pt idx="8493">
                  <c:v>9.36</c:v>
                </c:pt>
                <c:pt idx="8494">
                  <c:v>9.43</c:v>
                </c:pt>
                <c:pt idx="8495">
                  <c:v>9.43</c:v>
                </c:pt>
                <c:pt idx="8496">
                  <c:v>9.6</c:v>
                </c:pt>
                <c:pt idx="8497">
                  <c:v>10.11</c:v>
                </c:pt>
                <c:pt idx="8498">
                  <c:v>10.29</c:v>
                </c:pt>
                <c:pt idx="8499">
                  <c:v>10.26</c:v>
                </c:pt>
                <c:pt idx="8500">
                  <c:v>10.09</c:v>
                </c:pt>
                <c:pt idx="8501">
                  <c:v>10.28</c:v>
                </c:pt>
                <c:pt idx="8502">
                  <c:v>10.44</c:v>
                </c:pt>
                <c:pt idx="8503">
                  <c:v>10.029999999999999</c:v>
                </c:pt>
                <c:pt idx="8504">
                  <c:v>9.93</c:v>
                </c:pt>
                <c:pt idx="8505">
                  <c:v>10.96</c:v>
                </c:pt>
                <c:pt idx="8506">
                  <c:v>11.11</c:v>
                </c:pt>
                <c:pt idx="8507">
                  <c:v>16.04</c:v>
                </c:pt>
                <c:pt idx="8508">
                  <c:v>15.51</c:v>
                </c:pt>
                <c:pt idx="8509">
                  <c:v>12.33</c:v>
                </c:pt>
                <c:pt idx="8510">
                  <c:v>12.04</c:v>
                </c:pt>
                <c:pt idx="8511">
                  <c:v>11.74</c:v>
                </c:pt>
                <c:pt idx="8512">
                  <c:v>15.55</c:v>
                </c:pt>
                <c:pt idx="8513">
                  <c:v>14.26</c:v>
                </c:pt>
                <c:pt idx="8514">
                  <c:v>13.19</c:v>
                </c:pt>
                <c:pt idx="8515">
                  <c:v>11.35</c:v>
                </c:pt>
                <c:pt idx="8516">
                  <c:v>12.25</c:v>
                </c:pt>
                <c:pt idx="8517">
                  <c:v>12.23</c:v>
                </c:pt>
                <c:pt idx="8518">
                  <c:v>11.28</c:v>
                </c:pt>
                <c:pt idx="8519">
                  <c:v>11.32</c:v>
                </c:pt>
                <c:pt idx="8520">
                  <c:v>11.7</c:v>
                </c:pt>
                <c:pt idx="8521">
                  <c:v>11.22</c:v>
                </c:pt>
                <c:pt idx="8522">
                  <c:v>10.59</c:v>
                </c:pt>
                <c:pt idx="8523">
                  <c:v>10.130000000000001</c:v>
                </c:pt>
                <c:pt idx="8524">
                  <c:v>10.130000000000001</c:v>
                </c:pt>
                <c:pt idx="8525">
                  <c:v>12.23</c:v>
                </c:pt>
                <c:pt idx="8526">
                  <c:v>11.63</c:v>
                </c:pt>
                <c:pt idx="8527">
                  <c:v>11.55</c:v>
                </c:pt>
                <c:pt idx="8528">
                  <c:v>12.12</c:v>
                </c:pt>
                <c:pt idx="8529">
                  <c:v>10.73</c:v>
                </c:pt>
                <c:pt idx="8530">
                  <c:v>10.58</c:v>
                </c:pt>
                <c:pt idx="8531">
                  <c:v>10.5</c:v>
                </c:pt>
                <c:pt idx="8532">
                  <c:v>10.44</c:v>
                </c:pt>
                <c:pt idx="8533">
                  <c:v>10.17</c:v>
                </c:pt>
                <c:pt idx="8534">
                  <c:v>10.15</c:v>
                </c:pt>
                <c:pt idx="8535">
                  <c:v>10.18</c:v>
                </c:pt>
                <c:pt idx="8536">
                  <c:v>9.7799999999999994</c:v>
                </c:pt>
                <c:pt idx="8537">
                  <c:v>9.67</c:v>
                </c:pt>
                <c:pt idx="8538">
                  <c:v>9.59</c:v>
                </c:pt>
                <c:pt idx="8539">
                  <c:v>10.210000000000001</c:v>
                </c:pt>
                <c:pt idx="8540">
                  <c:v>10.17</c:v>
                </c:pt>
                <c:pt idx="8541">
                  <c:v>9.8699999999999992</c:v>
                </c:pt>
                <c:pt idx="8542">
                  <c:v>9.5500000000000007</c:v>
                </c:pt>
                <c:pt idx="8543">
                  <c:v>9.51</c:v>
                </c:pt>
                <c:pt idx="8544">
                  <c:v>9.4499999999999993</c:v>
                </c:pt>
                <c:pt idx="8545">
                  <c:v>9.51</c:v>
                </c:pt>
                <c:pt idx="8546">
                  <c:v>9.6300000000000008</c:v>
                </c:pt>
                <c:pt idx="8547">
                  <c:v>9.19</c:v>
                </c:pt>
                <c:pt idx="8548">
                  <c:v>9.65</c:v>
                </c:pt>
                <c:pt idx="8549">
                  <c:v>10.33</c:v>
                </c:pt>
                <c:pt idx="8550">
                  <c:v>10.08</c:v>
                </c:pt>
                <c:pt idx="8551">
                  <c:v>9.85</c:v>
                </c:pt>
                <c:pt idx="8552">
                  <c:v>9.91</c:v>
                </c:pt>
                <c:pt idx="8553">
                  <c:v>9.61</c:v>
                </c:pt>
                <c:pt idx="8554">
                  <c:v>9.91</c:v>
                </c:pt>
                <c:pt idx="8555">
                  <c:v>10.31</c:v>
                </c:pt>
                <c:pt idx="8556">
                  <c:v>10.07</c:v>
                </c:pt>
                <c:pt idx="8557">
                  <c:v>10.050000000000001</c:v>
                </c:pt>
                <c:pt idx="8558">
                  <c:v>9.9700000000000006</c:v>
                </c:pt>
                <c:pt idx="8559">
                  <c:v>11.07</c:v>
                </c:pt>
                <c:pt idx="8560">
                  <c:v>11.16</c:v>
                </c:pt>
                <c:pt idx="8561">
                  <c:v>11.23</c:v>
                </c:pt>
                <c:pt idx="8562">
                  <c:v>11.3</c:v>
                </c:pt>
                <c:pt idx="8563">
                  <c:v>9.8000000000000007</c:v>
                </c:pt>
                <c:pt idx="8564">
                  <c:v>10.5</c:v>
                </c:pt>
                <c:pt idx="8565">
                  <c:v>10.18</c:v>
                </c:pt>
                <c:pt idx="8566">
                  <c:v>10.199999999999999</c:v>
                </c:pt>
                <c:pt idx="8567">
                  <c:v>9.93</c:v>
                </c:pt>
                <c:pt idx="8568">
                  <c:v>9.14</c:v>
                </c:pt>
                <c:pt idx="8569">
                  <c:v>9.4</c:v>
                </c:pt>
                <c:pt idx="8570">
                  <c:v>9.89</c:v>
                </c:pt>
                <c:pt idx="8571">
                  <c:v>9.7799999999999994</c:v>
                </c:pt>
                <c:pt idx="8572">
                  <c:v>10.5</c:v>
                </c:pt>
                <c:pt idx="8573">
                  <c:v>11.29</c:v>
                </c:pt>
                <c:pt idx="8574">
                  <c:v>11.5</c:v>
                </c:pt>
                <c:pt idx="8575">
                  <c:v>11.59</c:v>
                </c:pt>
                <c:pt idx="8576">
                  <c:v>13.13</c:v>
                </c:pt>
                <c:pt idx="8577">
                  <c:v>11.76</c:v>
                </c:pt>
                <c:pt idx="8578">
                  <c:v>11.43</c:v>
                </c:pt>
                <c:pt idx="8579">
                  <c:v>10.65</c:v>
                </c:pt>
                <c:pt idx="8580">
                  <c:v>9.73</c:v>
                </c:pt>
                <c:pt idx="8581">
                  <c:v>9.8800000000000008</c:v>
                </c:pt>
                <c:pt idx="8582">
                  <c:v>9.8800000000000008</c:v>
                </c:pt>
                <c:pt idx="8583">
                  <c:v>9.67</c:v>
                </c:pt>
                <c:pt idx="8584">
                  <c:v>9.8699999999999992</c:v>
                </c:pt>
                <c:pt idx="8585">
                  <c:v>10.029999999999999</c:v>
                </c:pt>
                <c:pt idx="8586">
                  <c:v>10.7</c:v>
                </c:pt>
                <c:pt idx="8587">
                  <c:v>11.28</c:v>
                </c:pt>
                <c:pt idx="8588">
                  <c:v>11.43</c:v>
                </c:pt>
                <c:pt idx="8589">
                  <c:v>11.68</c:v>
                </c:pt>
                <c:pt idx="8590">
                  <c:v>11.33</c:v>
                </c:pt>
                <c:pt idx="8591">
                  <c:v>11.02</c:v>
                </c:pt>
                <c:pt idx="8592">
                  <c:v>10.16</c:v>
                </c:pt>
                <c:pt idx="8593">
                  <c:v>9.58</c:v>
                </c:pt>
                <c:pt idx="8594">
                  <c:v>9.34</c:v>
                </c:pt>
                <c:pt idx="8595">
                  <c:v>9.92</c:v>
                </c:pt>
                <c:pt idx="8596">
                  <c:v>10.18</c:v>
                </c:pt>
                <c:pt idx="8597">
                  <c:v>10.49</c:v>
                </c:pt>
                <c:pt idx="8598">
                  <c:v>9.42</c:v>
                </c:pt>
                <c:pt idx="8599">
                  <c:v>9.5299999999999994</c:v>
                </c:pt>
                <c:pt idx="8600">
                  <c:v>10.029999999999999</c:v>
                </c:pt>
                <c:pt idx="8601">
                  <c:v>9.7200000000000006</c:v>
                </c:pt>
                <c:pt idx="8602">
                  <c:v>9.6199999999999992</c:v>
                </c:pt>
                <c:pt idx="8603">
                  <c:v>9.9</c:v>
                </c:pt>
                <c:pt idx="8604">
                  <c:v>9.9</c:v>
                </c:pt>
                <c:pt idx="8605">
                  <c:v>10.25</c:v>
                </c:pt>
                <c:pt idx="8606">
                  <c:v>10.47</c:v>
                </c:pt>
                <c:pt idx="8607">
                  <c:v>10.18</c:v>
                </c:pt>
                <c:pt idx="8608">
                  <c:v>11.04</c:v>
                </c:pt>
                <c:pt idx="8609">
                  <c:v>11.04</c:v>
                </c:pt>
                <c:pt idx="8610">
                  <c:v>9.77</c:v>
                </c:pt>
                <c:pt idx="8611">
                  <c:v>9.15</c:v>
                </c:pt>
                <c:pt idx="8612">
                  <c:v>9.2200000000000006</c:v>
                </c:pt>
                <c:pt idx="8613">
                  <c:v>9.2200000000000006</c:v>
                </c:pt>
                <c:pt idx="8614">
                  <c:v>9.52</c:v>
                </c:pt>
                <c:pt idx="8615">
                  <c:v>10.08</c:v>
                </c:pt>
                <c:pt idx="8616">
                  <c:v>9.82</c:v>
                </c:pt>
                <c:pt idx="8617">
                  <c:v>9.8800000000000008</c:v>
                </c:pt>
                <c:pt idx="8618">
                  <c:v>10.16</c:v>
                </c:pt>
                <c:pt idx="8619">
                  <c:v>10.16</c:v>
                </c:pt>
                <c:pt idx="8620">
                  <c:v>11.66</c:v>
                </c:pt>
                <c:pt idx="8621">
                  <c:v>11.91</c:v>
                </c:pt>
                <c:pt idx="8622">
                  <c:v>12.22</c:v>
                </c:pt>
                <c:pt idx="8623">
                  <c:v>11.27</c:v>
                </c:pt>
                <c:pt idx="8624">
                  <c:v>11.03</c:v>
                </c:pt>
                <c:pt idx="8625">
                  <c:v>11.1</c:v>
                </c:pt>
                <c:pt idx="8626">
                  <c:v>11.47</c:v>
                </c:pt>
                <c:pt idx="8627">
                  <c:v>11.58</c:v>
                </c:pt>
                <c:pt idx="8628">
                  <c:v>11.08</c:v>
                </c:pt>
                <c:pt idx="8629">
                  <c:v>13.84</c:v>
                </c:pt>
                <c:pt idx="8630">
                  <c:v>14.79</c:v>
                </c:pt>
                <c:pt idx="8631">
                  <c:v>13.54</c:v>
                </c:pt>
                <c:pt idx="8632">
                  <c:v>13.47</c:v>
                </c:pt>
                <c:pt idx="8633">
                  <c:v>17.309999999999999</c:v>
                </c:pt>
                <c:pt idx="8634">
                  <c:v>37.32</c:v>
                </c:pt>
                <c:pt idx="8635">
                  <c:v>29.98</c:v>
                </c:pt>
                <c:pt idx="8636">
                  <c:v>27.73</c:v>
                </c:pt>
                <c:pt idx="8637">
                  <c:v>33.46</c:v>
                </c:pt>
                <c:pt idx="8638">
                  <c:v>29.06</c:v>
                </c:pt>
                <c:pt idx="8639">
                  <c:v>25.61</c:v>
                </c:pt>
                <c:pt idx="8640">
                  <c:v>24.97</c:v>
                </c:pt>
                <c:pt idx="8641">
                  <c:v>19.260000000000002</c:v>
                </c:pt>
                <c:pt idx="8642">
                  <c:v>19.13</c:v>
                </c:pt>
                <c:pt idx="8643">
                  <c:v>19.46</c:v>
                </c:pt>
                <c:pt idx="8644">
                  <c:v>19.46</c:v>
                </c:pt>
                <c:pt idx="8645">
                  <c:v>20.6</c:v>
                </c:pt>
                <c:pt idx="8646">
                  <c:v>20.02</c:v>
                </c:pt>
                <c:pt idx="8647">
                  <c:v>18.72</c:v>
                </c:pt>
                <c:pt idx="8648">
                  <c:v>16.489999999999998</c:v>
                </c:pt>
                <c:pt idx="8649">
                  <c:v>15.8</c:v>
                </c:pt>
                <c:pt idx="8650">
                  <c:v>18.59</c:v>
                </c:pt>
                <c:pt idx="8651">
                  <c:v>19.850000000000001</c:v>
                </c:pt>
                <c:pt idx="8652">
                  <c:v>22.47</c:v>
                </c:pt>
                <c:pt idx="8653">
                  <c:v>19.59</c:v>
                </c:pt>
                <c:pt idx="8654">
                  <c:v>18.73</c:v>
                </c:pt>
                <c:pt idx="8655">
                  <c:v>18.36</c:v>
                </c:pt>
                <c:pt idx="8656">
                  <c:v>17.760000000000002</c:v>
                </c:pt>
                <c:pt idx="8657">
                  <c:v>16.54</c:v>
                </c:pt>
                <c:pt idx="8658">
                  <c:v>14.64</c:v>
                </c:pt>
                <c:pt idx="8659">
                  <c:v>15.78</c:v>
                </c:pt>
                <c:pt idx="8660">
                  <c:v>16.350000000000001</c:v>
                </c:pt>
                <c:pt idx="8661">
                  <c:v>17.23</c:v>
                </c:pt>
                <c:pt idx="8662">
                  <c:v>16.59</c:v>
                </c:pt>
                <c:pt idx="8663">
                  <c:v>15.8</c:v>
                </c:pt>
                <c:pt idx="8664">
                  <c:v>19.02</c:v>
                </c:pt>
                <c:pt idx="8665">
                  <c:v>18.2</c:v>
                </c:pt>
                <c:pt idx="8666">
                  <c:v>17.86</c:v>
                </c:pt>
                <c:pt idx="8667">
                  <c:v>23.34</c:v>
                </c:pt>
                <c:pt idx="8668">
                  <c:v>24.87</c:v>
                </c:pt>
                <c:pt idx="8669">
                  <c:v>21.03</c:v>
                </c:pt>
                <c:pt idx="8670">
                  <c:v>22.5</c:v>
                </c:pt>
                <c:pt idx="8671">
                  <c:v>22.87</c:v>
                </c:pt>
                <c:pt idx="8672">
                  <c:v>19.97</c:v>
                </c:pt>
                <c:pt idx="8673">
                  <c:v>19.97</c:v>
                </c:pt>
                <c:pt idx="8674">
                  <c:v>23.62</c:v>
                </c:pt>
                <c:pt idx="8675">
                  <c:v>21.1</c:v>
                </c:pt>
                <c:pt idx="8676">
                  <c:v>20.059999999999999</c:v>
                </c:pt>
                <c:pt idx="8677">
                  <c:v>18.940000000000001</c:v>
                </c:pt>
                <c:pt idx="8678">
                  <c:v>21.49</c:v>
                </c:pt>
                <c:pt idx="8679">
                  <c:v>21.77</c:v>
                </c:pt>
                <c:pt idx="8680">
                  <c:v>20.47</c:v>
                </c:pt>
                <c:pt idx="8681">
                  <c:v>20.239999999999998</c:v>
                </c:pt>
                <c:pt idx="8682">
                  <c:v>18.489999999999998</c:v>
                </c:pt>
                <c:pt idx="8683">
                  <c:v>17.41</c:v>
                </c:pt>
                <c:pt idx="8684">
                  <c:v>16.559999999999999</c:v>
                </c:pt>
                <c:pt idx="8685">
                  <c:v>15.25</c:v>
                </c:pt>
                <c:pt idx="8686">
                  <c:v>15.6</c:v>
                </c:pt>
                <c:pt idx="8687">
                  <c:v>15.96</c:v>
                </c:pt>
                <c:pt idx="8688">
                  <c:v>16.88</c:v>
                </c:pt>
                <c:pt idx="8689">
                  <c:v>16.34</c:v>
                </c:pt>
                <c:pt idx="8690">
                  <c:v>18.02</c:v>
                </c:pt>
                <c:pt idx="8691">
                  <c:v>17.84</c:v>
                </c:pt>
                <c:pt idx="8692">
                  <c:v>16.239999999999998</c:v>
                </c:pt>
                <c:pt idx="8693">
                  <c:v>15.41</c:v>
                </c:pt>
                <c:pt idx="8694">
                  <c:v>15.93</c:v>
                </c:pt>
                <c:pt idx="8695">
                  <c:v>15.49</c:v>
                </c:pt>
                <c:pt idx="8696">
                  <c:v>15.97</c:v>
                </c:pt>
                <c:pt idx="8697">
                  <c:v>15.9</c:v>
                </c:pt>
                <c:pt idx="8698">
                  <c:v>14.77</c:v>
                </c:pt>
                <c:pt idx="8699">
                  <c:v>14.75</c:v>
                </c:pt>
                <c:pt idx="8700">
                  <c:v>14.71</c:v>
                </c:pt>
                <c:pt idx="8701">
                  <c:v>13.42</c:v>
                </c:pt>
                <c:pt idx="8702">
                  <c:v>13.23</c:v>
                </c:pt>
                <c:pt idx="8703">
                  <c:v>12.65</c:v>
                </c:pt>
                <c:pt idx="8704">
                  <c:v>12.93</c:v>
                </c:pt>
                <c:pt idx="8705">
                  <c:v>14.63</c:v>
                </c:pt>
                <c:pt idx="8706">
                  <c:v>13.42</c:v>
                </c:pt>
                <c:pt idx="8707">
                  <c:v>13.43</c:v>
                </c:pt>
                <c:pt idx="8708">
                  <c:v>13.42</c:v>
                </c:pt>
                <c:pt idx="8709">
                  <c:v>13.08</c:v>
                </c:pt>
                <c:pt idx="8710">
                  <c:v>13.22</c:v>
                </c:pt>
                <c:pt idx="8711">
                  <c:v>12.58</c:v>
                </c:pt>
                <c:pt idx="8712">
                  <c:v>12.53</c:v>
                </c:pt>
                <c:pt idx="8713">
                  <c:v>13.22</c:v>
                </c:pt>
                <c:pt idx="8714">
                  <c:v>13.22</c:v>
                </c:pt>
                <c:pt idx="8715">
                  <c:v>17.02</c:v>
                </c:pt>
                <c:pt idx="8716">
                  <c:v>14.94</c:v>
                </c:pt>
                <c:pt idx="8717">
                  <c:v>15.43</c:v>
                </c:pt>
                <c:pt idx="8718">
                  <c:v>13.46</c:v>
                </c:pt>
                <c:pt idx="8719">
                  <c:v>12.74</c:v>
                </c:pt>
                <c:pt idx="8720">
                  <c:v>12.4</c:v>
                </c:pt>
                <c:pt idx="8721">
                  <c:v>11.64</c:v>
                </c:pt>
                <c:pt idx="8722">
                  <c:v>12.13</c:v>
                </c:pt>
                <c:pt idx="8723">
                  <c:v>12.18</c:v>
                </c:pt>
                <c:pt idx="8724">
                  <c:v>12.35</c:v>
                </c:pt>
                <c:pt idx="8725">
                  <c:v>12.34</c:v>
                </c:pt>
                <c:pt idx="8726">
                  <c:v>12.94</c:v>
                </c:pt>
                <c:pt idx="8727">
                  <c:v>12.12</c:v>
                </c:pt>
                <c:pt idx="8728">
                  <c:v>11.98</c:v>
                </c:pt>
                <c:pt idx="8729">
                  <c:v>12.31</c:v>
                </c:pt>
                <c:pt idx="8730">
                  <c:v>13.35</c:v>
                </c:pt>
                <c:pt idx="8731">
                  <c:v>12.79</c:v>
                </c:pt>
                <c:pt idx="8732">
                  <c:v>14.64</c:v>
                </c:pt>
                <c:pt idx="8733">
                  <c:v>13.77</c:v>
                </c:pt>
                <c:pt idx="8734">
                  <c:v>17.329999999999998</c:v>
                </c:pt>
                <c:pt idx="8735">
                  <c:v>15.92</c:v>
                </c:pt>
                <c:pt idx="8736">
                  <c:v>17.91</c:v>
                </c:pt>
                <c:pt idx="8737">
                  <c:v>16.850000000000001</c:v>
                </c:pt>
                <c:pt idx="8738">
                  <c:v>16.09</c:v>
                </c:pt>
                <c:pt idx="8739">
                  <c:v>15.6</c:v>
                </c:pt>
                <c:pt idx="8740">
                  <c:v>16.14</c:v>
                </c:pt>
                <c:pt idx="8741">
                  <c:v>16.14</c:v>
                </c:pt>
                <c:pt idx="8742">
                  <c:v>14.97</c:v>
                </c:pt>
                <c:pt idx="8743">
                  <c:v>13.37</c:v>
                </c:pt>
                <c:pt idx="8744">
                  <c:v>12.69</c:v>
                </c:pt>
                <c:pt idx="8745">
                  <c:v>12.64</c:v>
                </c:pt>
                <c:pt idx="8746">
                  <c:v>13.63</c:v>
                </c:pt>
                <c:pt idx="8747">
                  <c:v>12.58</c:v>
                </c:pt>
                <c:pt idx="8748">
                  <c:v>12.18</c:v>
                </c:pt>
                <c:pt idx="8749">
                  <c:v>12.83</c:v>
                </c:pt>
                <c:pt idx="8750">
                  <c:v>12.06</c:v>
                </c:pt>
                <c:pt idx="8751">
                  <c:v>12.1</c:v>
                </c:pt>
                <c:pt idx="8752">
                  <c:v>12.87</c:v>
                </c:pt>
                <c:pt idx="8753">
                  <c:v>12.86</c:v>
                </c:pt>
                <c:pt idx="8754">
                  <c:v>12.62</c:v>
                </c:pt>
                <c:pt idx="8755">
                  <c:v>12.41</c:v>
                </c:pt>
                <c:pt idx="8756">
                  <c:v>12.29</c:v>
                </c:pt>
                <c:pt idx="8757">
                  <c:v>12.14</c:v>
                </c:pt>
                <c:pt idx="8758">
                  <c:v>13.03</c:v>
                </c:pt>
                <c:pt idx="8759">
                  <c:v>14.26</c:v>
                </c:pt>
                <c:pt idx="8760">
                  <c:v>12.83</c:v>
                </c:pt>
                <c:pt idx="8761">
                  <c:v>13.15</c:v>
                </c:pt>
                <c:pt idx="8762">
                  <c:v>12.19</c:v>
                </c:pt>
                <c:pt idx="8763">
                  <c:v>11.64</c:v>
                </c:pt>
                <c:pt idx="8764">
                  <c:v>11.27</c:v>
                </c:pt>
                <c:pt idx="8765">
                  <c:v>10.93</c:v>
                </c:pt>
                <c:pt idx="8766">
                  <c:v>10.85</c:v>
                </c:pt>
                <c:pt idx="8767">
                  <c:v>11.27</c:v>
                </c:pt>
                <c:pt idx="8768">
                  <c:v>13.16</c:v>
                </c:pt>
                <c:pt idx="8769">
                  <c:v>14.78</c:v>
                </c:pt>
                <c:pt idx="8770">
                  <c:v>13.31</c:v>
                </c:pt>
                <c:pt idx="8771">
                  <c:v>14.64</c:v>
                </c:pt>
                <c:pt idx="8772">
                  <c:v>13.45</c:v>
                </c:pt>
                <c:pt idx="8773">
                  <c:v>12.64</c:v>
                </c:pt>
                <c:pt idx="8774">
                  <c:v>12.49</c:v>
                </c:pt>
                <c:pt idx="8775">
                  <c:v>12.86</c:v>
                </c:pt>
                <c:pt idx="8776">
                  <c:v>12.25</c:v>
                </c:pt>
                <c:pt idx="8777">
                  <c:v>12.41</c:v>
                </c:pt>
                <c:pt idx="8778">
                  <c:v>11.99</c:v>
                </c:pt>
                <c:pt idx="8779">
                  <c:v>12.16</c:v>
                </c:pt>
                <c:pt idx="8780">
                  <c:v>12.5</c:v>
                </c:pt>
                <c:pt idx="8781">
                  <c:v>12.25</c:v>
                </c:pt>
                <c:pt idx="8782">
                  <c:v>13.53</c:v>
                </c:pt>
                <c:pt idx="8783">
                  <c:v>12.86</c:v>
                </c:pt>
                <c:pt idx="8784">
                  <c:v>12.86</c:v>
                </c:pt>
                <c:pt idx="8785">
                  <c:v>13.16</c:v>
                </c:pt>
                <c:pt idx="8786">
                  <c:v>13.91</c:v>
                </c:pt>
                <c:pt idx="8787">
                  <c:v>14.65</c:v>
                </c:pt>
                <c:pt idx="8788">
                  <c:v>14.88</c:v>
                </c:pt>
                <c:pt idx="8789">
                  <c:v>14.16</c:v>
                </c:pt>
                <c:pt idx="8790">
                  <c:v>13.22</c:v>
                </c:pt>
                <c:pt idx="8791">
                  <c:v>13.14</c:v>
                </c:pt>
                <c:pt idx="8792">
                  <c:v>12.37</c:v>
                </c:pt>
                <c:pt idx="8793">
                  <c:v>12.07</c:v>
                </c:pt>
                <c:pt idx="8794">
                  <c:v>13.68</c:v>
                </c:pt>
                <c:pt idx="8795">
                  <c:v>12.79</c:v>
                </c:pt>
                <c:pt idx="8796">
                  <c:v>11.75</c:v>
                </c:pt>
                <c:pt idx="8797">
                  <c:v>11.8</c:v>
                </c:pt>
                <c:pt idx="8798">
                  <c:v>11.68</c:v>
                </c:pt>
                <c:pt idx="8799">
                  <c:v>12.2</c:v>
                </c:pt>
                <c:pt idx="8800">
                  <c:v>12.42</c:v>
                </c:pt>
                <c:pt idx="8801">
                  <c:v>12.89</c:v>
                </c:pt>
                <c:pt idx="8802">
                  <c:v>12.41</c:v>
                </c:pt>
                <c:pt idx="8803">
                  <c:v>12.12</c:v>
                </c:pt>
                <c:pt idx="8804">
                  <c:v>12</c:v>
                </c:pt>
                <c:pt idx="8805">
                  <c:v>12.05</c:v>
                </c:pt>
                <c:pt idx="8806">
                  <c:v>11.61</c:v>
                </c:pt>
                <c:pt idx="8807">
                  <c:v>14.22</c:v>
                </c:pt>
                <c:pt idx="8808">
                  <c:v>14.82</c:v>
                </c:pt>
                <c:pt idx="8809">
                  <c:v>15.69</c:v>
                </c:pt>
                <c:pt idx="8810">
                  <c:v>15.95</c:v>
                </c:pt>
                <c:pt idx="8811">
                  <c:v>22.96</c:v>
                </c:pt>
                <c:pt idx="8812">
                  <c:v>24.98</c:v>
                </c:pt>
                <c:pt idx="8813">
                  <c:v>21.31</c:v>
                </c:pt>
                <c:pt idx="8814">
                  <c:v>21.3</c:v>
                </c:pt>
                <c:pt idx="8815">
                  <c:v>17.62</c:v>
                </c:pt>
                <c:pt idx="8816">
                  <c:v>17.399999999999999</c:v>
                </c:pt>
                <c:pt idx="8817">
                  <c:v>20.059999999999999</c:v>
                </c:pt>
                <c:pt idx="8818">
                  <c:v>19.89</c:v>
                </c:pt>
                <c:pt idx="8819">
                  <c:v>19.64</c:v>
                </c:pt>
                <c:pt idx="8820">
                  <c:v>20.71</c:v>
                </c:pt>
                <c:pt idx="8821">
                  <c:v>25.23</c:v>
                </c:pt>
                <c:pt idx="8822">
                  <c:v>24.22</c:v>
                </c:pt>
                <c:pt idx="8823">
                  <c:v>24.16</c:v>
                </c:pt>
                <c:pt idx="8824">
                  <c:v>24.7</c:v>
                </c:pt>
                <c:pt idx="8825">
                  <c:v>23.35</c:v>
                </c:pt>
                <c:pt idx="8826">
                  <c:v>21.23</c:v>
                </c:pt>
                <c:pt idx="8827">
                  <c:v>19.34</c:v>
                </c:pt>
                <c:pt idx="8828">
                  <c:v>19.510000000000002</c:v>
                </c:pt>
                <c:pt idx="8829">
                  <c:v>19.96</c:v>
                </c:pt>
                <c:pt idx="8830">
                  <c:v>19.91</c:v>
                </c:pt>
                <c:pt idx="8831">
                  <c:v>16.36</c:v>
                </c:pt>
                <c:pt idx="8832">
                  <c:v>16.72</c:v>
                </c:pt>
                <c:pt idx="8833">
                  <c:v>17.36</c:v>
                </c:pt>
                <c:pt idx="8834">
                  <c:v>20.45</c:v>
                </c:pt>
                <c:pt idx="8835">
                  <c:v>20.02</c:v>
                </c:pt>
                <c:pt idx="8836">
                  <c:v>21.25</c:v>
                </c:pt>
                <c:pt idx="8837">
                  <c:v>19.98</c:v>
                </c:pt>
                <c:pt idx="8838">
                  <c:v>18.14</c:v>
                </c:pt>
                <c:pt idx="8839">
                  <c:v>20.100000000000001</c:v>
                </c:pt>
                <c:pt idx="8840">
                  <c:v>22.48</c:v>
                </c:pt>
                <c:pt idx="8841">
                  <c:v>20.8</c:v>
                </c:pt>
                <c:pt idx="8842">
                  <c:v>20.8</c:v>
                </c:pt>
                <c:pt idx="8843">
                  <c:v>21.52</c:v>
                </c:pt>
                <c:pt idx="8844">
                  <c:v>18.899999999999999</c:v>
                </c:pt>
                <c:pt idx="8845">
                  <c:v>19.02</c:v>
                </c:pt>
                <c:pt idx="8846">
                  <c:v>18.489999999999998</c:v>
                </c:pt>
                <c:pt idx="8847">
                  <c:v>18.79</c:v>
                </c:pt>
                <c:pt idx="8848">
                  <c:v>18.07</c:v>
                </c:pt>
                <c:pt idx="8849">
                  <c:v>16.440000000000001</c:v>
                </c:pt>
                <c:pt idx="8850">
                  <c:v>20.74</c:v>
                </c:pt>
                <c:pt idx="8851">
                  <c:v>20.74</c:v>
                </c:pt>
                <c:pt idx="8852">
                  <c:v>21.19</c:v>
                </c:pt>
                <c:pt idx="8853">
                  <c:v>23.23</c:v>
                </c:pt>
                <c:pt idx="8854">
                  <c:v>22.64</c:v>
                </c:pt>
                <c:pt idx="8855">
                  <c:v>21.76</c:v>
                </c:pt>
                <c:pt idx="8856">
                  <c:v>21.46</c:v>
                </c:pt>
                <c:pt idx="8857">
                  <c:v>20.65</c:v>
                </c:pt>
                <c:pt idx="8858">
                  <c:v>21.63</c:v>
                </c:pt>
                <c:pt idx="8859">
                  <c:v>24.52</c:v>
                </c:pt>
                <c:pt idx="8860">
                  <c:v>25.58</c:v>
                </c:pt>
                <c:pt idx="8861">
                  <c:v>25.58</c:v>
                </c:pt>
                <c:pt idx="8862">
                  <c:v>28.38</c:v>
                </c:pt>
                <c:pt idx="8863">
                  <c:v>30.11</c:v>
                </c:pt>
                <c:pt idx="8864">
                  <c:v>36.07</c:v>
                </c:pt>
                <c:pt idx="8865">
                  <c:v>36.07</c:v>
                </c:pt>
                <c:pt idx="8866">
                  <c:v>30.41</c:v>
                </c:pt>
                <c:pt idx="8867">
                  <c:v>29.96</c:v>
                </c:pt>
                <c:pt idx="8868">
                  <c:v>28.34</c:v>
                </c:pt>
                <c:pt idx="8869">
                  <c:v>25.42</c:v>
                </c:pt>
                <c:pt idx="8870">
                  <c:v>25.42</c:v>
                </c:pt>
                <c:pt idx="8871">
                  <c:v>23.22</c:v>
                </c:pt>
                <c:pt idx="8872">
                  <c:v>25.45</c:v>
                </c:pt>
                <c:pt idx="8873">
                  <c:v>21.38</c:v>
                </c:pt>
                <c:pt idx="8874">
                  <c:v>21.4</c:v>
                </c:pt>
                <c:pt idx="8875">
                  <c:v>20.47</c:v>
                </c:pt>
                <c:pt idx="8876">
                  <c:v>19.98</c:v>
                </c:pt>
                <c:pt idx="8877">
                  <c:v>19.5</c:v>
                </c:pt>
                <c:pt idx="8878">
                  <c:v>18.190000000000001</c:v>
                </c:pt>
                <c:pt idx="8879">
                  <c:v>19.07</c:v>
                </c:pt>
                <c:pt idx="8880">
                  <c:v>18.600000000000001</c:v>
                </c:pt>
                <c:pt idx="8881">
                  <c:v>19.04</c:v>
                </c:pt>
                <c:pt idx="8882">
                  <c:v>18.059999999999999</c:v>
                </c:pt>
                <c:pt idx="8883">
                  <c:v>17.8</c:v>
                </c:pt>
                <c:pt idx="8884">
                  <c:v>17.8</c:v>
                </c:pt>
                <c:pt idx="8885">
                  <c:v>20.8</c:v>
                </c:pt>
                <c:pt idx="8886">
                  <c:v>19.52</c:v>
                </c:pt>
                <c:pt idx="8887">
                  <c:v>18.89</c:v>
                </c:pt>
                <c:pt idx="8888">
                  <c:v>17.420000000000002</c:v>
                </c:pt>
                <c:pt idx="8889">
                  <c:v>18.87</c:v>
                </c:pt>
                <c:pt idx="8890">
                  <c:v>19.13</c:v>
                </c:pt>
                <c:pt idx="8891">
                  <c:v>17.66</c:v>
                </c:pt>
                <c:pt idx="8892">
                  <c:v>16.57</c:v>
                </c:pt>
                <c:pt idx="8893">
                  <c:v>16.14</c:v>
                </c:pt>
                <c:pt idx="8894">
                  <c:v>15.73</c:v>
                </c:pt>
                <c:pt idx="8895">
                  <c:v>15.57</c:v>
                </c:pt>
                <c:pt idx="8896">
                  <c:v>15.38</c:v>
                </c:pt>
                <c:pt idx="8897">
                  <c:v>16.37</c:v>
                </c:pt>
                <c:pt idx="8898">
                  <c:v>15.72</c:v>
                </c:pt>
                <c:pt idx="8899">
                  <c:v>15.97</c:v>
                </c:pt>
                <c:pt idx="8900">
                  <c:v>15.43</c:v>
                </c:pt>
                <c:pt idx="8901">
                  <c:v>15.65</c:v>
                </c:pt>
                <c:pt idx="8902">
                  <c:v>16.22</c:v>
                </c:pt>
                <c:pt idx="8903">
                  <c:v>14.91</c:v>
                </c:pt>
                <c:pt idx="8904">
                  <c:v>14.91</c:v>
                </c:pt>
                <c:pt idx="8905">
                  <c:v>14.88</c:v>
                </c:pt>
                <c:pt idx="8906">
                  <c:v>14.02</c:v>
                </c:pt>
                <c:pt idx="8907">
                  <c:v>14.46</c:v>
                </c:pt>
                <c:pt idx="8908">
                  <c:v>13.51</c:v>
                </c:pt>
                <c:pt idx="8909">
                  <c:v>14.85</c:v>
                </c:pt>
                <c:pt idx="8910">
                  <c:v>15.17</c:v>
                </c:pt>
                <c:pt idx="8911">
                  <c:v>14.7</c:v>
                </c:pt>
                <c:pt idx="8912">
                  <c:v>14.78</c:v>
                </c:pt>
                <c:pt idx="8913">
                  <c:v>13.57</c:v>
                </c:pt>
                <c:pt idx="8914">
                  <c:v>14.63</c:v>
                </c:pt>
                <c:pt idx="8915">
                  <c:v>14.74</c:v>
                </c:pt>
                <c:pt idx="8916">
                  <c:v>15.74</c:v>
                </c:pt>
                <c:pt idx="8917">
                  <c:v>16.59</c:v>
                </c:pt>
                <c:pt idx="8918">
                  <c:v>16.05</c:v>
                </c:pt>
                <c:pt idx="8919">
                  <c:v>14.33</c:v>
                </c:pt>
                <c:pt idx="8920">
                  <c:v>13.77</c:v>
                </c:pt>
                <c:pt idx="8921">
                  <c:v>13.41</c:v>
                </c:pt>
                <c:pt idx="8922">
                  <c:v>13.5</c:v>
                </c:pt>
                <c:pt idx="8923">
                  <c:v>12.88</c:v>
                </c:pt>
                <c:pt idx="8924">
                  <c:v>13.1</c:v>
                </c:pt>
                <c:pt idx="8925">
                  <c:v>13.56</c:v>
                </c:pt>
                <c:pt idx="8926">
                  <c:v>13.91</c:v>
                </c:pt>
                <c:pt idx="8927">
                  <c:v>13.63</c:v>
                </c:pt>
                <c:pt idx="8928">
                  <c:v>16.48</c:v>
                </c:pt>
                <c:pt idx="8929">
                  <c:v>16.329999999999998</c:v>
                </c:pt>
                <c:pt idx="8930">
                  <c:v>14.68</c:v>
                </c:pt>
                <c:pt idx="8931">
                  <c:v>15.15</c:v>
                </c:pt>
                <c:pt idx="8932">
                  <c:v>14.43</c:v>
                </c:pt>
                <c:pt idx="8933">
                  <c:v>13.71</c:v>
                </c:pt>
                <c:pt idx="8934">
                  <c:v>13.4</c:v>
                </c:pt>
                <c:pt idx="8935">
                  <c:v>13.36</c:v>
                </c:pt>
                <c:pt idx="8936">
                  <c:v>13.74</c:v>
                </c:pt>
                <c:pt idx="8937">
                  <c:v>13.58</c:v>
                </c:pt>
                <c:pt idx="8938">
                  <c:v>12.82</c:v>
                </c:pt>
                <c:pt idx="8939">
                  <c:v>13.18</c:v>
                </c:pt>
                <c:pt idx="8940">
                  <c:v>14.28</c:v>
                </c:pt>
                <c:pt idx="8941">
                  <c:v>13.3</c:v>
                </c:pt>
                <c:pt idx="8942">
                  <c:v>13.02</c:v>
                </c:pt>
                <c:pt idx="8943">
                  <c:v>12.01</c:v>
                </c:pt>
                <c:pt idx="8944">
                  <c:v>12.32</c:v>
                </c:pt>
                <c:pt idx="8945">
                  <c:v>12.18</c:v>
                </c:pt>
                <c:pt idx="8946">
                  <c:v>12.6</c:v>
                </c:pt>
                <c:pt idx="8947">
                  <c:v>12.09</c:v>
                </c:pt>
                <c:pt idx="8948">
                  <c:v>12.09</c:v>
                </c:pt>
                <c:pt idx="8949">
                  <c:v>12.42</c:v>
                </c:pt>
                <c:pt idx="8950">
                  <c:v>12.28</c:v>
                </c:pt>
                <c:pt idx="8951">
                  <c:v>13.14</c:v>
                </c:pt>
                <c:pt idx="8952">
                  <c:v>13.25</c:v>
                </c:pt>
                <c:pt idx="8953">
                  <c:v>12.73</c:v>
                </c:pt>
                <c:pt idx="8954">
                  <c:v>13.11</c:v>
                </c:pt>
                <c:pt idx="8955">
                  <c:v>13.12</c:v>
                </c:pt>
                <c:pt idx="8956">
                  <c:v>14.8</c:v>
                </c:pt>
                <c:pt idx="8957">
                  <c:v>14.42</c:v>
                </c:pt>
                <c:pt idx="8958">
                  <c:v>12.87</c:v>
                </c:pt>
                <c:pt idx="8959">
                  <c:v>15.44</c:v>
                </c:pt>
                <c:pt idx="8960">
                  <c:v>19.32</c:v>
                </c:pt>
                <c:pt idx="8961">
                  <c:v>19.399999999999999</c:v>
                </c:pt>
                <c:pt idx="8962">
                  <c:v>19.100000000000001</c:v>
                </c:pt>
                <c:pt idx="8963">
                  <c:v>16.04</c:v>
                </c:pt>
                <c:pt idx="8964">
                  <c:v>20.55</c:v>
                </c:pt>
                <c:pt idx="8965">
                  <c:v>18.059999999999999</c:v>
                </c:pt>
                <c:pt idx="8966">
                  <c:v>16.440000000000001</c:v>
                </c:pt>
                <c:pt idx="8967">
                  <c:v>15.29</c:v>
                </c:pt>
                <c:pt idx="8968">
                  <c:v>15.96</c:v>
                </c:pt>
                <c:pt idx="8969">
                  <c:v>16.309999999999999</c:v>
                </c:pt>
                <c:pt idx="8970">
                  <c:v>14.95</c:v>
                </c:pt>
                <c:pt idx="8971">
                  <c:v>14.75</c:v>
                </c:pt>
                <c:pt idx="8972">
                  <c:v>16.920000000000002</c:v>
                </c:pt>
                <c:pt idx="8973">
                  <c:v>15.85</c:v>
                </c:pt>
                <c:pt idx="8974">
                  <c:v>15.85</c:v>
                </c:pt>
                <c:pt idx="8975">
                  <c:v>17.5</c:v>
                </c:pt>
                <c:pt idx="8976">
                  <c:v>17.899999999999999</c:v>
                </c:pt>
                <c:pt idx="8977">
                  <c:v>17.3</c:v>
                </c:pt>
                <c:pt idx="8978">
                  <c:v>18.71</c:v>
                </c:pt>
                <c:pt idx="8979">
                  <c:v>18.86</c:v>
                </c:pt>
                <c:pt idx="8980">
                  <c:v>16.97</c:v>
                </c:pt>
                <c:pt idx="8981">
                  <c:v>16.09</c:v>
                </c:pt>
                <c:pt idx="8982">
                  <c:v>15.93</c:v>
                </c:pt>
                <c:pt idx="8983">
                  <c:v>16.3</c:v>
                </c:pt>
                <c:pt idx="8984">
                  <c:v>15.94</c:v>
                </c:pt>
                <c:pt idx="8985">
                  <c:v>15.99</c:v>
                </c:pt>
                <c:pt idx="8986">
                  <c:v>15.91</c:v>
                </c:pt>
                <c:pt idx="8987">
                  <c:v>15.82</c:v>
                </c:pt>
                <c:pt idx="8988">
                  <c:v>15.28</c:v>
                </c:pt>
                <c:pt idx="8989">
                  <c:v>15.35</c:v>
                </c:pt>
                <c:pt idx="8990">
                  <c:v>15.15</c:v>
                </c:pt>
                <c:pt idx="8991">
                  <c:v>14.33</c:v>
                </c:pt>
                <c:pt idx="8992">
                  <c:v>14.75</c:v>
                </c:pt>
                <c:pt idx="8993">
                  <c:v>15.4</c:v>
                </c:pt>
                <c:pt idx="8994">
                  <c:v>15.26</c:v>
                </c:pt>
                <c:pt idx="8995">
                  <c:v>16.28</c:v>
                </c:pt>
                <c:pt idx="8996">
                  <c:v>16.21</c:v>
                </c:pt>
                <c:pt idx="8997">
                  <c:v>15.82</c:v>
                </c:pt>
                <c:pt idx="8998">
                  <c:v>15.08</c:v>
                </c:pt>
                <c:pt idx="8999">
                  <c:v>14.06</c:v>
                </c:pt>
                <c:pt idx="9000">
                  <c:v>12.93</c:v>
                </c:pt>
                <c:pt idx="9001">
                  <c:v>12.57</c:v>
                </c:pt>
                <c:pt idx="9002">
                  <c:v>12.57</c:v>
                </c:pt>
                <c:pt idx="9003">
                  <c:v>13.28</c:v>
                </c:pt>
                <c:pt idx="9004">
                  <c:v>13.96</c:v>
                </c:pt>
                <c:pt idx="9005">
                  <c:v>14.09</c:v>
                </c:pt>
                <c:pt idx="9006">
                  <c:v>13.03</c:v>
                </c:pt>
                <c:pt idx="9007">
                  <c:v>12.93</c:v>
                </c:pt>
                <c:pt idx="9008">
                  <c:v>12.39</c:v>
                </c:pt>
                <c:pt idx="9009">
                  <c:v>12.68</c:v>
                </c:pt>
                <c:pt idx="9010">
                  <c:v>12.86</c:v>
                </c:pt>
                <c:pt idx="9011">
                  <c:v>13.97</c:v>
                </c:pt>
                <c:pt idx="9012">
                  <c:v>13.53</c:v>
                </c:pt>
                <c:pt idx="9013">
                  <c:v>14.45</c:v>
                </c:pt>
                <c:pt idx="9014">
                  <c:v>13.53</c:v>
                </c:pt>
                <c:pt idx="9015">
                  <c:v>12.61</c:v>
                </c:pt>
                <c:pt idx="9016">
                  <c:v>12.07</c:v>
                </c:pt>
                <c:pt idx="9017">
                  <c:v>12.74</c:v>
                </c:pt>
                <c:pt idx="9018">
                  <c:v>12.16</c:v>
                </c:pt>
                <c:pt idx="9019">
                  <c:v>12.83</c:v>
                </c:pt>
                <c:pt idx="9020">
                  <c:v>13.94</c:v>
                </c:pt>
                <c:pt idx="9021">
                  <c:v>16.12</c:v>
                </c:pt>
                <c:pt idx="9022">
                  <c:v>17.87</c:v>
                </c:pt>
                <c:pt idx="9023">
                  <c:v>17.61</c:v>
                </c:pt>
                <c:pt idx="9024">
                  <c:v>24.59</c:v>
                </c:pt>
                <c:pt idx="9025">
                  <c:v>20.170000000000002</c:v>
                </c:pt>
                <c:pt idx="9026">
                  <c:v>19.489999999999998</c:v>
                </c:pt>
                <c:pt idx="9027">
                  <c:v>16.91</c:v>
                </c:pt>
                <c:pt idx="9028">
                  <c:v>17.97</c:v>
                </c:pt>
                <c:pt idx="9029">
                  <c:v>21.09</c:v>
                </c:pt>
                <c:pt idx="9030">
                  <c:v>17.52</c:v>
                </c:pt>
                <c:pt idx="9031">
                  <c:v>22.1</c:v>
                </c:pt>
                <c:pt idx="9032">
                  <c:v>21.18</c:v>
                </c:pt>
                <c:pt idx="9033">
                  <c:v>18.47</c:v>
                </c:pt>
                <c:pt idx="9034">
                  <c:v>16.88</c:v>
                </c:pt>
                <c:pt idx="9035">
                  <c:v>17.5</c:v>
                </c:pt>
                <c:pt idx="9036">
                  <c:v>15.8</c:v>
                </c:pt>
                <c:pt idx="9037">
                  <c:v>16.68</c:v>
                </c:pt>
                <c:pt idx="9038">
                  <c:v>19.87</c:v>
                </c:pt>
                <c:pt idx="9039">
                  <c:v>19.32</c:v>
                </c:pt>
                <c:pt idx="9040">
                  <c:v>20.309999999999999</c:v>
                </c:pt>
                <c:pt idx="9041">
                  <c:v>19.350000000000001</c:v>
                </c:pt>
                <c:pt idx="9042">
                  <c:v>17.88</c:v>
                </c:pt>
                <c:pt idx="9043">
                  <c:v>18.98</c:v>
                </c:pt>
                <c:pt idx="9044">
                  <c:v>18.98</c:v>
                </c:pt>
                <c:pt idx="9045">
                  <c:v>19.66</c:v>
                </c:pt>
                <c:pt idx="9046">
                  <c:v>17.329999999999998</c:v>
                </c:pt>
                <c:pt idx="9047">
                  <c:v>16.27</c:v>
                </c:pt>
                <c:pt idx="9048">
                  <c:v>15</c:v>
                </c:pt>
                <c:pt idx="9049">
                  <c:v>15.27</c:v>
                </c:pt>
                <c:pt idx="9050">
                  <c:v>15.2</c:v>
                </c:pt>
                <c:pt idx="9051">
                  <c:v>14.61</c:v>
                </c:pt>
                <c:pt idx="9052">
                  <c:v>14.22</c:v>
                </c:pt>
                <c:pt idx="9053">
                  <c:v>13.74</c:v>
                </c:pt>
                <c:pt idx="9054">
                  <c:v>14.67</c:v>
                </c:pt>
                <c:pt idx="9055">
                  <c:v>14.44</c:v>
                </c:pt>
                <c:pt idx="9056">
                  <c:v>13.95</c:v>
                </c:pt>
                <c:pt idx="9057">
                  <c:v>14.05</c:v>
                </c:pt>
                <c:pt idx="9058">
                  <c:v>15.32</c:v>
                </c:pt>
                <c:pt idx="9059">
                  <c:v>14.91</c:v>
                </c:pt>
                <c:pt idx="9060">
                  <c:v>17.05</c:v>
                </c:pt>
                <c:pt idx="9061">
                  <c:v>15.96</c:v>
                </c:pt>
                <c:pt idx="9062">
                  <c:v>16.07</c:v>
                </c:pt>
                <c:pt idx="9063">
                  <c:v>17.22</c:v>
                </c:pt>
                <c:pt idx="9064">
                  <c:v>16.239999999999998</c:v>
                </c:pt>
                <c:pt idx="9065">
                  <c:v>18.559999999999999</c:v>
                </c:pt>
                <c:pt idx="9066">
                  <c:v>20.56</c:v>
                </c:pt>
                <c:pt idx="9067">
                  <c:v>19.12</c:v>
                </c:pt>
                <c:pt idx="9068">
                  <c:v>17.04</c:v>
                </c:pt>
                <c:pt idx="9069">
                  <c:v>17.86</c:v>
                </c:pt>
                <c:pt idx="9070">
                  <c:v>20.28</c:v>
                </c:pt>
                <c:pt idx="9071">
                  <c:v>18.64</c:v>
                </c:pt>
                <c:pt idx="9072">
                  <c:v>17.57</c:v>
                </c:pt>
                <c:pt idx="9073">
                  <c:v>15.58</c:v>
                </c:pt>
                <c:pt idx="9074">
                  <c:v>14.57</c:v>
                </c:pt>
                <c:pt idx="9075">
                  <c:v>13.54</c:v>
                </c:pt>
                <c:pt idx="9076">
                  <c:v>13.68</c:v>
                </c:pt>
                <c:pt idx="9077">
                  <c:v>13.79</c:v>
                </c:pt>
                <c:pt idx="9078">
                  <c:v>14.25</c:v>
                </c:pt>
                <c:pt idx="9079">
                  <c:v>14</c:v>
                </c:pt>
                <c:pt idx="9080">
                  <c:v>14.46</c:v>
                </c:pt>
                <c:pt idx="9081">
                  <c:v>14.01</c:v>
                </c:pt>
                <c:pt idx="9082">
                  <c:v>13.71</c:v>
                </c:pt>
                <c:pt idx="9083">
                  <c:v>12.65</c:v>
                </c:pt>
                <c:pt idx="9084">
                  <c:v>13.11</c:v>
                </c:pt>
                <c:pt idx="9085">
                  <c:v>13.2</c:v>
                </c:pt>
                <c:pt idx="9086">
                  <c:v>12.33</c:v>
                </c:pt>
                <c:pt idx="9087">
                  <c:v>13.22</c:v>
                </c:pt>
                <c:pt idx="9088">
                  <c:v>12.3</c:v>
                </c:pt>
                <c:pt idx="9089">
                  <c:v>12.83</c:v>
                </c:pt>
                <c:pt idx="9090">
                  <c:v>13.1</c:v>
                </c:pt>
                <c:pt idx="9091">
                  <c:v>12.62</c:v>
                </c:pt>
                <c:pt idx="9092">
                  <c:v>12.73</c:v>
                </c:pt>
                <c:pt idx="9093">
                  <c:v>12.07</c:v>
                </c:pt>
                <c:pt idx="9094">
                  <c:v>12.69</c:v>
                </c:pt>
                <c:pt idx="9095">
                  <c:v>12.68</c:v>
                </c:pt>
                <c:pt idx="9096">
                  <c:v>13</c:v>
                </c:pt>
                <c:pt idx="9097">
                  <c:v>13.05</c:v>
                </c:pt>
                <c:pt idx="9098">
                  <c:v>12.05</c:v>
                </c:pt>
                <c:pt idx="9099">
                  <c:v>12.46</c:v>
                </c:pt>
                <c:pt idx="9100">
                  <c:v>12.86</c:v>
                </c:pt>
                <c:pt idx="9101">
                  <c:v>12.78</c:v>
                </c:pt>
                <c:pt idx="9102">
                  <c:v>13.13</c:v>
                </c:pt>
                <c:pt idx="9103">
                  <c:v>12.34</c:v>
                </c:pt>
                <c:pt idx="9104">
                  <c:v>11.87</c:v>
                </c:pt>
                <c:pt idx="9105">
                  <c:v>11.54</c:v>
                </c:pt>
                <c:pt idx="9106">
                  <c:v>11.75</c:v>
                </c:pt>
                <c:pt idx="9107">
                  <c:v>11.75</c:v>
                </c:pt>
                <c:pt idx="9108">
                  <c:v>12.62</c:v>
                </c:pt>
                <c:pt idx="9109">
                  <c:v>14.91</c:v>
                </c:pt>
                <c:pt idx="9110">
                  <c:v>15.96</c:v>
                </c:pt>
                <c:pt idx="9111">
                  <c:v>14.8</c:v>
                </c:pt>
                <c:pt idx="9112">
                  <c:v>14.52</c:v>
                </c:pt>
                <c:pt idx="9113">
                  <c:v>13.62</c:v>
                </c:pt>
                <c:pt idx="9114">
                  <c:v>15.86</c:v>
                </c:pt>
                <c:pt idx="9115">
                  <c:v>15.68</c:v>
                </c:pt>
                <c:pt idx="9116">
                  <c:v>14.99</c:v>
                </c:pt>
                <c:pt idx="9117">
                  <c:v>13.94</c:v>
                </c:pt>
                <c:pt idx="9118">
                  <c:v>12.63</c:v>
                </c:pt>
                <c:pt idx="9119">
                  <c:v>12.14</c:v>
                </c:pt>
                <c:pt idx="9120">
                  <c:v>12.29</c:v>
                </c:pt>
                <c:pt idx="9121">
                  <c:v>12.58</c:v>
                </c:pt>
                <c:pt idx="9122">
                  <c:v>12.5</c:v>
                </c:pt>
                <c:pt idx="9123">
                  <c:v>12.51</c:v>
                </c:pt>
                <c:pt idx="9124">
                  <c:v>12.61</c:v>
                </c:pt>
                <c:pt idx="9125">
                  <c:v>12.67</c:v>
                </c:pt>
                <c:pt idx="9126">
                  <c:v>12.67</c:v>
                </c:pt>
                <c:pt idx="9127">
                  <c:v>12.65</c:v>
                </c:pt>
                <c:pt idx="9128">
                  <c:v>13.43</c:v>
                </c:pt>
                <c:pt idx="9129">
                  <c:v>14.82</c:v>
                </c:pt>
                <c:pt idx="9130">
                  <c:v>13.78</c:v>
                </c:pt>
                <c:pt idx="9131">
                  <c:v>13.78</c:v>
                </c:pt>
                <c:pt idx="9132">
                  <c:v>12.47</c:v>
                </c:pt>
                <c:pt idx="9133">
                  <c:v>14.02</c:v>
                </c:pt>
                <c:pt idx="9134">
                  <c:v>13.85</c:v>
                </c:pt>
                <c:pt idx="9135">
                  <c:v>13.79</c:v>
                </c:pt>
                <c:pt idx="9136">
                  <c:v>13.45</c:v>
                </c:pt>
                <c:pt idx="9137">
                  <c:v>12.54</c:v>
                </c:pt>
                <c:pt idx="9138">
                  <c:v>12.56</c:v>
                </c:pt>
                <c:pt idx="9139">
                  <c:v>12.32</c:v>
                </c:pt>
                <c:pt idx="9140">
                  <c:v>12.39</c:v>
                </c:pt>
                <c:pt idx="9141">
                  <c:v>12.42</c:v>
                </c:pt>
                <c:pt idx="9142">
                  <c:v>12.32</c:v>
                </c:pt>
                <c:pt idx="9143">
                  <c:v>12.1</c:v>
                </c:pt>
                <c:pt idx="9144">
                  <c:v>12.1</c:v>
                </c:pt>
                <c:pt idx="9145">
                  <c:v>12.85</c:v>
                </c:pt>
                <c:pt idx="9146">
                  <c:v>12.91</c:v>
                </c:pt>
                <c:pt idx="9147">
                  <c:v>12.98</c:v>
                </c:pt>
                <c:pt idx="9148">
                  <c:v>14.56</c:v>
                </c:pt>
                <c:pt idx="9149">
                  <c:v>18.23</c:v>
                </c:pt>
                <c:pt idx="9150">
                  <c:v>16.28</c:v>
                </c:pt>
                <c:pt idx="9151">
                  <c:v>16.39</c:v>
                </c:pt>
                <c:pt idx="9152">
                  <c:v>15.49</c:v>
                </c:pt>
                <c:pt idx="9153">
                  <c:v>18.84</c:v>
                </c:pt>
                <c:pt idx="9154">
                  <c:v>17.97</c:v>
                </c:pt>
                <c:pt idx="9155">
                  <c:v>16.05</c:v>
                </c:pt>
                <c:pt idx="9156">
                  <c:v>15.15</c:v>
                </c:pt>
                <c:pt idx="9157">
                  <c:v>14.96</c:v>
                </c:pt>
                <c:pt idx="9158">
                  <c:v>15.47</c:v>
                </c:pt>
                <c:pt idx="9159">
                  <c:v>15.04</c:v>
                </c:pt>
                <c:pt idx="9160">
                  <c:v>15.18</c:v>
                </c:pt>
                <c:pt idx="9161">
                  <c:v>13.74</c:v>
                </c:pt>
                <c:pt idx="9162">
                  <c:v>14.15</c:v>
                </c:pt>
                <c:pt idx="9163">
                  <c:v>13.68</c:v>
                </c:pt>
                <c:pt idx="9164">
                  <c:v>13.68</c:v>
                </c:pt>
                <c:pt idx="9165">
                  <c:v>14.83</c:v>
                </c:pt>
                <c:pt idx="9166">
                  <c:v>14.38</c:v>
                </c:pt>
                <c:pt idx="9167">
                  <c:v>15.56</c:v>
                </c:pt>
                <c:pt idx="9168">
                  <c:v>17.079999999999998</c:v>
                </c:pt>
                <c:pt idx="9169">
                  <c:v>25.03</c:v>
                </c:pt>
                <c:pt idx="9170">
                  <c:v>27.85</c:v>
                </c:pt>
                <c:pt idx="9171">
                  <c:v>27.56</c:v>
                </c:pt>
                <c:pt idx="9172">
                  <c:v>39.159999999999997</c:v>
                </c:pt>
                <c:pt idx="9173">
                  <c:v>40.11</c:v>
                </c:pt>
                <c:pt idx="9174">
                  <c:v>33.42</c:v>
                </c:pt>
                <c:pt idx="9175">
                  <c:v>36.82</c:v>
                </c:pt>
                <c:pt idx="9176">
                  <c:v>31.99</c:v>
                </c:pt>
                <c:pt idx="9177">
                  <c:v>39.619999999999997</c:v>
                </c:pt>
                <c:pt idx="9178">
                  <c:v>41.94</c:v>
                </c:pt>
                <c:pt idx="9179">
                  <c:v>54.46</c:v>
                </c:pt>
                <c:pt idx="9180">
                  <c:v>47.3</c:v>
                </c:pt>
                <c:pt idx="9181">
                  <c:v>53.9</c:v>
                </c:pt>
                <c:pt idx="9182">
                  <c:v>75.47</c:v>
                </c:pt>
                <c:pt idx="9183">
                  <c:v>57.83</c:v>
                </c:pt>
                <c:pt idx="9184">
                  <c:v>82.69</c:v>
                </c:pt>
                <c:pt idx="9185">
                  <c:v>75.91</c:v>
                </c:pt>
                <c:pt idx="9186">
                  <c:v>76.45</c:v>
                </c:pt>
                <c:pt idx="9187">
                  <c:v>72</c:v>
                </c:pt>
                <c:pt idx="9188">
                  <c:v>66.040000000000006</c:v>
                </c:pt>
                <c:pt idx="9189">
                  <c:v>61.59</c:v>
                </c:pt>
                <c:pt idx="9190">
                  <c:v>61.67</c:v>
                </c:pt>
                <c:pt idx="9191">
                  <c:v>63.95</c:v>
                </c:pt>
                <c:pt idx="9192">
                  <c:v>61</c:v>
                </c:pt>
                <c:pt idx="9193">
                  <c:v>65.540000000000006</c:v>
                </c:pt>
                <c:pt idx="9194">
                  <c:v>57.08</c:v>
                </c:pt>
                <c:pt idx="9195">
                  <c:v>53.54</c:v>
                </c:pt>
                <c:pt idx="9196">
                  <c:v>57.06</c:v>
                </c:pt>
                <c:pt idx="9197">
                  <c:v>50.91</c:v>
                </c:pt>
                <c:pt idx="9198">
                  <c:v>46.8</c:v>
                </c:pt>
                <c:pt idx="9199">
                  <c:v>45.24</c:v>
                </c:pt>
                <c:pt idx="9200">
                  <c:v>46.7</c:v>
                </c:pt>
                <c:pt idx="9201">
                  <c:v>43.35</c:v>
                </c:pt>
                <c:pt idx="9202">
                  <c:v>41.67</c:v>
                </c:pt>
                <c:pt idx="9203">
                  <c:v>41.67</c:v>
                </c:pt>
                <c:pt idx="9204">
                  <c:v>41.17</c:v>
                </c:pt>
                <c:pt idx="9205">
                  <c:v>37.76</c:v>
                </c:pt>
                <c:pt idx="9206">
                  <c:v>40.840000000000003</c:v>
                </c:pt>
                <c:pt idx="9207">
                  <c:v>40.11</c:v>
                </c:pt>
                <c:pt idx="9208">
                  <c:v>38.15</c:v>
                </c:pt>
                <c:pt idx="9209">
                  <c:v>43.83</c:v>
                </c:pt>
                <c:pt idx="9210">
                  <c:v>45.41</c:v>
                </c:pt>
                <c:pt idx="9211">
                  <c:v>41.98</c:v>
                </c:pt>
                <c:pt idx="9212">
                  <c:v>41.38</c:v>
                </c:pt>
                <c:pt idx="9213">
                  <c:v>35.93</c:v>
                </c:pt>
                <c:pt idx="9214">
                  <c:v>33.29</c:v>
                </c:pt>
                <c:pt idx="9215">
                  <c:v>33.57</c:v>
                </c:pt>
                <c:pt idx="9216">
                  <c:v>31.23</c:v>
                </c:pt>
                <c:pt idx="9217">
                  <c:v>34.15</c:v>
                </c:pt>
                <c:pt idx="9218">
                  <c:v>37.19</c:v>
                </c:pt>
                <c:pt idx="9219">
                  <c:v>35.97</c:v>
                </c:pt>
                <c:pt idx="9220">
                  <c:v>33.61</c:v>
                </c:pt>
                <c:pt idx="9221">
                  <c:v>34.119999999999997</c:v>
                </c:pt>
                <c:pt idx="9222">
                  <c:v>31.44</c:v>
                </c:pt>
                <c:pt idx="9223">
                  <c:v>27.98</c:v>
                </c:pt>
                <c:pt idx="9224">
                  <c:v>27.57</c:v>
                </c:pt>
                <c:pt idx="9225">
                  <c:v>33.04</c:v>
                </c:pt>
                <c:pt idx="9226">
                  <c:v>35.28</c:v>
                </c:pt>
                <c:pt idx="9227">
                  <c:v>32.61</c:v>
                </c:pt>
                <c:pt idx="9228">
                  <c:v>31.89</c:v>
                </c:pt>
                <c:pt idx="9229">
                  <c:v>29.3</c:v>
                </c:pt>
                <c:pt idx="9230">
                  <c:v>30.53</c:v>
                </c:pt>
                <c:pt idx="9231">
                  <c:v>27.99</c:v>
                </c:pt>
                <c:pt idx="9232">
                  <c:v>29.53</c:v>
                </c:pt>
                <c:pt idx="9233">
                  <c:v>28.16</c:v>
                </c:pt>
                <c:pt idx="9234">
                  <c:v>28.16</c:v>
                </c:pt>
                <c:pt idx="9235">
                  <c:v>28.01</c:v>
                </c:pt>
                <c:pt idx="9236">
                  <c:v>27.62</c:v>
                </c:pt>
                <c:pt idx="9237">
                  <c:v>28.59</c:v>
                </c:pt>
                <c:pt idx="9238">
                  <c:v>27.51</c:v>
                </c:pt>
                <c:pt idx="9239">
                  <c:v>28.23</c:v>
                </c:pt>
                <c:pt idx="9240">
                  <c:v>26.84</c:v>
                </c:pt>
                <c:pt idx="9241">
                  <c:v>25.66</c:v>
                </c:pt>
                <c:pt idx="9242">
                  <c:v>25.81</c:v>
                </c:pt>
                <c:pt idx="9243">
                  <c:v>24.52</c:v>
                </c:pt>
                <c:pt idx="9244">
                  <c:v>25.81</c:v>
                </c:pt>
                <c:pt idx="9245">
                  <c:v>27.57</c:v>
                </c:pt>
                <c:pt idx="9246">
                  <c:v>27.57</c:v>
                </c:pt>
                <c:pt idx="9247">
                  <c:v>40.79</c:v>
                </c:pt>
                <c:pt idx="9248">
                  <c:v>36.090000000000003</c:v>
                </c:pt>
                <c:pt idx="9249">
                  <c:v>34.4</c:v>
                </c:pt>
                <c:pt idx="9250">
                  <c:v>33.67</c:v>
                </c:pt>
                <c:pt idx="9251">
                  <c:v>33.47</c:v>
                </c:pt>
                <c:pt idx="9252">
                  <c:v>32.94</c:v>
                </c:pt>
                <c:pt idx="9253">
                  <c:v>35.119999999999997</c:v>
                </c:pt>
                <c:pt idx="9254">
                  <c:v>31.77</c:v>
                </c:pt>
                <c:pt idx="9255">
                  <c:v>31.37</c:v>
                </c:pt>
                <c:pt idx="9256">
                  <c:v>33.840000000000003</c:v>
                </c:pt>
                <c:pt idx="9257">
                  <c:v>32.22</c:v>
                </c:pt>
                <c:pt idx="9258">
                  <c:v>34.729999999999997</c:v>
                </c:pt>
                <c:pt idx="9259">
                  <c:v>31.78</c:v>
                </c:pt>
                <c:pt idx="9260">
                  <c:v>30.43</c:v>
                </c:pt>
                <c:pt idx="9261">
                  <c:v>28.62</c:v>
                </c:pt>
                <c:pt idx="9262">
                  <c:v>27.68</c:v>
                </c:pt>
                <c:pt idx="9263">
                  <c:v>27.68</c:v>
                </c:pt>
                <c:pt idx="9264">
                  <c:v>27.94</c:v>
                </c:pt>
                <c:pt idx="9265">
                  <c:v>29.43</c:v>
                </c:pt>
                <c:pt idx="9266">
                  <c:v>28.08</c:v>
                </c:pt>
                <c:pt idx="9267">
                  <c:v>29.26</c:v>
                </c:pt>
                <c:pt idx="9268">
                  <c:v>27.29</c:v>
                </c:pt>
                <c:pt idx="9269">
                  <c:v>32.19</c:v>
                </c:pt>
                <c:pt idx="9270">
                  <c:v>29.52</c:v>
                </c:pt>
                <c:pt idx="9271">
                  <c:v>27.76</c:v>
                </c:pt>
                <c:pt idx="9272">
                  <c:v>28</c:v>
                </c:pt>
                <c:pt idx="9273">
                  <c:v>25.68</c:v>
                </c:pt>
                <c:pt idx="9274">
                  <c:v>24.46</c:v>
                </c:pt>
                <c:pt idx="9275">
                  <c:v>24.84</c:v>
                </c:pt>
                <c:pt idx="9276">
                  <c:v>24.32</c:v>
                </c:pt>
                <c:pt idx="9277">
                  <c:v>26.08</c:v>
                </c:pt>
                <c:pt idx="9278">
                  <c:v>25.84</c:v>
                </c:pt>
                <c:pt idx="9279">
                  <c:v>24.74</c:v>
                </c:pt>
                <c:pt idx="9280">
                  <c:v>25.44</c:v>
                </c:pt>
                <c:pt idx="9281">
                  <c:v>24.1</c:v>
                </c:pt>
                <c:pt idx="9282">
                  <c:v>24.76</c:v>
                </c:pt>
                <c:pt idx="9283">
                  <c:v>24.46</c:v>
                </c:pt>
                <c:pt idx="9284">
                  <c:v>24.28</c:v>
                </c:pt>
                <c:pt idx="9285">
                  <c:v>23.76</c:v>
                </c:pt>
                <c:pt idx="9286">
                  <c:v>22.99</c:v>
                </c:pt>
                <c:pt idx="9287">
                  <c:v>22.65</c:v>
                </c:pt>
                <c:pt idx="9288">
                  <c:v>22.21</c:v>
                </c:pt>
                <c:pt idx="9289">
                  <c:v>22.13</c:v>
                </c:pt>
                <c:pt idx="9290">
                  <c:v>24.03</c:v>
                </c:pt>
                <c:pt idx="9291">
                  <c:v>22.28</c:v>
                </c:pt>
                <c:pt idx="9292">
                  <c:v>22.13</c:v>
                </c:pt>
                <c:pt idx="9293">
                  <c:v>22.05</c:v>
                </c:pt>
                <c:pt idx="9294">
                  <c:v>21.35</c:v>
                </c:pt>
                <c:pt idx="9295">
                  <c:v>21.51</c:v>
                </c:pt>
                <c:pt idx="9296">
                  <c:v>22.54</c:v>
                </c:pt>
                <c:pt idx="9297">
                  <c:v>22.72</c:v>
                </c:pt>
                <c:pt idx="9298">
                  <c:v>22.54</c:v>
                </c:pt>
                <c:pt idx="9299">
                  <c:v>22.37</c:v>
                </c:pt>
                <c:pt idx="9300">
                  <c:v>22.03</c:v>
                </c:pt>
                <c:pt idx="9301">
                  <c:v>23.27</c:v>
                </c:pt>
                <c:pt idx="9302">
                  <c:v>24.47</c:v>
                </c:pt>
                <c:pt idx="9303">
                  <c:v>22.96</c:v>
                </c:pt>
                <c:pt idx="9304">
                  <c:v>26.41</c:v>
                </c:pt>
                <c:pt idx="9305">
                  <c:v>26.12</c:v>
                </c:pt>
                <c:pt idx="9306">
                  <c:v>26.57</c:v>
                </c:pt>
                <c:pt idx="9307">
                  <c:v>33.6</c:v>
                </c:pt>
                <c:pt idx="9308">
                  <c:v>30.75</c:v>
                </c:pt>
                <c:pt idx="9309">
                  <c:v>30.75</c:v>
                </c:pt>
                <c:pt idx="9310">
                  <c:v>31.46</c:v>
                </c:pt>
                <c:pt idx="9311">
                  <c:v>28.81</c:v>
                </c:pt>
                <c:pt idx="9312">
                  <c:v>29.71</c:v>
                </c:pt>
                <c:pt idx="9313">
                  <c:v>26.87</c:v>
                </c:pt>
                <c:pt idx="9314">
                  <c:v>25.85</c:v>
                </c:pt>
                <c:pt idx="9315">
                  <c:v>25.59</c:v>
                </c:pt>
                <c:pt idx="9316">
                  <c:v>26.04</c:v>
                </c:pt>
                <c:pt idx="9317">
                  <c:v>26.46</c:v>
                </c:pt>
                <c:pt idx="9318">
                  <c:v>25.83</c:v>
                </c:pt>
                <c:pt idx="9319">
                  <c:v>27.78</c:v>
                </c:pt>
                <c:pt idx="9320">
                  <c:v>26.86</c:v>
                </c:pt>
                <c:pt idx="9321">
                  <c:v>28.58</c:v>
                </c:pt>
                <c:pt idx="9322">
                  <c:v>28.51</c:v>
                </c:pt>
                <c:pt idx="9323">
                  <c:v>26.38</c:v>
                </c:pt>
                <c:pt idx="9324">
                  <c:v>26.19</c:v>
                </c:pt>
                <c:pt idx="9325">
                  <c:v>26.27</c:v>
                </c:pt>
                <c:pt idx="9326">
                  <c:v>26.37</c:v>
                </c:pt>
                <c:pt idx="9327">
                  <c:v>26.7</c:v>
                </c:pt>
                <c:pt idx="9328">
                  <c:v>27.63</c:v>
                </c:pt>
                <c:pt idx="9329">
                  <c:v>27.96</c:v>
                </c:pt>
                <c:pt idx="9330">
                  <c:v>29.48</c:v>
                </c:pt>
                <c:pt idx="9331">
                  <c:v>28.06</c:v>
                </c:pt>
                <c:pt idx="9332">
                  <c:v>26.36</c:v>
                </c:pt>
                <c:pt idx="9333">
                  <c:v>25</c:v>
                </c:pt>
                <c:pt idx="9334">
                  <c:v>25.07</c:v>
                </c:pt>
                <c:pt idx="9335">
                  <c:v>26.07</c:v>
                </c:pt>
                <c:pt idx="9336">
                  <c:v>26.4</c:v>
                </c:pt>
                <c:pt idx="9337">
                  <c:v>26.97</c:v>
                </c:pt>
                <c:pt idx="9338">
                  <c:v>27.41</c:v>
                </c:pt>
                <c:pt idx="9339">
                  <c:v>29.18</c:v>
                </c:pt>
                <c:pt idx="9340">
                  <c:v>29.35</c:v>
                </c:pt>
                <c:pt idx="9341">
                  <c:v>28.65</c:v>
                </c:pt>
                <c:pt idx="9342">
                  <c:v>28.11</c:v>
                </c:pt>
                <c:pt idx="9343">
                  <c:v>27.55</c:v>
                </c:pt>
                <c:pt idx="9344">
                  <c:v>32.46</c:v>
                </c:pt>
                <c:pt idx="9345">
                  <c:v>33.35</c:v>
                </c:pt>
                <c:pt idx="9346">
                  <c:v>40.28</c:v>
                </c:pt>
                <c:pt idx="9347">
                  <c:v>37.590000000000003</c:v>
                </c:pt>
                <c:pt idx="9348">
                  <c:v>38.020000000000003</c:v>
                </c:pt>
                <c:pt idx="9349">
                  <c:v>37.130000000000003</c:v>
                </c:pt>
                <c:pt idx="9350">
                  <c:v>35.549999999999997</c:v>
                </c:pt>
                <c:pt idx="9351">
                  <c:v>29.57</c:v>
                </c:pt>
                <c:pt idx="9352">
                  <c:v>27.58</c:v>
                </c:pt>
                <c:pt idx="9353">
                  <c:v>24.86</c:v>
                </c:pt>
                <c:pt idx="9354">
                  <c:v>25.75</c:v>
                </c:pt>
                <c:pt idx="9355">
                  <c:v>24.8</c:v>
                </c:pt>
                <c:pt idx="9356">
                  <c:v>23.45</c:v>
                </c:pt>
                <c:pt idx="9357">
                  <c:v>25.35</c:v>
                </c:pt>
                <c:pt idx="9358">
                  <c:v>23.1</c:v>
                </c:pt>
                <c:pt idx="9359">
                  <c:v>22.45</c:v>
                </c:pt>
                <c:pt idx="9360">
                  <c:v>22.71</c:v>
                </c:pt>
                <c:pt idx="9361">
                  <c:v>23.84</c:v>
                </c:pt>
                <c:pt idx="9362">
                  <c:v>23.11</c:v>
                </c:pt>
                <c:pt idx="9363">
                  <c:v>23.7</c:v>
                </c:pt>
                <c:pt idx="9364">
                  <c:v>22.66</c:v>
                </c:pt>
                <c:pt idx="9365">
                  <c:v>21.64</c:v>
                </c:pt>
                <c:pt idx="9366">
                  <c:v>21.25</c:v>
                </c:pt>
                <c:pt idx="9367">
                  <c:v>21.25</c:v>
                </c:pt>
                <c:pt idx="9368">
                  <c:v>20.84</c:v>
                </c:pt>
                <c:pt idx="9369">
                  <c:v>20.57</c:v>
                </c:pt>
                <c:pt idx="9370">
                  <c:v>20.77</c:v>
                </c:pt>
                <c:pt idx="9371">
                  <c:v>21.17</c:v>
                </c:pt>
                <c:pt idx="9372">
                  <c:v>21.28</c:v>
                </c:pt>
                <c:pt idx="9373">
                  <c:v>20.79</c:v>
                </c:pt>
                <c:pt idx="9374">
                  <c:v>21.3</c:v>
                </c:pt>
                <c:pt idx="9375">
                  <c:v>20.68</c:v>
                </c:pt>
                <c:pt idx="9376">
                  <c:v>22.27</c:v>
                </c:pt>
                <c:pt idx="9377">
                  <c:v>22.52</c:v>
                </c:pt>
                <c:pt idx="9378">
                  <c:v>23.31</c:v>
                </c:pt>
                <c:pt idx="9379">
                  <c:v>24.72</c:v>
                </c:pt>
                <c:pt idx="9380">
                  <c:v>22.89</c:v>
                </c:pt>
                <c:pt idx="9381">
                  <c:v>22.5</c:v>
                </c:pt>
                <c:pt idx="9382">
                  <c:v>21.93</c:v>
                </c:pt>
                <c:pt idx="9383">
                  <c:v>21.57</c:v>
                </c:pt>
                <c:pt idx="9384">
                  <c:v>25.16</c:v>
                </c:pt>
                <c:pt idx="9385">
                  <c:v>24.23</c:v>
                </c:pt>
                <c:pt idx="9386">
                  <c:v>23.31</c:v>
                </c:pt>
                <c:pt idx="9387">
                  <c:v>21.53</c:v>
                </c:pt>
                <c:pt idx="9388">
                  <c:v>21.53</c:v>
                </c:pt>
                <c:pt idx="9389">
                  <c:v>21.7</c:v>
                </c:pt>
                <c:pt idx="9390">
                  <c:v>23.08</c:v>
                </c:pt>
                <c:pt idx="9391">
                  <c:v>22.77</c:v>
                </c:pt>
                <c:pt idx="9392">
                  <c:v>22.75</c:v>
                </c:pt>
                <c:pt idx="9393">
                  <c:v>22.75</c:v>
                </c:pt>
                <c:pt idx="9394">
                  <c:v>26.97</c:v>
                </c:pt>
                <c:pt idx="9395">
                  <c:v>25.34</c:v>
                </c:pt>
                <c:pt idx="9396">
                  <c:v>25.07</c:v>
                </c:pt>
                <c:pt idx="9397">
                  <c:v>22.37</c:v>
                </c:pt>
                <c:pt idx="9398">
                  <c:v>21.56</c:v>
                </c:pt>
                <c:pt idx="9399">
                  <c:v>24.08</c:v>
                </c:pt>
                <c:pt idx="9400">
                  <c:v>23.33</c:v>
                </c:pt>
                <c:pt idx="9401">
                  <c:v>22.21</c:v>
                </c:pt>
                <c:pt idx="9402">
                  <c:v>23.25</c:v>
                </c:pt>
                <c:pt idx="9403">
                  <c:v>24.34</c:v>
                </c:pt>
                <c:pt idx="9404">
                  <c:v>24.34</c:v>
                </c:pt>
                <c:pt idx="9405">
                  <c:v>23.24</c:v>
                </c:pt>
                <c:pt idx="9406">
                  <c:v>21.58</c:v>
                </c:pt>
                <c:pt idx="9407">
                  <c:v>21.32</c:v>
                </c:pt>
                <c:pt idx="9408">
                  <c:v>21.91</c:v>
                </c:pt>
                <c:pt idx="9409">
                  <c:v>23.19</c:v>
                </c:pt>
                <c:pt idx="9410">
                  <c:v>23.02</c:v>
                </c:pt>
                <c:pt idx="9411">
                  <c:v>37.21</c:v>
                </c:pt>
                <c:pt idx="9412">
                  <c:v>30.21</c:v>
                </c:pt>
                <c:pt idx="9413">
                  <c:v>33.090000000000003</c:v>
                </c:pt>
                <c:pt idx="9414">
                  <c:v>30.24</c:v>
                </c:pt>
                <c:pt idx="9415">
                  <c:v>25.56</c:v>
                </c:pt>
                <c:pt idx="9416">
                  <c:v>22.91</c:v>
                </c:pt>
                <c:pt idx="9417">
                  <c:v>21.77</c:v>
                </c:pt>
                <c:pt idx="9418">
                  <c:v>20.87</c:v>
                </c:pt>
                <c:pt idx="9419">
                  <c:v>21.24</c:v>
                </c:pt>
                <c:pt idx="9420">
                  <c:v>21.63</c:v>
                </c:pt>
                <c:pt idx="9421">
                  <c:v>21.99</c:v>
                </c:pt>
                <c:pt idx="9422">
                  <c:v>21.25</c:v>
                </c:pt>
                <c:pt idx="9423">
                  <c:v>19.97</c:v>
                </c:pt>
                <c:pt idx="9424">
                  <c:v>19.97</c:v>
                </c:pt>
                <c:pt idx="9425">
                  <c:v>21.46</c:v>
                </c:pt>
                <c:pt idx="9426">
                  <c:v>21.5</c:v>
                </c:pt>
                <c:pt idx="9427">
                  <c:v>22.49</c:v>
                </c:pt>
                <c:pt idx="9428">
                  <c:v>22.05</c:v>
                </c:pt>
                <c:pt idx="9429">
                  <c:v>23.45</c:v>
                </c:pt>
                <c:pt idx="9430">
                  <c:v>23.11</c:v>
                </c:pt>
                <c:pt idx="9431">
                  <c:v>21.34</c:v>
                </c:pt>
                <c:pt idx="9432">
                  <c:v>28.89</c:v>
                </c:pt>
                <c:pt idx="9433">
                  <c:v>27.95</c:v>
                </c:pt>
                <c:pt idx="9434">
                  <c:v>23.35</c:v>
                </c:pt>
                <c:pt idx="9435">
                  <c:v>24.1</c:v>
                </c:pt>
                <c:pt idx="9436">
                  <c:v>26.67</c:v>
                </c:pt>
                <c:pt idx="9437">
                  <c:v>28.57</c:v>
                </c:pt>
                <c:pt idx="9438">
                  <c:v>24.66</c:v>
                </c:pt>
                <c:pt idx="9439">
                  <c:v>25.47</c:v>
                </c:pt>
                <c:pt idx="9440">
                  <c:v>24.03</c:v>
                </c:pt>
                <c:pt idx="9441">
                  <c:v>22.56</c:v>
                </c:pt>
                <c:pt idx="9442">
                  <c:v>21.91</c:v>
                </c:pt>
                <c:pt idx="9443">
                  <c:v>20.69</c:v>
                </c:pt>
                <c:pt idx="9444">
                  <c:v>20.03</c:v>
                </c:pt>
                <c:pt idx="9445">
                  <c:v>19.79</c:v>
                </c:pt>
                <c:pt idx="9446">
                  <c:v>19.23</c:v>
                </c:pt>
                <c:pt idx="9447">
                  <c:v>21.58</c:v>
                </c:pt>
                <c:pt idx="9448">
                  <c:v>20.95</c:v>
                </c:pt>
                <c:pt idx="9449">
                  <c:v>18.88</c:v>
                </c:pt>
                <c:pt idx="9450">
                  <c:v>20.3</c:v>
                </c:pt>
                <c:pt idx="9451">
                  <c:v>21.2</c:v>
                </c:pt>
                <c:pt idx="9452">
                  <c:v>19.809999999999999</c:v>
                </c:pt>
                <c:pt idx="9453">
                  <c:v>18.86</c:v>
                </c:pt>
                <c:pt idx="9454">
                  <c:v>20.74</c:v>
                </c:pt>
                <c:pt idx="9455">
                  <c:v>19.61</c:v>
                </c:pt>
                <c:pt idx="9456">
                  <c:v>19.399999999999999</c:v>
                </c:pt>
                <c:pt idx="9457">
                  <c:v>17.329999999999998</c:v>
                </c:pt>
                <c:pt idx="9458">
                  <c:v>17.329999999999998</c:v>
                </c:pt>
                <c:pt idx="9459">
                  <c:v>17.91</c:v>
                </c:pt>
                <c:pt idx="9460">
                  <c:v>18.12</c:v>
                </c:pt>
                <c:pt idx="9461">
                  <c:v>17.16</c:v>
                </c:pt>
                <c:pt idx="9462">
                  <c:v>16.95</c:v>
                </c:pt>
                <c:pt idx="9463">
                  <c:v>16.690000000000001</c:v>
                </c:pt>
                <c:pt idx="9464">
                  <c:v>16.91</c:v>
                </c:pt>
                <c:pt idx="9465">
                  <c:v>16.649999999999999</c:v>
                </c:pt>
                <c:pt idx="9466">
                  <c:v>16.989999999999998</c:v>
                </c:pt>
                <c:pt idx="9467">
                  <c:v>16.57</c:v>
                </c:pt>
                <c:pt idx="9468">
                  <c:v>16.25</c:v>
                </c:pt>
                <c:pt idx="9469">
                  <c:v>17.29</c:v>
                </c:pt>
                <c:pt idx="9470">
                  <c:v>18.68</c:v>
                </c:pt>
                <c:pt idx="9471">
                  <c:v>17.5</c:v>
                </c:pt>
                <c:pt idx="9472">
                  <c:v>18.71</c:v>
                </c:pt>
                <c:pt idx="9473">
                  <c:v>17.329999999999998</c:v>
                </c:pt>
                <c:pt idx="9474">
                  <c:v>17.64</c:v>
                </c:pt>
                <c:pt idx="9475">
                  <c:v>17.559999999999999</c:v>
                </c:pt>
                <c:pt idx="9476">
                  <c:v>17.28</c:v>
                </c:pt>
                <c:pt idx="9477">
                  <c:v>17.61</c:v>
                </c:pt>
                <c:pt idx="9478">
                  <c:v>18.61</c:v>
                </c:pt>
                <c:pt idx="9479">
                  <c:v>18.309999999999999</c:v>
                </c:pt>
                <c:pt idx="9480">
                  <c:v>19.48</c:v>
                </c:pt>
                <c:pt idx="9481">
                  <c:v>19.149999999999999</c:v>
                </c:pt>
                <c:pt idx="9482">
                  <c:v>18.39</c:v>
                </c:pt>
                <c:pt idx="9483">
                  <c:v>16.690000000000001</c:v>
                </c:pt>
                <c:pt idx="9484">
                  <c:v>19.66</c:v>
                </c:pt>
                <c:pt idx="9485">
                  <c:v>21.84</c:v>
                </c:pt>
                <c:pt idx="9486">
                  <c:v>27.59</c:v>
                </c:pt>
                <c:pt idx="9487">
                  <c:v>23.13</c:v>
                </c:pt>
                <c:pt idx="9488">
                  <c:v>18.809999999999999</c:v>
                </c:pt>
                <c:pt idx="9489">
                  <c:v>19.72</c:v>
                </c:pt>
                <c:pt idx="9490">
                  <c:v>21.34</c:v>
                </c:pt>
                <c:pt idx="9491">
                  <c:v>22.18</c:v>
                </c:pt>
                <c:pt idx="9492">
                  <c:v>20.67</c:v>
                </c:pt>
                <c:pt idx="9493">
                  <c:v>20.149999999999999</c:v>
                </c:pt>
                <c:pt idx="9494">
                  <c:v>18.399999999999999</c:v>
                </c:pt>
                <c:pt idx="9495">
                  <c:v>18.84</c:v>
                </c:pt>
                <c:pt idx="9496">
                  <c:v>17.36</c:v>
                </c:pt>
                <c:pt idx="9497">
                  <c:v>16.739999999999998</c:v>
                </c:pt>
                <c:pt idx="9498">
                  <c:v>16.760000000000002</c:v>
                </c:pt>
                <c:pt idx="9499">
                  <c:v>16.760000000000002</c:v>
                </c:pt>
                <c:pt idx="9500">
                  <c:v>17.899999999999999</c:v>
                </c:pt>
                <c:pt idx="9501">
                  <c:v>17.48</c:v>
                </c:pt>
                <c:pt idx="9502">
                  <c:v>18.04</c:v>
                </c:pt>
                <c:pt idx="9503">
                  <c:v>16.420000000000002</c:v>
                </c:pt>
                <c:pt idx="9504">
                  <c:v>16.420000000000002</c:v>
                </c:pt>
                <c:pt idx="9505">
                  <c:v>17.07</c:v>
                </c:pt>
                <c:pt idx="9506">
                  <c:v>17.89</c:v>
                </c:pt>
                <c:pt idx="9507">
                  <c:v>16.100000000000001</c:v>
                </c:pt>
                <c:pt idx="9508">
                  <c:v>15.65</c:v>
                </c:pt>
                <c:pt idx="9509">
                  <c:v>16.39</c:v>
                </c:pt>
                <c:pt idx="9510">
                  <c:v>17.02</c:v>
                </c:pt>
                <c:pt idx="9511">
                  <c:v>18.149999999999999</c:v>
                </c:pt>
                <c:pt idx="9512">
                  <c:v>17.75</c:v>
                </c:pt>
                <c:pt idx="9513">
                  <c:v>20.7</c:v>
                </c:pt>
                <c:pt idx="9514">
                  <c:v>17.89</c:v>
                </c:pt>
                <c:pt idx="9515">
                  <c:v>16.66</c:v>
                </c:pt>
                <c:pt idx="9516">
                  <c:v>16.32</c:v>
                </c:pt>
                <c:pt idx="9517">
                  <c:v>15.97</c:v>
                </c:pt>
                <c:pt idx="9518">
                  <c:v>15.62</c:v>
                </c:pt>
                <c:pt idx="9519">
                  <c:v>15.76</c:v>
                </c:pt>
                <c:pt idx="9520">
                  <c:v>16.02</c:v>
                </c:pt>
                <c:pt idx="9521">
                  <c:v>15.83</c:v>
                </c:pt>
                <c:pt idx="9522">
                  <c:v>15.48</c:v>
                </c:pt>
                <c:pt idx="9523">
                  <c:v>15.07</c:v>
                </c:pt>
                <c:pt idx="9524">
                  <c:v>15.07</c:v>
                </c:pt>
                <c:pt idx="9525">
                  <c:v>16.440000000000001</c:v>
                </c:pt>
                <c:pt idx="9526">
                  <c:v>16.2</c:v>
                </c:pt>
                <c:pt idx="9527">
                  <c:v>19</c:v>
                </c:pt>
                <c:pt idx="9528">
                  <c:v>16.18</c:v>
                </c:pt>
                <c:pt idx="9529">
                  <c:v>16.170000000000002</c:v>
                </c:pt>
                <c:pt idx="9530">
                  <c:v>17.12</c:v>
                </c:pt>
                <c:pt idx="9531">
                  <c:v>16.329999999999998</c:v>
                </c:pt>
                <c:pt idx="9532">
                  <c:v>17.010000000000002</c:v>
                </c:pt>
                <c:pt idx="9533">
                  <c:v>18.45</c:v>
                </c:pt>
                <c:pt idx="9534">
                  <c:v>22.5</c:v>
                </c:pt>
                <c:pt idx="9535">
                  <c:v>19.73</c:v>
                </c:pt>
                <c:pt idx="9536">
                  <c:v>17.91</c:v>
                </c:pt>
                <c:pt idx="9537">
                  <c:v>17.690000000000001</c:v>
                </c:pt>
                <c:pt idx="9538">
                  <c:v>17.2</c:v>
                </c:pt>
                <c:pt idx="9539">
                  <c:v>17.579999999999998</c:v>
                </c:pt>
                <c:pt idx="9540">
                  <c:v>19.36</c:v>
                </c:pt>
                <c:pt idx="9541">
                  <c:v>18.309999999999999</c:v>
                </c:pt>
                <c:pt idx="9542">
                  <c:v>17.7</c:v>
                </c:pt>
                <c:pt idx="9543">
                  <c:v>18.239999999999998</c:v>
                </c:pt>
                <c:pt idx="9544">
                  <c:v>19.46</c:v>
                </c:pt>
                <c:pt idx="9545">
                  <c:v>18.04</c:v>
                </c:pt>
                <c:pt idx="9546">
                  <c:v>17.97</c:v>
                </c:pt>
                <c:pt idx="9547">
                  <c:v>17.28</c:v>
                </c:pt>
                <c:pt idx="9548">
                  <c:v>16.149999999999999</c:v>
                </c:pt>
                <c:pt idx="9549">
                  <c:v>16.72</c:v>
                </c:pt>
                <c:pt idx="9550">
                  <c:v>16.79</c:v>
                </c:pt>
                <c:pt idx="9551">
                  <c:v>16.059999999999999</c:v>
                </c:pt>
                <c:pt idx="9552">
                  <c:v>15.59</c:v>
                </c:pt>
                <c:pt idx="9553">
                  <c:v>15.45</c:v>
                </c:pt>
                <c:pt idx="9554">
                  <c:v>16.12</c:v>
                </c:pt>
                <c:pt idx="9555">
                  <c:v>17.91</c:v>
                </c:pt>
                <c:pt idx="9556">
                  <c:v>21.57</c:v>
                </c:pt>
                <c:pt idx="9557">
                  <c:v>21.67</c:v>
                </c:pt>
                <c:pt idx="9558">
                  <c:v>18.559999999999999</c:v>
                </c:pt>
                <c:pt idx="9559">
                  <c:v>17.149999999999999</c:v>
                </c:pt>
                <c:pt idx="9560">
                  <c:v>17.22</c:v>
                </c:pt>
                <c:pt idx="9561">
                  <c:v>16.79</c:v>
                </c:pt>
                <c:pt idx="9562">
                  <c:v>18.84</c:v>
                </c:pt>
                <c:pt idx="9563">
                  <c:v>16.39</c:v>
                </c:pt>
                <c:pt idx="9564">
                  <c:v>16.190000000000001</c:v>
                </c:pt>
                <c:pt idx="9565">
                  <c:v>16.48</c:v>
                </c:pt>
                <c:pt idx="9566">
                  <c:v>16.11</c:v>
                </c:pt>
                <c:pt idx="9567">
                  <c:v>16.41</c:v>
                </c:pt>
                <c:pt idx="9568">
                  <c:v>16.41</c:v>
                </c:pt>
                <c:pt idx="9569">
                  <c:v>16.41</c:v>
                </c:pt>
                <c:pt idx="9570">
                  <c:v>18.14</c:v>
                </c:pt>
                <c:pt idx="9571">
                  <c:v>17.96</c:v>
                </c:pt>
                <c:pt idx="9572">
                  <c:v>18.8</c:v>
                </c:pt>
                <c:pt idx="9573">
                  <c:v>20.95</c:v>
                </c:pt>
                <c:pt idx="9574">
                  <c:v>19.37</c:v>
                </c:pt>
                <c:pt idx="9575">
                  <c:v>19.46</c:v>
                </c:pt>
                <c:pt idx="9576">
                  <c:v>18.18</c:v>
                </c:pt>
                <c:pt idx="9577">
                  <c:v>18.690000000000001</c:v>
                </c:pt>
                <c:pt idx="9578">
                  <c:v>20.81</c:v>
                </c:pt>
                <c:pt idx="9579">
                  <c:v>25.71</c:v>
                </c:pt>
                <c:pt idx="9580">
                  <c:v>24.36</c:v>
                </c:pt>
                <c:pt idx="9581">
                  <c:v>20.87</c:v>
                </c:pt>
                <c:pt idx="9582">
                  <c:v>18.63</c:v>
                </c:pt>
                <c:pt idx="9583">
                  <c:v>17.75</c:v>
                </c:pt>
                <c:pt idx="9584">
                  <c:v>18.760000000000002</c:v>
                </c:pt>
                <c:pt idx="9585">
                  <c:v>23.25</c:v>
                </c:pt>
                <c:pt idx="9586">
                  <c:v>22.56</c:v>
                </c:pt>
                <c:pt idx="9587">
                  <c:v>23.14</c:v>
                </c:pt>
                <c:pt idx="9588">
                  <c:v>21.15</c:v>
                </c:pt>
                <c:pt idx="9589">
                  <c:v>22.96</c:v>
                </c:pt>
                <c:pt idx="9590">
                  <c:v>21.3</c:v>
                </c:pt>
                <c:pt idx="9591">
                  <c:v>21</c:v>
                </c:pt>
                <c:pt idx="9592">
                  <c:v>19.54</c:v>
                </c:pt>
                <c:pt idx="9593">
                  <c:v>18.77</c:v>
                </c:pt>
                <c:pt idx="9594">
                  <c:v>20</c:v>
                </c:pt>
                <c:pt idx="9595">
                  <c:v>19.850000000000001</c:v>
                </c:pt>
                <c:pt idx="9596">
                  <c:v>18.64</c:v>
                </c:pt>
                <c:pt idx="9597">
                  <c:v>16.86</c:v>
                </c:pt>
                <c:pt idx="9598">
                  <c:v>16.3</c:v>
                </c:pt>
                <c:pt idx="9599">
                  <c:v>16.309999999999999</c:v>
                </c:pt>
                <c:pt idx="9600">
                  <c:v>15.7</c:v>
                </c:pt>
                <c:pt idx="9601">
                  <c:v>15.49</c:v>
                </c:pt>
                <c:pt idx="9602">
                  <c:v>15.01</c:v>
                </c:pt>
                <c:pt idx="9603">
                  <c:v>15.43</c:v>
                </c:pt>
                <c:pt idx="9604">
                  <c:v>15.24</c:v>
                </c:pt>
                <c:pt idx="9605">
                  <c:v>15.98</c:v>
                </c:pt>
                <c:pt idx="9606">
                  <c:v>16.98</c:v>
                </c:pt>
                <c:pt idx="9607">
                  <c:v>16.53</c:v>
                </c:pt>
                <c:pt idx="9608">
                  <c:v>16.260000000000002</c:v>
                </c:pt>
                <c:pt idx="9609">
                  <c:v>16.41</c:v>
                </c:pt>
                <c:pt idx="9610">
                  <c:v>16.03</c:v>
                </c:pt>
                <c:pt idx="9611">
                  <c:v>15.1</c:v>
                </c:pt>
                <c:pt idx="9612">
                  <c:v>15.44</c:v>
                </c:pt>
                <c:pt idx="9613">
                  <c:v>16.48</c:v>
                </c:pt>
                <c:pt idx="9614">
                  <c:v>17.22</c:v>
                </c:pt>
                <c:pt idx="9615">
                  <c:v>17.78</c:v>
                </c:pt>
                <c:pt idx="9616">
                  <c:v>18.73</c:v>
                </c:pt>
                <c:pt idx="9617">
                  <c:v>17.66</c:v>
                </c:pt>
                <c:pt idx="9618">
                  <c:v>16.29</c:v>
                </c:pt>
                <c:pt idx="9619">
                  <c:v>16.489999999999998</c:v>
                </c:pt>
                <c:pt idx="9620">
                  <c:v>16.37</c:v>
                </c:pt>
                <c:pt idx="9621">
                  <c:v>17.11</c:v>
                </c:pt>
                <c:pt idx="9622">
                  <c:v>17.59</c:v>
                </c:pt>
                <c:pt idx="9623">
                  <c:v>17.91</c:v>
                </c:pt>
                <c:pt idx="9624">
                  <c:v>19.170000000000002</c:v>
                </c:pt>
                <c:pt idx="9625">
                  <c:v>19.38</c:v>
                </c:pt>
                <c:pt idx="9626">
                  <c:v>18.579999999999998</c:v>
                </c:pt>
                <c:pt idx="9627">
                  <c:v>18.579999999999998</c:v>
                </c:pt>
                <c:pt idx="9628">
                  <c:v>28.62</c:v>
                </c:pt>
                <c:pt idx="9629">
                  <c:v>22.96</c:v>
                </c:pt>
                <c:pt idx="9630">
                  <c:v>27.19</c:v>
                </c:pt>
                <c:pt idx="9631">
                  <c:v>31.12</c:v>
                </c:pt>
                <c:pt idx="9632">
                  <c:v>27.95</c:v>
                </c:pt>
                <c:pt idx="9633">
                  <c:v>30.67</c:v>
                </c:pt>
                <c:pt idx="9634">
                  <c:v>27.18</c:v>
                </c:pt>
                <c:pt idx="9635">
                  <c:v>21.89</c:v>
                </c:pt>
                <c:pt idx="9636">
                  <c:v>19.899999999999999</c:v>
                </c:pt>
                <c:pt idx="9637">
                  <c:v>21.58</c:v>
                </c:pt>
                <c:pt idx="9638">
                  <c:v>18.690000000000001</c:v>
                </c:pt>
                <c:pt idx="9639">
                  <c:v>20.309999999999999</c:v>
                </c:pt>
                <c:pt idx="9640">
                  <c:v>21.89</c:v>
                </c:pt>
                <c:pt idx="9641">
                  <c:v>19.29</c:v>
                </c:pt>
                <c:pt idx="9642">
                  <c:v>20.57</c:v>
                </c:pt>
                <c:pt idx="9643">
                  <c:v>21.57</c:v>
                </c:pt>
                <c:pt idx="9644">
                  <c:v>22.87</c:v>
                </c:pt>
                <c:pt idx="9645">
                  <c:v>21.01</c:v>
                </c:pt>
                <c:pt idx="9646">
                  <c:v>18.63</c:v>
                </c:pt>
                <c:pt idx="9647">
                  <c:v>17.96</c:v>
                </c:pt>
                <c:pt idx="9648">
                  <c:v>17.96</c:v>
                </c:pt>
                <c:pt idx="9649">
                  <c:v>17.68</c:v>
                </c:pt>
                <c:pt idx="9650">
                  <c:v>17.54</c:v>
                </c:pt>
                <c:pt idx="9651">
                  <c:v>16.95</c:v>
                </c:pt>
                <c:pt idx="9652">
                  <c:v>17.329999999999998</c:v>
                </c:pt>
                <c:pt idx="9653">
                  <c:v>17.22</c:v>
                </c:pt>
                <c:pt idx="9654">
                  <c:v>16.600000000000001</c:v>
                </c:pt>
                <c:pt idx="9655">
                  <c:v>16.91</c:v>
                </c:pt>
                <c:pt idx="9656">
                  <c:v>19.73</c:v>
                </c:pt>
                <c:pt idx="9657">
                  <c:v>19.61</c:v>
                </c:pt>
                <c:pt idx="9658">
                  <c:v>18.760000000000002</c:v>
                </c:pt>
                <c:pt idx="9659">
                  <c:v>19.399999999999999</c:v>
                </c:pt>
                <c:pt idx="9660">
                  <c:v>18.41</c:v>
                </c:pt>
                <c:pt idx="9661">
                  <c:v>17.62</c:v>
                </c:pt>
                <c:pt idx="9662">
                  <c:v>20.309999999999999</c:v>
                </c:pt>
                <c:pt idx="9663">
                  <c:v>19.190000000000001</c:v>
                </c:pt>
                <c:pt idx="9664">
                  <c:v>19.190000000000001</c:v>
                </c:pt>
                <c:pt idx="9665">
                  <c:v>22.79</c:v>
                </c:pt>
                <c:pt idx="9666">
                  <c:v>23.85</c:v>
                </c:pt>
                <c:pt idx="9667">
                  <c:v>25.59</c:v>
                </c:pt>
                <c:pt idx="9668">
                  <c:v>28.85</c:v>
                </c:pt>
                <c:pt idx="9669">
                  <c:v>29.9</c:v>
                </c:pt>
                <c:pt idx="9670">
                  <c:v>31.16</c:v>
                </c:pt>
                <c:pt idx="9671">
                  <c:v>31.96</c:v>
                </c:pt>
                <c:pt idx="9672">
                  <c:v>30.49</c:v>
                </c:pt>
                <c:pt idx="9673">
                  <c:v>27.66</c:v>
                </c:pt>
                <c:pt idx="9674">
                  <c:v>24.83</c:v>
                </c:pt>
                <c:pt idx="9675">
                  <c:v>21.96</c:v>
                </c:pt>
                <c:pt idx="9676">
                  <c:v>22.09</c:v>
                </c:pt>
                <c:pt idx="9677">
                  <c:v>24.35</c:v>
                </c:pt>
                <c:pt idx="9678">
                  <c:v>23.22</c:v>
                </c:pt>
                <c:pt idx="9679">
                  <c:v>22.86</c:v>
                </c:pt>
                <c:pt idx="9680">
                  <c:v>21.44</c:v>
                </c:pt>
                <c:pt idx="9681">
                  <c:v>19.96</c:v>
                </c:pt>
                <c:pt idx="9682">
                  <c:v>23.91</c:v>
                </c:pt>
                <c:pt idx="9683">
                  <c:v>27.36</c:v>
                </c:pt>
                <c:pt idx="9684">
                  <c:v>28.33</c:v>
                </c:pt>
                <c:pt idx="9685">
                  <c:v>25.7</c:v>
                </c:pt>
                <c:pt idx="9686">
                  <c:v>24.29</c:v>
                </c:pt>
                <c:pt idx="9687">
                  <c:v>28.11</c:v>
                </c:pt>
                <c:pt idx="9688">
                  <c:v>27.75</c:v>
                </c:pt>
                <c:pt idx="9689">
                  <c:v>27.75</c:v>
                </c:pt>
                <c:pt idx="9690">
                  <c:v>28.81</c:v>
                </c:pt>
                <c:pt idx="9691">
                  <c:v>31.02</c:v>
                </c:pt>
                <c:pt idx="9692">
                  <c:v>30.32</c:v>
                </c:pt>
                <c:pt idx="9693">
                  <c:v>27.59</c:v>
                </c:pt>
                <c:pt idx="9694">
                  <c:v>30.15</c:v>
                </c:pt>
                <c:pt idx="9695">
                  <c:v>33.32</c:v>
                </c:pt>
                <c:pt idx="9696">
                  <c:v>30.74</c:v>
                </c:pt>
                <c:pt idx="9697">
                  <c:v>30.48</c:v>
                </c:pt>
                <c:pt idx="9698">
                  <c:v>31.98</c:v>
                </c:pt>
                <c:pt idx="9699">
                  <c:v>36.450000000000003</c:v>
                </c:pt>
                <c:pt idx="9700">
                  <c:v>35.130000000000003</c:v>
                </c:pt>
                <c:pt idx="9701">
                  <c:v>32.450000000000003</c:v>
                </c:pt>
                <c:pt idx="9702">
                  <c:v>30.23</c:v>
                </c:pt>
                <c:pt idx="9703">
                  <c:v>30.75</c:v>
                </c:pt>
                <c:pt idx="9704">
                  <c:v>31.77</c:v>
                </c:pt>
                <c:pt idx="9705">
                  <c:v>29.83</c:v>
                </c:pt>
                <c:pt idx="9706">
                  <c:v>26.67</c:v>
                </c:pt>
                <c:pt idx="9707">
                  <c:v>25.67</c:v>
                </c:pt>
                <c:pt idx="9708">
                  <c:v>23.87</c:v>
                </c:pt>
                <c:pt idx="9709">
                  <c:v>23.53</c:v>
                </c:pt>
                <c:pt idx="9710">
                  <c:v>22.94</c:v>
                </c:pt>
                <c:pt idx="9711">
                  <c:v>23.57</c:v>
                </c:pt>
                <c:pt idx="9712">
                  <c:v>21.67</c:v>
                </c:pt>
                <c:pt idx="9713">
                  <c:v>20.81</c:v>
                </c:pt>
                <c:pt idx="9714">
                  <c:v>19.63</c:v>
                </c:pt>
                <c:pt idx="9715">
                  <c:v>18.899999999999999</c:v>
                </c:pt>
                <c:pt idx="9716">
                  <c:v>19.329999999999998</c:v>
                </c:pt>
                <c:pt idx="9717">
                  <c:v>20.56</c:v>
                </c:pt>
                <c:pt idx="9718">
                  <c:v>19.63</c:v>
                </c:pt>
                <c:pt idx="9719">
                  <c:v>18.57</c:v>
                </c:pt>
              </c:numCache>
            </c:numRef>
          </c:val>
          <c:smooth val="0"/>
          <c:extLst>
            <c:ext xmlns:c16="http://schemas.microsoft.com/office/drawing/2014/chart" uri="{C3380CC4-5D6E-409C-BE32-E72D297353CC}">
              <c16:uniqueId val="{00000000-ED5D-49D4-8FB9-E949466178E9}"/>
            </c:ext>
          </c:extLst>
        </c:ser>
        <c:ser>
          <c:idx val="1"/>
          <c:order val="1"/>
          <c:tx>
            <c:v>GPR Index (7d moving average)</c:v>
          </c:tx>
          <c:spPr>
            <a:ln w="19050" cap="rnd">
              <a:solidFill>
                <a:srgbClr val="5FCD8A"/>
              </a:solidFill>
              <a:round/>
            </a:ln>
            <a:effectLst/>
          </c:spPr>
          <c:marker>
            <c:symbol val="none"/>
          </c:marker>
          <c:cat>
            <c:numRef>
              <c:f>Sheet1!$M$10:$M$10000</c:f>
              <c:numCache>
                <c:formatCode>m/d/yyyy</c:formatCode>
                <c:ptCount val="9991"/>
                <c:pt idx="0">
                  <c:v>31048</c:v>
                </c:pt>
                <c:pt idx="1">
                  <c:v>31049</c:v>
                </c:pt>
                <c:pt idx="2">
                  <c:v>31050</c:v>
                </c:pt>
                <c:pt idx="3">
                  <c:v>31051</c:v>
                </c:pt>
                <c:pt idx="4">
                  <c:v>31054</c:v>
                </c:pt>
                <c:pt idx="5">
                  <c:v>31055</c:v>
                </c:pt>
                <c:pt idx="6">
                  <c:v>31056</c:v>
                </c:pt>
                <c:pt idx="7">
                  <c:v>31057</c:v>
                </c:pt>
                <c:pt idx="8">
                  <c:v>31058</c:v>
                </c:pt>
                <c:pt idx="9">
                  <c:v>31061</c:v>
                </c:pt>
                <c:pt idx="10">
                  <c:v>31062</c:v>
                </c:pt>
                <c:pt idx="11">
                  <c:v>31063</c:v>
                </c:pt>
                <c:pt idx="12">
                  <c:v>31064</c:v>
                </c:pt>
                <c:pt idx="13">
                  <c:v>31065</c:v>
                </c:pt>
                <c:pt idx="14">
                  <c:v>31068</c:v>
                </c:pt>
                <c:pt idx="15">
                  <c:v>31069</c:v>
                </c:pt>
                <c:pt idx="16">
                  <c:v>31070</c:v>
                </c:pt>
                <c:pt idx="17">
                  <c:v>31071</c:v>
                </c:pt>
                <c:pt idx="18">
                  <c:v>31072</c:v>
                </c:pt>
                <c:pt idx="19">
                  <c:v>31075</c:v>
                </c:pt>
                <c:pt idx="20">
                  <c:v>31076</c:v>
                </c:pt>
                <c:pt idx="21">
                  <c:v>31077</c:v>
                </c:pt>
                <c:pt idx="22">
                  <c:v>31078</c:v>
                </c:pt>
                <c:pt idx="23">
                  <c:v>31079</c:v>
                </c:pt>
                <c:pt idx="24">
                  <c:v>31082</c:v>
                </c:pt>
                <c:pt idx="25">
                  <c:v>31083</c:v>
                </c:pt>
                <c:pt idx="26">
                  <c:v>31084</c:v>
                </c:pt>
                <c:pt idx="27">
                  <c:v>31085</c:v>
                </c:pt>
                <c:pt idx="28">
                  <c:v>31086</c:v>
                </c:pt>
                <c:pt idx="29">
                  <c:v>31089</c:v>
                </c:pt>
                <c:pt idx="30">
                  <c:v>31090</c:v>
                </c:pt>
                <c:pt idx="31">
                  <c:v>31091</c:v>
                </c:pt>
                <c:pt idx="32">
                  <c:v>31092</c:v>
                </c:pt>
                <c:pt idx="33">
                  <c:v>31093</c:v>
                </c:pt>
                <c:pt idx="34">
                  <c:v>31096</c:v>
                </c:pt>
                <c:pt idx="35">
                  <c:v>31097</c:v>
                </c:pt>
                <c:pt idx="36">
                  <c:v>31098</c:v>
                </c:pt>
                <c:pt idx="37">
                  <c:v>31099</c:v>
                </c:pt>
                <c:pt idx="38">
                  <c:v>31100</c:v>
                </c:pt>
                <c:pt idx="39">
                  <c:v>31103</c:v>
                </c:pt>
                <c:pt idx="40">
                  <c:v>31104</c:v>
                </c:pt>
                <c:pt idx="41">
                  <c:v>31105</c:v>
                </c:pt>
                <c:pt idx="42">
                  <c:v>31106</c:v>
                </c:pt>
                <c:pt idx="43">
                  <c:v>31107</c:v>
                </c:pt>
                <c:pt idx="44">
                  <c:v>31110</c:v>
                </c:pt>
                <c:pt idx="45">
                  <c:v>31111</c:v>
                </c:pt>
                <c:pt idx="46">
                  <c:v>31112</c:v>
                </c:pt>
                <c:pt idx="47">
                  <c:v>31113</c:v>
                </c:pt>
                <c:pt idx="48">
                  <c:v>31114</c:v>
                </c:pt>
                <c:pt idx="49">
                  <c:v>31117</c:v>
                </c:pt>
                <c:pt idx="50">
                  <c:v>31118</c:v>
                </c:pt>
                <c:pt idx="51">
                  <c:v>31119</c:v>
                </c:pt>
                <c:pt idx="52">
                  <c:v>31120</c:v>
                </c:pt>
                <c:pt idx="53">
                  <c:v>31121</c:v>
                </c:pt>
                <c:pt idx="54">
                  <c:v>31124</c:v>
                </c:pt>
                <c:pt idx="55">
                  <c:v>31125</c:v>
                </c:pt>
                <c:pt idx="56">
                  <c:v>31126</c:v>
                </c:pt>
                <c:pt idx="57">
                  <c:v>31127</c:v>
                </c:pt>
                <c:pt idx="58">
                  <c:v>31128</c:v>
                </c:pt>
                <c:pt idx="59">
                  <c:v>31131</c:v>
                </c:pt>
                <c:pt idx="60">
                  <c:v>31132</c:v>
                </c:pt>
                <c:pt idx="61">
                  <c:v>31133</c:v>
                </c:pt>
                <c:pt idx="62">
                  <c:v>31134</c:v>
                </c:pt>
                <c:pt idx="63">
                  <c:v>31135</c:v>
                </c:pt>
                <c:pt idx="64">
                  <c:v>31138</c:v>
                </c:pt>
                <c:pt idx="65">
                  <c:v>31139</c:v>
                </c:pt>
                <c:pt idx="66">
                  <c:v>31140</c:v>
                </c:pt>
                <c:pt idx="67">
                  <c:v>31141</c:v>
                </c:pt>
                <c:pt idx="68">
                  <c:v>31142</c:v>
                </c:pt>
                <c:pt idx="69">
                  <c:v>31145</c:v>
                </c:pt>
                <c:pt idx="70">
                  <c:v>31146</c:v>
                </c:pt>
                <c:pt idx="71">
                  <c:v>31147</c:v>
                </c:pt>
                <c:pt idx="72">
                  <c:v>31148</c:v>
                </c:pt>
                <c:pt idx="73">
                  <c:v>31149</c:v>
                </c:pt>
                <c:pt idx="74">
                  <c:v>31152</c:v>
                </c:pt>
                <c:pt idx="75">
                  <c:v>31153</c:v>
                </c:pt>
                <c:pt idx="76">
                  <c:v>31154</c:v>
                </c:pt>
                <c:pt idx="77">
                  <c:v>31155</c:v>
                </c:pt>
                <c:pt idx="78">
                  <c:v>31156</c:v>
                </c:pt>
                <c:pt idx="79">
                  <c:v>31159</c:v>
                </c:pt>
                <c:pt idx="80">
                  <c:v>31160</c:v>
                </c:pt>
                <c:pt idx="81">
                  <c:v>31161</c:v>
                </c:pt>
                <c:pt idx="82">
                  <c:v>31162</c:v>
                </c:pt>
                <c:pt idx="83">
                  <c:v>31163</c:v>
                </c:pt>
                <c:pt idx="84">
                  <c:v>31166</c:v>
                </c:pt>
                <c:pt idx="85">
                  <c:v>31167</c:v>
                </c:pt>
                <c:pt idx="86">
                  <c:v>31168</c:v>
                </c:pt>
                <c:pt idx="87">
                  <c:v>31169</c:v>
                </c:pt>
                <c:pt idx="88">
                  <c:v>31170</c:v>
                </c:pt>
                <c:pt idx="89">
                  <c:v>31173</c:v>
                </c:pt>
                <c:pt idx="90">
                  <c:v>31174</c:v>
                </c:pt>
                <c:pt idx="91">
                  <c:v>31175</c:v>
                </c:pt>
                <c:pt idx="92">
                  <c:v>31176</c:v>
                </c:pt>
                <c:pt idx="93">
                  <c:v>31177</c:v>
                </c:pt>
                <c:pt idx="94">
                  <c:v>31180</c:v>
                </c:pt>
                <c:pt idx="95">
                  <c:v>31181</c:v>
                </c:pt>
                <c:pt idx="96">
                  <c:v>31182</c:v>
                </c:pt>
                <c:pt idx="97">
                  <c:v>31183</c:v>
                </c:pt>
                <c:pt idx="98">
                  <c:v>31184</c:v>
                </c:pt>
                <c:pt idx="99">
                  <c:v>31187</c:v>
                </c:pt>
                <c:pt idx="100">
                  <c:v>31188</c:v>
                </c:pt>
                <c:pt idx="101">
                  <c:v>31189</c:v>
                </c:pt>
                <c:pt idx="102">
                  <c:v>31190</c:v>
                </c:pt>
                <c:pt idx="103">
                  <c:v>31191</c:v>
                </c:pt>
                <c:pt idx="104">
                  <c:v>31194</c:v>
                </c:pt>
                <c:pt idx="105">
                  <c:v>31195</c:v>
                </c:pt>
                <c:pt idx="106">
                  <c:v>31196</c:v>
                </c:pt>
                <c:pt idx="107">
                  <c:v>31197</c:v>
                </c:pt>
                <c:pt idx="108">
                  <c:v>31198</c:v>
                </c:pt>
                <c:pt idx="109">
                  <c:v>31201</c:v>
                </c:pt>
                <c:pt idx="110">
                  <c:v>31202</c:v>
                </c:pt>
                <c:pt idx="111">
                  <c:v>31203</c:v>
                </c:pt>
                <c:pt idx="112">
                  <c:v>31204</c:v>
                </c:pt>
                <c:pt idx="113">
                  <c:v>31205</c:v>
                </c:pt>
                <c:pt idx="114">
                  <c:v>31208</c:v>
                </c:pt>
                <c:pt idx="115">
                  <c:v>31209</c:v>
                </c:pt>
                <c:pt idx="116">
                  <c:v>31210</c:v>
                </c:pt>
                <c:pt idx="117">
                  <c:v>31211</c:v>
                </c:pt>
                <c:pt idx="118">
                  <c:v>31212</c:v>
                </c:pt>
                <c:pt idx="119">
                  <c:v>31215</c:v>
                </c:pt>
                <c:pt idx="120">
                  <c:v>31216</c:v>
                </c:pt>
                <c:pt idx="121">
                  <c:v>31217</c:v>
                </c:pt>
                <c:pt idx="122">
                  <c:v>31218</c:v>
                </c:pt>
                <c:pt idx="123">
                  <c:v>31219</c:v>
                </c:pt>
                <c:pt idx="124">
                  <c:v>31222</c:v>
                </c:pt>
                <c:pt idx="125">
                  <c:v>31223</c:v>
                </c:pt>
                <c:pt idx="126">
                  <c:v>31224</c:v>
                </c:pt>
                <c:pt idx="127">
                  <c:v>31225</c:v>
                </c:pt>
                <c:pt idx="128">
                  <c:v>31226</c:v>
                </c:pt>
                <c:pt idx="129">
                  <c:v>31229</c:v>
                </c:pt>
                <c:pt idx="130">
                  <c:v>31230</c:v>
                </c:pt>
                <c:pt idx="131">
                  <c:v>31231</c:v>
                </c:pt>
                <c:pt idx="132">
                  <c:v>31232</c:v>
                </c:pt>
                <c:pt idx="133">
                  <c:v>31233</c:v>
                </c:pt>
                <c:pt idx="134">
                  <c:v>31236</c:v>
                </c:pt>
                <c:pt idx="135">
                  <c:v>31237</c:v>
                </c:pt>
                <c:pt idx="136">
                  <c:v>31238</c:v>
                </c:pt>
                <c:pt idx="137">
                  <c:v>31239</c:v>
                </c:pt>
                <c:pt idx="138">
                  <c:v>31240</c:v>
                </c:pt>
                <c:pt idx="139">
                  <c:v>31243</c:v>
                </c:pt>
                <c:pt idx="140">
                  <c:v>31244</c:v>
                </c:pt>
                <c:pt idx="141">
                  <c:v>31245</c:v>
                </c:pt>
                <c:pt idx="142">
                  <c:v>31246</c:v>
                </c:pt>
                <c:pt idx="143">
                  <c:v>31247</c:v>
                </c:pt>
                <c:pt idx="144">
                  <c:v>31250</c:v>
                </c:pt>
                <c:pt idx="145">
                  <c:v>31251</c:v>
                </c:pt>
                <c:pt idx="146">
                  <c:v>31252</c:v>
                </c:pt>
                <c:pt idx="147">
                  <c:v>31253</c:v>
                </c:pt>
                <c:pt idx="148">
                  <c:v>31254</c:v>
                </c:pt>
                <c:pt idx="149">
                  <c:v>31257</c:v>
                </c:pt>
                <c:pt idx="150">
                  <c:v>31258</c:v>
                </c:pt>
                <c:pt idx="151">
                  <c:v>31259</c:v>
                </c:pt>
                <c:pt idx="152">
                  <c:v>31260</c:v>
                </c:pt>
                <c:pt idx="153">
                  <c:v>31261</c:v>
                </c:pt>
                <c:pt idx="154">
                  <c:v>31264</c:v>
                </c:pt>
                <c:pt idx="155">
                  <c:v>31265</c:v>
                </c:pt>
                <c:pt idx="156">
                  <c:v>31266</c:v>
                </c:pt>
                <c:pt idx="157">
                  <c:v>31267</c:v>
                </c:pt>
                <c:pt idx="158">
                  <c:v>31268</c:v>
                </c:pt>
                <c:pt idx="159">
                  <c:v>31271</c:v>
                </c:pt>
                <c:pt idx="160">
                  <c:v>31272</c:v>
                </c:pt>
                <c:pt idx="161">
                  <c:v>31273</c:v>
                </c:pt>
                <c:pt idx="162">
                  <c:v>31274</c:v>
                </c:pt>
                <c:pt idx="163">
                  <c:v>31275</c:v>
                </c:pt>
                <c:pt idx="164">
                  <c:v>31278</c:v>
                </c:pt>
                <c:pt idx="165">
                  <c:v>31279</c:v>
                </c:pt>
                <c:pt idx="166">
                  <c:v>31280</c:v>
                </c:pt>
                <c:pt idx="167">
                  <c:v>31281</c:v>
                </c:pt>
                <c:pt idx="168">
                  <c:v>31282</c:v>
                </c:pt>
                <c:pt idx="169">
                  <c:v>31285</c:v>
                </c:pt>
                <c:pt idx="170">
                  <c:v>31286</c:v>
                </c:pt>
                <c:pt idx="171">
                  <c:v>31287</c:v>
                </c:pt>
                <c:pt idx="172">
                  <c:v>31288</c:v>
                </c:pt>
                <c:pt idx="173">
                  <c:v>31289</c:v>
                </c:pt>
                <c:pt idx="174">
                  <c:v>31292</c:v>
                </c:pt>
                <c:pt idx="175">
                  <c:v>31293</c:v>
                </c:pt>
                <c:pt idx="176">
                  <c:v>31294</c:v>
                </c:pt>
                <c:pt idx="177">
                  <c:v>31295</c:v>
                </c:pt>
                <c:pt idx="178">
                  <c:v>31296</c:v>
                </c:pt>
                <c:pt idx="179">
                  <c:v>31299</c:v>
                </c:pt>
                <c:pt idx="180">
                  <c:v>31300</c:v>
                </c:pt>
                <c:pt idx="181">
                  <c:v>31301</c:v>
                </c:pt>
                <c:pt idx="182">
                  <c:v>31302</c:v>
                </c:pt>
                <c:pt idx="183">
                  <c:v>31303</c:v>
                </c:pt>
                <c:pt idx="184">
                  <c:v>31306</c:v>
                </c:pt>
                <c:pt idx="185">
                  <c:v>31307</c:v>
                </c:pt>
                <c:pt idx="186">
                  <c:v>31308</c:v>
                </c:pt>
                <c:pt idx="187">
                  <c:v>31309</c:v>
                </c:pt>
                <c:pt idx="188">
                  <c:v>31310</c:v>
                </c:pt>
                <c:pt idx="189">
                  <c:v>31313</c:v>
                </c:pt>
                <c:pt idx="190">
                  <c:v>31314</c:v>
                </c:pt>
                <c:pt idx="191">
                  <c:v>31315</c:v>
                </c:pt>
                <c:pt idx="192">
                  <c:v>31316</c:v>
                </c:pt>
                <c:pt idx="193">
                  <c:v>31317</c:v>
                </c:pt>
                <c:pt idx="194">
                  <c:v>31320</c:v>
                </c:pt>
                <c:pt idx="195">
                  <c:v>31321</c:v>
                </c:pt>
                <c:pt idx="196">
                  <c:v>31322</c:v>
                </c:pt>
                <c:pt idx="197">
                  <c:v>31323</c:v>
                </c:pt>
                <c:pt idx="198">
                  <c:v>31324</c:v>
                </c:pt>
                <c:pt idx="199">
                  <c:v>31327</c:v>
                </c:pt>
                <c:pt idx="200">
                  <c:v>31328</c:v>
                </c:pt>
                <c:pt idx="201">
                  <c:v>31329</c:v>
                </c:pt>
                <c:pt idx="202">
                  <c:v>31330</c:v>
                </c:pt>
                <c:pt idx="203">
                  <c:v>31331</c:v>
                </c:pt>
                <c:pt idx="204">
                  <c:v>31334</c:v>
                </c:pt>
                <c:pt idx="205">
                  <c:v>31335</c:v>
                </c:pt>
                <c:pt idx="206">
                  <c:v>31336</c:v>
                </c:pt>
                <c:pt idx="207">
                  <c:v>31337</c:v>
                </c:pt>
                <c:pt idx="208">
                  <c:v>31338</c:v>
                </c:pt>
                <c:pt idx="209">
                  <c:v>31341</c:v>
                </c:pt>
                <c:pt idx="210">
                  <c:v>31342</c:v>
                </c:pt>
                <c:pt idx="211">
                  <c:v>31343</c:v>
                </c:pt>
                <c:pt idx="212">
                  <c:v>31344</c:v>
                </c:pt>
                <c:pt idx="213">
                  <c:v>31345</c:v>
                </c:pt>
                <c:pt idx="214">
                  <c:v>31348</c:v>
                </c:pt>
                <c:pt idx="215">
                  <c:v>31349</c:v>
                </c:pt>
                <c:pt idx="216">
                  <c:v>31350</c:v>
                </c:pt>
                <c:pt idx="217">
                  <c:v>31351</c:v>
                </c:pt>
                <c:pt idx="218">
                  <c:v>31352</c:v>
                </c:pt>
                <c:pt idx="219">
                  <c:v>31355</c:v>
                </c:pt>
                <c:pt idx="220">
                  <c:v>31356</c:v>
                </c:pt>
                <c:pt idx="221">
                  <c:v>31357</c:v>
                </c:pt>
                <c:pt idx="222">
                  <c:v>31358</c:v>
                </c:pt>
                <c:pt idx="223">
                  <c:v>31359</c:v>
                </c:pt>
                <c:pt idx="224">
                  <c:v>31362</c:v>
                </c:pt>
                <c:pt idx="225">
                  <c:v>31363</c:v>
                </c:pt>
                <c:pt idx="226">
                  <c:v>31364</c:v>
                </c:pt>
                <c:pt idx="227">
                  <c:v>31365</c:v>
                </c:pt>
                <c:pt idx="228">
                  <c:v>31366</c:v>
                </c:pt>
                <c:pt idx="229">
                  <c:v>31369</c:v>
                </c:pt>
                <c:pt idx="230">
                  <c:v>31370</c:v>
                </c:pt>
                <c:pt idx="231">
                  <c:v>31371</c:v>
                </c:pt>
                <c:pt idx="232">
                  <c:v>31372</c:v>
                </c:pt>
                <c:pt idx="233">
                  <c:v>31373</c:v>
                </c:pt>
                <c:pt idx="234">
                  <c:v>31376</c:v>
                </c:pt>
                <c:pt idx="235">
                  <c:v>31377</c:v>
                </c:pt>
                <c:pt idx="236">
                  <c:v>31378</c:v>
                </c:pt>
                <c:pt idx="237">
                  <c:v>31379</c:v>
                </c:pt>
                <c:pt idx="238">
                  <c:v>31380</c:v>
                </c:pt>
                <c:pt idx="239">
                  <c:v>31383</c:v>
                </c:pt>
                <c:pt idx="240">
                  <c:v>31384</c:v>
                </c:pt>
                <c:pt idx="241">
                  <c:v>31385</c:v>
                </c:pt>
                <c:pt idx="242">
                  <c:v>31386</c:v>
                </c:pt>
                <c:pt idx="243">
                  <c:v>31387</c:v>
                </c:pt>
                <c:pt idx="244">
                  <c:v>31390</c:v>
                </c:pt>
                <c:pt idx="245">
                  <c:v>31391</c:v>
                </c:pt>
                <c:pt idx="246">
                  <c:v>31392</c:v>
                </c:pt>
                <c:pt idx="247">
                  <c:v>31393</c:v>
                </c:pt>
                <c:pt idx="248">
                  <c:v>31394</c:v>
                </c:pt>
                <c:pt idx="249">
                  <c:v>31397</c:v>
                </c:pt>
                <c:pt idx="250">
                  <c:v>31398</c:v>
                </c:pt>
                <c:pt idx="251">
                  <c:v>31399</c:v>
                </c:pt>
                <c:pt idx="252">
                  <c:v>31400</c:v>
                </c:pt>
                <c:pt idx="253">
                  <c:v>31401</c:v>
                </c:pt>
                <c:pt idx="254">
                  <c:v>31404</c:v>
                </c:pt>
                <c:pt idx="255">
                  <c:v>31405</c:v>
                </c:pt>
                <c:pt idx="256">
                  <c:v>31406</c:v>
                </c:pt>
                <c:pt idx="257">
                  <c:v>31407</c:v>
                </c:pt>
                <c:pt idx="258">
                  <c:v>31408</c:v>
                </c:pt>
                <c:pt idx="259">
                  <c:v>31411</c:v>
                </c:pt>
                <c:pt idx="260">
                  <c:v>31412</c:v>
                </c:pt>
                <c:pt idx="261">
                  <c:v>31413</c:v>
                </c:pt>
                <c:pt idx="262">
                  <c:v>31414</c:v>
                </c:pt>
                <c:pt idx="263">
                  <c:v>31415</c:v>
                </c:pt>
                <c:pt idx="264">
                  <c:v>31418</c:v>
                </c:pt>
                <c:pt idx="265">
                  <c:v>31419</c:v>
                </c:pt>
                <c:pt idx="266">
                  <c:v>31420</c:v>
                </c:pt>
                <c:pt idx="267">
                  <c:v>31421</c:v>
                </c:pt>
                <c:pt idx="268">
                  <c:v>31422</c:v>
                </c:pt>
                <c:pt idx="269">
                  <c:v>31425</c:v>
                </c:pt>
                <c:pt idx="270">
                  <c:v>31426</c:v>
                </c:pt>
                <c:pt idx="271">
                  <c:v>31427</c:v>
                </c:pt>
                <c:pt idx="272">
                  <c:v>31428</c:v>
                </c:pt>
                <c:pt idx="273">
                  <c:v>31429</c:v>
                </c:pt>
                <c:pt idx="274">
                  <c:v>31432</c:v>
                </c:pt>
                <c:pt idx="275">
                  <c:v>31433</c:v>
                </c:pt>
                <c:pt idx="276">
                  <c:v>31434</c:v>
                </c:pt>
                <c:pt idx="277">
                  <c:v>31435</c:v>
                </c:pt>
                <c:pt idx="278">
                  <c:v>31436</c:v>
                </c:pt>
                <c:pt idx="279">
                  <c:v>31439</c:v>
                </c:pt>
                <c:pt idx="280">
                  <c:v>31440</c:v>
                </c:pt>
                <c:pt idx="281">
                  <c:v>31441</c:v>
                </c:pt>
                <c:pt idx="282">
                  <c:v>31442</c:v>
                </c:pt>
                <c:pt idx="283">
                  <c:v>31443</c:v>
                </c:pt>
                <c:pt idx="284">
                  <c:v>31446</c:v>
                </c:pt>
                <c:pt idx="285">
                  <c:v>31447</c:v>
                </c:pt>
                <c:pt idx="286">
                  <c:v>31448</c:v>
                </c:pt>
                <c:pt idx="287">
                  <c:v>31449</c:v>
                </c:pt>
                <c:pt idx="288">
                  <c:v>31450</c:v>
                </c:pt>
                <c:pt idx="289">
                  <c:v>31453</c:v>
                </c:pt>
                <c:pt idx="290">
                  <c:v>31454</c:v>
                </c:pt>
                <c:pt idx="291">
                  <c:v>31455</c:v>
                </c:pt>
                <c:pt idx="292">
                  <c:v>31456</c:v>
                </c:pt>
                <c:pt idx="293">
                  <c:v>31457</c:v>
                </c:pt>
                <c:pt idx="294">
                  <c:v>31460</c:v>
                </c:pt>
                <c:pt idx="295">
                  <c:v>31461</c:v>
                </c:pt>
                <c:pt idx="296">
                  <c:v>31462</c:v>
                </c:pt>
                <c:pt idx="297">
                  <c:v>31463</c:v>
                </c:pt>
                <c:pt idx="298">
                  <c:v>31464</c:v>
                </c:pt>
                <c:pt idx="299">
                  <c:v>31467</c:v>
                </c:pt>
                <c:pt idx="300">
                  <c:v>31468</c:v>
                </c:pt>
                <c:pt idx="301">
                  <c:v>31469</c:v>
                </c:pt>
                <c:pt idx="302">
                  <c:v>31470</c:v>
                </c:pt>
                <c:pt idx="303">
                  <c:v>31471</c:v>
                </c:pt>
                <c:pt idx="304">
                  <c:v>31474</c:v>
                </c:pt>
                <c:pt idx="305">
                  <c:v>31475</c:v>
                </c:pt>
                <c:pt idx="306">
                  <c:v>31476</c:v>
                </c:pt>
                <c:pt idx="307">
                  <c:v>31477</c:v>
                </c:pt>
                <c:pt idx="308">
                  <c:v>31478</c:v>
                </c:pt>
                <c:pt idx="309">
                  <c:v>31481</c:v>
                </c:pt>
                <c:pt idx="310">
                  <c:v>31482</c:v>
                </c:pt>
                <c:pt idx="311">
                  <c:v>31483</c:v>
                </c:pt>
                <c:pt idx="312">
                  <c:v>31484</c:v>
                </c:pt>
                <c:pt idx="313">
                  <c:v>31485</c:v>
                </c:pt>
                <c:pt idx="314">
                  <c:v>31488</c:v>
                </c:pt>
                <c:pt idx="315">
                  <c:v>31489</c:v>
                </c:pt>
                <c:pt idx="316">
                  <c:v>31490</c:v>
                </c:pt>
                <c:pt idx="317">
                  <c:v>31491</c:v>
                </c:pt>
                <c:pt idx="318">
                  <c:v>31492</c:v>
                </c:pt>
                <c:pt idx="319">
                  <c:v>31495</c:v>
                </c:pt>
                <c:pt idx="320">
                  <c:v>31496</c:v>
                </c:pt>
                <c:pt idx="321">
                  <c:v>31497</c:v>
                </c:pt>
                <c:pt idx="322">
                  <c:v>31498</c:v>
                </c:pt>
                <c:pt idx="323">
                  <c:v>31499</c:v>
                </c:pt>
                <c:pt idx="324">
                  <c:v>31502</c:v>
                </c:pt>
                <c:pt idx="325">
                  <c:v>31503</c:v>
                </c:pt>
                <c:pt idx="326">
                  <c:v>31504</c:v>
                </c:pt>
                <c:pt idx="327">
                  <c:v>31505</c:v>
                </c:pt>
                <c:pt idx="328">
                  <c:v>31506</c:v>
                </c:pt>
                <c:pt idx="329">
                  <c:v>31509</c:v>
                </c:pt>
                <c:pt idx="330">
                  <c:v>31510</c:v>
                </c:pt>
                <c:pt idx="331">
                  <c:v>31511</c:v>
                </c:pt>
                <c:pt idx="332">
                  <c:v>31512</c:v>
                </c:pt>
                <c:pt idx="333">
                  <c:v>31513</c:v>
                </c:pt>
                <c:pt idx="334">
                  <c:v>31516</c:v>
                </c:pt>
                <c:pt idx="335">
                  <c:v>31517</c:v>
                </c:pt>
                <c:pt idx="336">
                  <c:v>31518</c:v>
                </c:pt>
                <c:pt idx="337">
                  <c:v>31519</c:v>
                </c:pt>
                <c:pt idx="338">
                  <c:v>31520</c:v>
                </c:pt>
                <c:pt idx="339">
                  <c:v>31523</c:v>
                </c:pt>
                <c:pt idx="340">
                  <c:v>31524</c:v>
                </c:pt>
                <c:pt idx="341">
                  <c:v>31525</c:v>
                </c:pt>
                <c:pt idx="342">
                  <c:v>31526</c:v>
                </c:pt>
                <c:pt idx="343">
                  <c:v>31527</c:v>
                </c:pt>
                <c:pt idx="344">
                  <c:v>31530</c:v>
                </c:pt>
                <c:pt idx="345">
                  <c:v>31531</c:v>
                </c:pt>
                <c:pt idx="346">
                  <c:v>31532</c:v>
                </c:pt>
                <c:pt idx="347">
                  <c:v>31533</c:v>
                </c:pt>
                <c:pt idx="348">
                  <c:v>31534</c:v>
                </c:pt>
                <c:pt idx="349">
                  <c:v>31537</c:v>
                </c:pt>
                <c:pt idx="350">
                  <c:v>31538</c:v>
                </c:pt>
                <c:pt idx="351">
                  <c:v>31539</c:v>
                </c:pt>
                <c:pt idx="352">
                  <c:v>31540</c:v>
                </c:pt>
                <c:pt idx="353">
                  <c:v>31541</c:v>
                </c:pt>
                <c:pt idx="354">
                  <c:v>31544</c:v>
                </c:pt>
                <c:pt idx="355">
                  <c:v>31545</c:v>
                </c:pt>
                <c:pt idx="356">
                  <c:v>31546</c:v>
                </c:pt>
                <c:pt idx="357">
                  <c:v>31547</c:v>
                </c:pt>
                <c:pt idx="358">
                  <c:v>31548</c:v>
                </c:pt>
                <c:pt idx="359">
                  <c:v>31551</c:v>
                </c:pt>
                <c:pt idx="360">
                  <c:v>31552</c:v>
                </c:pt>
                <c:pt idx="361">
                  <c:v>31553</c:v>
                </c:pt>
                <c:pt idx="362">
                  <c:v>31554</c:v>
                </c:pt>
                <c:pt idx="363">
                  <c:v>31555</c:v>
                </c:pt>
                <c:pt idx="364">
                  <c:v>31558</c:v>
                </c:pt>
                <c:pt idx="365">
                  <c:v>31559</c:v>
                </c:pt>
                <c:pt idx="366">
                  <c:v>31560</c:v>
                </c:pt>
                <c:pt idx="367">
                  <c:v>31561</c:v>
                </c:pt>
                <c:pt idx="368">
                  <c:v>31562</c:v>
                </c:pt>
                <c:pt idx="369">
                  <c:v>31565</c:v>
                </c:pt>
                <c:pt idx="370">
                  <c:v>31566</c:v>
                </c:pt>
                <c:pt idx="371">
                  <c:v>31567</c:v>
                </c:pt>
                <c:pt idx="372">
                  <c:v>31568</c:v>
                </c:pt>
                <c:pt idx="373">
                  <c:v>31569</c:v>
                </c:pt>
                <c:pt idx="374">
                  <c:v>31572</c:v>
                </c:pt>
                <c:pt idx="375">
                  <c:v>31573</c:v>
                </c:pt>
                <c:pt idx="376">
                  <c:v>31574</c:v>
                </c:pt>
                <c:pt idx="377">
                  <c:v>31575</c:v>
                </c:pt>
                <c:pt idx="378">
                  <c:v>31576</c:v>
                </c:pt>
                <c:pt idx="379">
                  <c:v>31579</c:v>
                </c:pt>
                <c:pt idx="380">
                  <c:v>31580</c:v>
                </c:pt>
                <c:pt idx="381">
                  <c:v>31581</c:v>
                </c:pt>
                <c:pt idx="382">
                  <c:v>31582</c:v>
                </c:pt>
                <c:pt idx="383">
                  <c:v>31583</c:v>
                </c:pt>
                <c:pt idx="384">
                  <c:v>31586</c:v>
                </c:pt>
                <c:pt idx="385">
                  <c:v>31587</c:v>
                </c:pt>
                <c:pt idx="386">
                  <c:v>31588</c:v>
                </c:pt>
                <c:pt idx="387">
                  <c:v>31589</c:v>
                </c:pt>
                <c:pt idx="388">
                  <c:v>31590</c:v>
                </c:pt>
                <c:pt idx="389">
                  <c:v>31593</c:v>
                </c:pt>
                <c:pt idx="390">
                  <c:v>31594</c:v>
                </c:pt>
                <c:pt idx="391">
                  <c:v>31595</c:v>
                </c:pt>
                <c:pt idx="392">
                  <c:v>31596</c:v>
                </c:pt>
                <c:pt idx="393">
                  <c:v>31597</c:v>
                </c:pt>
                <c:pt idx="394">
                  <c:v>31600</c:v>
                </c:pt>
                <c:pt idx="395">
                  <c:v>31601</c:v>
                </c:pt>
                <c:pt idx="396">
                  <c:v>31602</c:v>
                </c:pt>
                <c:pt idx="397">
                  <c:v>31603</c:v>
                </c:pt>
                <c:pt idx="398">
                  <c:v>31604</c:v>
                </c:pt>
                <c:pt idx="399">
                  <c:v>31607</c:v>
                </c:pt>
                <c:pt idx="400">
                  <c:v>31608</c:v>
                </c:pt>
                <c:pt idx="401">
                  <c:v>31609</c:v>
                </c:pt>
                <c:pt idx="402">
                  <c:v>31610</c:v>
                </c:pt>
                <c:pt idx="403">
                  <c:v>31611</c:v>
                </c:pt>
                <c:pt idx="404">
                  <c:v>31614</c:v>
                </c:pt>
                <c:pt idx="405">
                  <c:v>31615</c:v>
                </c:pt>
                <c:pt idx="406">
                  <c:v>31616</c:v>
                </c:pt>
                <c:pt idx="407">
                  <c:v>31617</c:v>
                </c:pt>
                <c:pt idx="408">
                  <c:v>31618</c:v>
                </c:pt>
                <c:pt idx="409">
                  <c:v>31621</c:v>
                </c:pt>
                <c:pt idx="410">
                  <c:v>31622</c:v>
                </c:pt>
                <c:pt idx="411">
                  <c:v>31623</c:v>
                </c:pt>
                <c:pt idx="412">
                  <c:v>31624</c:v>
                </c:pt>
                <c:pt idx="413">
                  <c:v>31625</c:v>
                </c:pt>
                <c:pt idx="414">
                  <c:v>31628</c:v>
                </c:pt>
                <c:pt idx="415">
                  <c:v>31629</c:v>
                </c:pt>
                <c:pt idx="416">
                  <c:v>31630</c:v>
                </c:pt>
                <c:pt idx="417">
                  <c:v>31631</c:v>
                </c:pt>
                <c:pt idx="418">
                  <c:v>31632</c:v>
                </c:pt>
                <c:pt idx="419">
                  <c:v>31635</c:v>
                </c:pt>
                <c:pt idx="420">
                  <c:v>31636</c:v>
                </c:pt>
                <c:pt idx="421">
                  <c:v>31637</c:v>
                </c:pt>
                <c:pt idx="422">
                  <c:v>31638</c:v>
                </c:pt>
                <c:pt idx="423">
                  <c:v>31639</c:v>
                </c:pt>
                <c:pt idx="424">
                  <c:v>31642</c:v>
                </c:pt>
                <c:pt idx="425">
                  <c:v>31643</c:v>
                </c:pt>
                <c:pt idx="426">
                  <c:v>31644</c:v>
                </c:pt>
                <c:pt idx="427">
                  <c:v>31645</c:v>
                </c:pt>
                <c:pt idx="428">
                  <c:v>31646</c:v>
                </c:pt>
                <c:pt idx="429">
                  <c:v>31649</c:v>
                </c:pt>
                <c:pt idx="430">
                  <c:v>31650</c:v>
                </c:pt>
                <c:pt idx="431">
                  <c:v>31651</c:v>
                </c:pt>
                <c:pt idx="432">
                  <c:v>31652</c:v>
                </c:pt>
                <c:pt idx="433">
                  <c:v>31653</c:v>
                </c:pt>
                <c:pt idx="434">
                  <c:v>31656</c:v>
                </c:pt>
                <c:pt idx="435">
                  <c:v>31657</c:v>
                </c:pt>
                <c:pt idx="436">
                  <c:v>31658</c:v>
                </c:pt>
                <c:pt idx="437">
                  <c:v>31659</c:v>
                </c:pt>
                <c:pt idx="438">
                  <c:v>31660</c:v>
                </c:pt>
                <c:pt idx="439">
                  <c:v>31663</c:v>
                </c:pt>
                <c:pt idx="440">
                  <c:v>31664</c:v>
                </c:pt>
                <c:pt idx="441">
                  <c:v>31665</c:v>
                </c:pt>
                <c:pt idx="442">
                  <c:v>31666</c:v>
                </c:pt>
                <c:pt idx="443">
                  <c:v>31667</c:v>
                </c:pt>
                <c:pt idx="444">
                  <c:v>31670</c:v>
                </c:pt>
                <c:pt idx="445">
                  <c:v>31671</c:v>
                </c:pt>
                <c:pt idx="446">
                  <c:v>31672</c:v>
                </c:pt>
                <c:pt idx="447">
                  <c:v>31673</c:v>
                </c:pt>
                <c:pt idx="448">
                  <c:v>31674</c:v>
                </c:pt>
                <c:pt idx="449">
                  <c:v>31677</c:v>
                </c:pt>
                <c:pt idx="450">
                  <c:v>31678</c:v>
                </c:pt>
                <c:pt idx="451">
                  <c:v>31679</c:v>
                </c:pt>
                <c:pt idx="452">
                  <c:v>31680</c:v>
                </c:pt>
                <c:pt idx="453">
                  <c:v>31681</c:v>
                </c:pt>
                <c:pt idx="454">
                  <c:v>31684</c:v>
                </c:pt>
                <c:pt idx="455">
                  <c:v>31685</c:v>
                </c:pt>
                <c:pt idx="456">
                  <c:v>31686</c:v>
                </c:pt>
                <c:pt idx="457">
                  <c:v>31687</c:v>
                </c:pt>
                <c:pt idx="458">
                  <c:v>31688</c:v>
                </c:pt>
                <c:pt idx="459">
                  <c:v>31691</c:v>
                </c:pt>
                <c:pt idx="460">
                  <c:v>31692</c:v>
                </c:pt>
                <c:pt idx="461">
                  <c:v>31693</c:v>
                </c:pt>
                <c:pt idx="462">
                  <c:v>31694</c:v>
                </c:pt>
                <c:pt idx="463">
                  <c:v>31695</c:v>
                </c:pt>
                <c:pt idx="464">
                  <c:v>31698</c:v>
                </c:pt>
                <c:pt idx="465">
                  <c:v>31699</c:v>
                </c:pt>
                <c:pt idx="466">
                  <c:v>31700</c:v>
                </c:pt>
                <c:pt idx="467">
                  <c:v>31701</c:v>
                </c:pt>
                <c:pt idx="468">
                  <c:v>31702</c:v>
                </c:pt>
                <c:pt idx="469">
                  <c:v>31705</c:v>
                </c:pt>
                <c:pt idx="470">
                  <c:v>31706</c:v>
                </c:pt>
                <c:pt idx="471">
                  <c:v>31707</c:v>
                </c:pt>
                <c:pt idx="472">
                  <c:v>31708</c:v>
                </c:pt>
                <c:pt idx="473">
                  <c:v>31709</c:v>
                </c:pt>
                <c:pt idx="474">
                  <c:v>31712</c:v>
                </c:pt>
                <c:pt idx="475">
                  <c:v>31713</c:v>
                </c:pt>
                <c:pt idx="476">
                  <c:v>31714</c:v>
                </c:pt>
                <c:pt idx="477">
                  <c:v>31715</c:v>
                </c:pt>
                <c:pt idx="478">
                  <c:v>31716</c:v>
                </c:pt>
                <c:pt idx="479">
                  <c:v>31719</c:v>
                </c:pt>
                <c:pt idx="480">
                  <c:v>31720</c:v>
                </c:pt>
                <c:pt idx="481">
                  <c:v>31721</c:v>
                </c:pt>
                <c:pt idx="482">
                  <c:v>31722</c:v>
                </c:pt>
                <c:pt idx="483">
                  <c:v>31723</c:v>
                </c:pt>
                <c:pt idx="484">
                  <c:v>31726</c:v>
                </c:pt>
                <c:pt idx="485">
                  <c:v>31727</c:v>
                </c:pt>
                <c:pt idx="486">
                  <c:v>31728</c:v>
                </c:pt>
                <c:pt idx="487">
                  <c:v>31729</c:v>
                </c:pt>
                <c:pt idx="488">
                  <c:v>31730</c:v>
                </c:pt>
                <c:pt idx="489">
                  <c:v>31733</c:v>
                </c:pt>
                <c:pt idx="490">
                  <c:v>31734</c:v>
                </c:pt>
                <c:pt idx="491">
                  <c:v>31735</c:v>
                </c:pt>
                <c:pt idx="492">
                  <c:v>31736</c:v>
                </c:pt>
                <c:pt idx="493">
                  <c:v>31737</c:v>
                </c:pt>
                <c:pt idx="494">
                  <c:v>31740</c:v>
                </c:pt>
                <c:pt idx="495">
                  <c:v>31741</c:v>
                </c:pt>
                <c:pt idx="496">
                  <c:v>31742</c:v>
                </c:pt>
                <c:pt idx="497">
                  <c:v>31743</c:v>
                </c:pt>
                <c:pt idx="498">
                  <c:v>31744</c:v>
                </c:pt>
                <c:pt idx="499">
                  <c:v>31747</c:v>
                </c:pt>
                <c:pt idx="500">
                  <c:v>31748</c:v>
                </c:pt>
                <c:pt idx="501">
                  <c:v>31749</c:v>
                </c:pt>
                <c:pt idx="502">
                  <c:v>31750</c:v>
                </c:pt>
                <c:pt idx="503">
                  <c:v>31751</c:v>
                </c:pt>
                <c:pt idx="504">
                  <c:v>31754</c:v>
                </c:pt>
                <c:pt idx="505">
                  <c:v>31755</c:v>
                </c:pt>
                <c:pt idx="506">
                  <c:v>31756</c:v>
                </c:pt>
                <c:pt idx="507">
                  <c:v>31757</c:v>
                </c:pt>
                <c:pt idx="508">
                  <c:v>31758</c:v>
                </c:pt>
                <c:pt idx="509">
                  <c:v>31761</c:v>
                </c:pt>
                <c:pt idx="510">
                  <c:v>31762</c:v>
                </c:pt>
                <c:pt idx="511">
                  <c:v>31763</c:v>
                </c:pt>
                <c:pt idx="512">
                  <c:v>31764</c:v>
                </c:pt>
                <c:pt idx="513">
                  <c:v>31765</c:v>
                </c:pt>
                <c:pt idx="514">
                  <c:v>31768</c:v>
                </c:pt>
                <c:pt idx="515">
                  <c:v>31769</c:v>
                </c:pt>
                <c:pt idx="516">
                  <c:v>31770</c:v>
                </c:pt>
                <c:pt idx="517">
                  <c:v>31771</c:v>
                </c:pt>
                <c:pt idx="518">
                  <c:v>31772</c:v>
                </c:pt>
                <c:pt idx="519">
                  <c:v>31775</c:v>
                </c:pt>
                <c:pt idx="520">
                  <c:v>31776</c:v>
                </c:pt>
                <c:pt idx="521">
                  <c:v>31777</c:v>
                </c:pt>
                <c:pt idx="522">
                  <c:v>31778</c:v>
                </c:pt>
                <c:pt idx="523">
                  <c:v>31779</c:v>
                </c:pt>
                <c:pt idx="524">
                  <c:v>31782</c:v>
                </c:pt>
                <c:pt idx="525">
                  <c:v>31783</c:v>
                </c:pt>
                <c:pt idx="526">
                  <c:v>31784</c:v>
                </c:pt>
                <c:pt idx="527">
                  <c:v>31785</c:v>
                </c:pt>
                <c:pt idx="528">
                  <c:v>31786</c:v>
                </c:pt>
                <c:pt idx="529">
                  <c:v>31789</c:v>
                </c:pt>
                <c:pt idx="530">
                  <c:v>31790</c:v>
                </c:pt>
                <c:pt idx="531">
                  <c:v>31791</c:v>
                </c:pt>
                <c:pt idx="532">
                  <c:v>31792</c:v>
                </c:pt>
                <c:pt idx="533">
                  <c:v>31793</c:v>
                </c:pt>
                <c:pt idx="534">
                  <c:v>31796</c:v>
                </c:pt>
                <c:pt idx="535">
                  <c:v>31797</c:v>
                </c:pt>
                <c:pt idx="536">
                  <c:v>31798</c:v>
                </c:pt>
                <c:pt idx="537">
                  <c:v>31799</c:v>
                </c:pt>
                <c:pt idx="538">
                  <c:v>31800</c:v>
                </c:pt>
                <c:pt idx="539">
                  <c:v>31803</c:v>
                </c:pt>
                <c:pt idx="540">
                  <c:v>31804</c:v>
                </c:pt>
                <c:pt idx="541">
                  <c:v>31805</c:v>
                </c:pt>
                <c:pt idx="542">
                  <c:v>31806</c:v>
                </c:pt>
                <c:pt idx="543">
                  <c:v>31807</c:v>
                </c:pt>
                <c:pt idx="544">
                  <c:v>31810</c:v>
                </c:pt>
                <c:pt idx="545">
                  <c:v>31811</c:v>
                </c:pt>
                <c:pt idx="546">
                  <c:v>31812</c:v>
                </c:pt>
                <c:pt idx="547">
                  <c:v>31813</c:v>
                </c:pt>
                <c:pt idx="548">
                  <c:v>31814</c:v>
                </c:pt>
                <c:pt idx="549">
                  <c:v>31817</c:v>
                </c:pt>
                <c:pt idx="550">
                  <c:v>31818</c:v>
                </c:pt>
                <c:pt idx="551">
                  <c:v>31819</c:v>
                </c:pt>
                <c:pt idx="552">
                  <c:v>31820</c:v>
                </c:pt>
                <c:pt idx="553">
                  <c:v>31821</c:v>
                </c:pt>
                <c:pt idx="554">
                  <c:v>31824</c:v>
                </c:pt>
                <c:pt idx="555">
                  <c:v>31825</c:v>
                </c:pt>
                <c:pt idx="556">
                  <c:v>31826</c:v>
                </c:pt>
                <c:pt idx="557">
                  <c:v>31827</c:v>
                </c:pt>
                <c:pt idx="558">
                  <c:v>31828</c:v>
                </c:pt>
                <c:pt idx="559">
                  <c:v>31831</c:v>
                </c:pt>
                <c:pt idx="560">
                  <c:v>31832</c:v>
                </c:pt>
                <c:pt idx="561">
                  <c:v>31833</c:v>
                </c:pt>
                <c:pt idx="562">
                  <c:v>31834</c:v>
                </c:pt>
                <c:pt idx="563">
                  <c:v>31835</c:v>
                </c:pt>
                <c:pt idx="564">
                  <c:v>31838</c:v>
                </c:pt>
                <c:pt idx="565">
                  <c:v>31839</c:v>
                </c:pt>
                <c:pt idx="566">
                  <c:v>31840</c:v>
                </c:pt>
                <c:pt idx="567">
                  <c:v>31841</c:v>
                </c:pt>
                <c:pt idx="568">
                  <c:v>31842</c:v>
                </c:pt>
                <c:pt idx="569">
                  <c:v>31845</c:v>
                </c:pt>
                <c:pt idx="570">
                  <c:v>31846</c:v>
                </c:pt>
                <c:pt idx="571">
                  <c:v>31847</c:v>
                </c:pt>
                <c:pt idx="572">
                  <c:v>31848</c:v>
                </c:pt>
                <c:pt idx="573">
                  <c:v>31849</c:v>
                </c:pt>
                <c:pt idx="574">
                  <c:v>31852</c:v>
                </c:pt>
                <c:pt idx="575">
                  <c:v>31853</c:v>
                </c:pt>
                <c:pt idx="576">
                  <c:v>31854</c:v>
                </c:pt>
                <c:pt idx="577">
                  <c:v>31855</c:v>
                </c:pt>
                <c:pt idx="578">
                  <c:v>31856</c:v>
                </c:pt>
                <c:pt idx="579">
                  <c:v>31859</c:v>
                </c:pt>
                <c:pt idx="580">
                  <c:v>31860</c:v>
                </c:pt>
                <c:pt idx="581">
                  <c:v>31861</c:v>
                </c:pt>
                <c:pt idx="582">
                  <c:v>31862</c:v>
                </c:pt>
                <c:pt idx="583">
                  <c:v>31863</c:v>
                </c:pt>
                <c:pt idx="584">
                  <c:v>31866</c:v>
                </c:pt>
                <c:pt idx="585">
                  <c:v>31867</c:v>
                </c:pt>
                <c:pt idx="586">
                  <c:v>31868</c:v>
                </c:pt>
                <c:pt idx="587">
                  <c:v>31869</c:v>
                </c:pt>
                <c:pt idx="588">
                  <c:v>31870</c:v>
                </c:pt>
                <c:pt idx="589">
                  <c:v>31873</c:v>
                </c:pt>
                <c:pt idx="590">
                  <c:v>31874</c:v>
                </c:pt>
                <c:pt idx="591">
                  <c:v>31875</c:v>
                </c:pt>
                <c:pt idx="592">
                  <c:v>31876</c:v>
                </c:pt>
                <c:pt idx="593">
                  <c:v>31877</c:v>
                </c:pt>
                <c:pt idx="594">
                  <c:v>31880</c:v>
                </c:pt>
                <c:pt idx="595">
                  <c:v>31881</c:v>
                </c:pt>
                <c:pt idx="596">
                  <c:v>31882</c:v>
                </c:pt>
                <c:pt idx="597">
                  <c:v>31883</c:v>
                </c:pt>
                <c:pt idx="598">
                  <c:v>31884</c:v>
                </c:pt>
                <c:pt idx="599">
                  <c:v>31887</c:v>
                </c:pt>
                <c:pt idx="600">
                  <c:v>31888</c:v>
                </c:pt>
                <c:pt idx="601">
                  <c:v>31889</c:v>
                </c:pt>
                <c:pt idx="602">
                  <c:v>31890</c:v>
                </c:pt>
                <c:pt idx="603">
                  <c:v>31891</c:v>
                </c:pt>
                <c:pt idx="604">
                  <c:v>31894</c:v>
                </c:pt>
                <c:pt idx="605">
                  <c:v>31895</c:v>
                </c:pt>
                <c:pt idx="606">
                  <c:v>31896</c:v>
                </c:pt>
                <c:pt idx="607">
                  <c:v>31897</c:v>
                </c:pt>
                <c:pt idx="608">
                  <c:v>31898</c:v>
                </c:pt>
                <c:pt idx="609">
                  <c:v>31901</c:v>
                </c:pt>
                <c:pt idx="610">
                  <c:v>31902</c:v>
                </c:pt>
                <c:pt idx="611">
                  <c:v>31903</c:v>
                </c:pt>
                <c:pt idx="612">
                  <c:v>31904</c:v>
                </c:pt>
                <c:pt idx="613">
                  <c:v>31905</c:v>
                </c:pt>
                <c:pt idx="614">
                  <c:v>31908</c:v>
                </c:pt>
                <c:pt idx="615">
                  <c:v>31909</c:v>
                </c:pt>
                <c:pt idx="616">
                  <c:v>31910</c:v>
                </c:pt>
                <c:pt idx="617">
                  <c:v>31911</c:v>
                </c:pt>
                <c:pt idx="618">
                  <c:v>31912</c:v>
                </c:pt>
                <c:pt idx="619">
                  <c:v>31915</c:v>
                </c:pt>
                <c:pt idx="620">
                  <c:v>31916</c:v>
                </c:pt>
                <c:pt idx="621">
                  <c:v>31917</c:v>
                </c:pt>
                <c:pt idx="622">
                  <c:v>31918</c:v>
                </c:pt>
                <c:pt idx="623">
                  <c:v>31919</c:v>
                </c:pt>
                <c:pt idx="624">
                  <c:v>31922</c:v>
                </c:pt>
                <c:pt idx="625">
                  <c:v>31923</c:v>
                </c:pt>
                <c:pt idx="626">
                  <c:v>31924</c:v>
                </c:pt>
                <c:pt idx="627">
                  <c:v>31925</c:v>
                </c:pt>
                <c:pt idx="628">
                  <c:v>31926</c:v>
                </c:pt>
                <c:pt idx="629">
                  <c:v>31929</c:v>
                </c:pt>
                <c:pt idx="630">
                  <c:v>31930</c:v>
                </c:pt>
                <c:pt idx="631">
                  <c:v>31931</c:v>
                </c:pt>
                <c:pt idx="632">
                  <c:v>31932</c:v>
                </c:pt>
                <c:pt idx="633">
                  <c:v>31933</c:v>
                </c:pt>
                <c:pt idx="634">
                  <c:v>31936</c:v>
                </c:pt>
                <c:pt idx="635">
                  <c:v>31937</c:v>
                </c:pt>
                <c:pt idx="636">
                  <c:v>31938</c:v>
                </c:pt>
                <c:pt idx="637">
                  <c:v>31939</c:v>
                </c:pt>
                <c:pt idx="638">
                  <c:v>31940</c:v>
                </c:pt>
                <c:pt idx="639">
                  <c:v>31943</c:v>
                </c:pt>
                <c:pt idx="640">
                  <c:v>31944</c:v>
                </c:pt>
                <c:pt idx="641">
                  <c:v>31945</c:v>
                </c:pt>
                <c:pt idx="642">
                  <c:v>31946</c:v>
                </c:pt>
                <c:pt idx="643">
                  <c:v>31947</c:v>
                </c:pt>
                <c:pt idx="644">
                  <c:v>31950</c:v>
                </c:pt>
                <c:pt idx="645">
                  <c:v>31951</c:v>
                </c:pt>
                <c:pt idx="646">
                  <c:v>31952</c:v>
                </c:pt>
                <c:pt idx="647">
                  <c:v>31953</c:v>
                </c:pt>
                <c:pt idx="648">
                  <c:v>31954</c:v>
                </c:pt>
                <c:pt idx="649">
                  <c:v>31957</c:v>
                </c:pt>
                <c:pt idx="650">
                  <c:v>31958</c:v>
                </c:pt>
                <c:pt idx="651">
                  <c:v>31959</c:v>
                </c:pt>
                <c:pt idx="652">
                  <c:v>31960</c:v>
                </c:pt>
                <c:pt idx="653">
                  <c:v>31961</c:v>
                </c:pt>
                <c:pt idx="654">
                  <c:v>31964</c:v>
                </c:pt>
                <c:pt idx="655">
                  <c:v>31965</c:v>
                </c:pt>
                <c:pt idx="656">
                  <c:v>31966</c:v>
                </c:pt>
                <c:pt idx="657">
                  <c:v>31967</c:v>
                </c:pt>
                <c:pt idx="658">
                  <c:v>31968</c:v>
                </c:pt>
                <c:pt idx="659">
                  <c:v>31971</c:v>
                </c:pt>
                <c:pt idx="660">
                  <c:v>31972</c:v>
                </c:pt>
                <c:pt idx="661">
                  <c:v>31973</c:v>
                </c:pt>
                <c:pt idx="662">
                  <c:v>31974</c:v>
                </c:pt>
                <c:pt idx="663">
                  <c:v>31975</c:v>
                </c:pt>
                <c:pt idx="664">
                  <c:v>31978</c:v>
                </c:pt>
                <c:pt idx="665">
                  <c:v>31979</c:v>
                </c:pt>
                <c:pt idx="666">
                  <c:v>31980</c:v>
                </c:pt>
                <c:pt idx="667">
                  <c:v>31981</c:v>
                </c:pt>
                <c:pt idx="668">
                  <c:v>31982</c:v>
                </c:pt>
                <c:pt idx="669">
                  <c:v>31985</c:v>
                </c:pt>
                <c:pt idx="670">
                  <c:v>31986</c:v>
                </c:pt>
                <c:pt idx="671">
                  <c:v>31987</c:v>
                </c:pt>
                <c:pt idx="672">
                  <c:v>31988</c:v>
                </c:pt>
                <c:pt idx="673">
                  <c:v>31989</c:v>
                </c:pt>
                <c:pt idx="674">
                  <c:v>31992</c:v>
                </c:pt>
                <c:pt idx="675">
                  <c:v>31993</c:v>
                </c:pt>
                <c:pt idx="676">
                  <c:v>31994</c:v>
                </c:pt>
                <c:pt idx="677">
                  <c:v>31995</c:v>
                </c:pt>
                <c:pt idx="678">
                  <c:v>31996</c:v>
                </c:pt>
                <c:pt idx="679">
                  <c:v>31999</c:v>
                </c:pt>
                <c:pt idx="680">
                  <c:v>32000</c:v>
                </c:pt>
                <c:pt idx="681">
                  <c:v>32001</c:v>
                </c:pt>
                <c:pt idx="682">
                  <c:v>32002</c:v>
                </c:pt>
                <c:pt idx="683">
                  <c:v>32003</c:v>
                </c:pt>
                <c:pt idx="684">
                  <c:v>32006</c:v>
                </c:pt>
                <c:pt idx="685">
                  <c:v>32007</c:v>
                </c:pt>
                <c:pt idx="686">
                  <c:v>32008</c:v>
                </c:pt>
                <c:pt idx="687">
                  <c:v>32009</c:v>
                </c:pt>
                <c:pt idx="688">
                  <c:v>32010</c:v>
                </c:pt>
                <c:pt idx="689">
                  <c:v>32013</c:v>
                </c:pt>
                <c:pt idx="690">
                  <c:v>32014</c:v>
                </c:pt>
                <c:pt idx="691">
                  <c:v>32015</c:v>
                </c:pt>
                <c:pt idx="692">
                  <c:v>32016</c:v>
                </c:pt>
                <c:pt idx="693">
                  <c:v>32017</c:v>
                </c:pt>
                <c:pt idx="694">
                  <c:v>32020</c:v>
                </c:pt>
                <c:pt idx="695">
                  <c:v>32021</c:v>
                </c:pt>
                <c:pt idx="696">
                  <c:v>32022</c:v>
                </c:pt>
                <c:pt idx="697">
                  <c:v>32023</c:v>
                </c:pt>
                <c:pt idx="698">
                  <c:v>32024</c:v>
                </c:pt>
                <c:pt idx="699">
                  <c:v>32027</c:v>
                </c:pt>
                <c:pt idx="700">
                  <c:v>32028</c:v>
                </c:pt>
                <c:pt idx="701">
                  <c:v>32029</c:v>
                </c:pt>
                <c:pt idx="702">
                  <c:v>32030</c:v>
                </c:pt>
                <c:pt idx="703">
                  <c:v>32031</c:v>
                </c:pt>
                <c:pt idx="704">
                  <c:v>32034</c:v>
                </c:pt>
                <c:pt idx="705">
                  <c:v>32035</c:v>
                </c:pt>
                <c:pt idx="706">
                  <c:v>32036</c:v>
                </c:pt>
                <c:pt idx="707">
                  <c:v>32037</c:v>
                </c:pt>
                <c:pt idx="708">
                  <c:v>32038</c:v>
                </c:pt>
                <c:pt idx="709">
                  <c:v>32041</c:v>
                </c:pt>
                <c:pt idx="710">
                  <c:v>32042</c:v>
                </c:pt>
                <c:pt idx="711">
                  <c:v>32043</c:v>
                </c:pt>
                <c:pt idx="712">
                  <c:v>32044</c:v>
                </c:pt>
                <c:pt idx="713">
                  <c:v>32045</c:v>
                </c:pt>
                <c:pt idx="714">
                  <c:v>32048</c:v>
                </c:pt>
                <c:pt idx="715">
                  <c:v>32049</c:v>
                </c:pt>
                <c:pt idx="716">
                  <c:v>32050</c:v>
                </c:pt>
                <c:pt idx="717">
                  <c:v>32051</c:v>
                </c:pt>
                <c:pt idx="718">
                  <c:v>32052</c:v>
                </c:pt>
                <c:pt idx="719">
                  <c:v>32055</c:v>
                </c:pt>
                <c:pt idx="720">
                  <c:v>32056</c:v>
                </c:pt>
                <c:pt idx="721">
                  <c:v>32057</c:v>
                </c:pt>
                <c:pt idx="722">
                  <c:v>32058</c:v>
                </c:pt>
                <c:pt idx="723">
                  <c:v>32059</c:v>
                </c:pt>
                <c:pt idx="724">
                  <c:v>32062</c:v>
                </c:pt>
                <c:pt idx="725">
                  <c:v>32063</c:v>
                </c:pt>
                <c:pt idx="726">
                  <c:v>32064</c:v>
                </c:pt>
                <c:pt idx="727">
                  <c:v>32065</c:v>
                </c:pt>
                <c:pt idx="728">
                  <c:v>32066</c:v>
                </c:pt>
                <c:pt idx="729">
                  <c:v>32069</c:v>
                </c:pt>
                <c:pt idx="730">
                  <c:v>32070</c:v>
                </c:pt>
                <c:pt idx="731">
                  <c:v>32071</c:v>
                </c:pt>
                <c:pt idx="732">
                  <c:v>32072</c:v>
                </c:pt>
                <c:pt idx="733">
                  <c:v>32073</c:v>
                </c:pt>
                <c:pt idx="734">
                  <c:v>32076</c:v>
                </c:pt>
                <c:pt idx="735">
                  <c:v>32077</c:v>
                </c:pt>
                <c:pt idx="736">
                  <c:v>32078</c:v>
                </c:pt>
                <c:pt idx="737">
                  <c:v>32079</c:v>
                </c:pt>
                <c:pt idx="738">
                  <c:v>32080</c:v>
                </c:pt>
                <c:pt idx="739">
                  <c:v>32083</c:v>
                </c:pt>
                <c:pt idx="740">
                  <c:v>32084</c:v>
                </c:pt>
                <c:pt idx="741">
                  <c:v>32085</c:v>
                </c:pt>
                <c:pt idx="742">
                  <c:v>32086</c:v>
                </c:pt>
                <c:pt idx="743">
                  <c:v>32087</c:v>
                </c:pt>
                <c:pt idx="744">
                  <c:v>32090</c:v>
                </c:pt>
                <c:pt idx="745">
                  <c:v>32091</c:v>
                </c:pt>
                <c:pt idx="746">
                  <c:v>32092</c:v>
                </c:pt>
                <c:pt idx="747">
                  <c:v>32093</c:v>
                </c:pt>
                <c:pt idx="748">
                  <c:v>32094</c:v>
                </c:pt>
                <c:pt idx="749">
                  <c:v>32097</c:v>
                </c:pt>
                <c:pt idx="750">
                  <c:v>32098</c:v>
                </c:pt>
                <c:pt idx="751">
                  <c:v>32099</c:v>
                </c:pt>
                <c:pt idx="752">
                  <c:v>32100</c:v>
                </c:pt>
                <c:pt idx="753">
                  <c:v>32101</c:v>
                </c:pt>
                <c:pt idx="754">
                  <c:v>32104</c:v>
                </c:pt>
                <c:pt idx="755">
                  <c:v>32105</c:v>
                </c:pt>
                <c:pt idx="756">
                  <c:v>32106</c:v>
                </c:pt>
                <c:pt idx="757">
                  <c:v>32107</c:v>
                </c:pt>
                <c:pt idx="758">
                  <c:v>32108</c:v>
                </c:pt>
                <c:pt idx="759">
                  <c:v>32111</c:v>
                </c:pt>
                <c:pt idx="760">
                  <c:v>32112</c:v>
                </c:pt>
                <c:pt idx="761">
                  <c:v>32113</c:v>
                </c:pt>
                <c:pt idx="762">
                  <c:v>32114</c:v>
                </c:pt>
                <c:pt idx="763">
                  <c:v>32115</c:v>
                </c:pt>
                <c:pt idx="764">
                  <c:v>32118</c:v>
                </c:pt>
                <c:pt idx="765">
                  <c:v>32119</c:v>
                </c:pt>
                <c:pt idx="766">
                  <c:v>32120</c:v>
                </c:pt>
                <c:pt idx="767">
                  <c:v>32121</c:v>
                </c:pt>
                <c:pt idx="768">
                  <c:v>32122</c:v>
                </c:pt>
                <c:pt idx="769">
                  <c:v>32125</c:v>
                </c:pt>
                <c:pt idx="770">
                  <c:v>32126</c:v>
                </c:pt>
                <c:pt idx="771">
                  <c:v>32127</c:v>
                </c:pt>
                <c:pt idx="772">
                  <c:v>32128</c:v>
                </c:pt>
                <c:pt idx="773">
                  <c:v>32129</c:v>
                </c:pt>
                <c:pt idx="774">
                  <c:v>32132</c:v>
                </c:pt>
                <c:pt idx="775">
                  <c:v>32133</c:v>
                </c:pt>
                <c:pt idx="776">
                  <c:v>32134</c:v>
                </c:pt>
                <c:pt idx="777">
                  <c:v>32135</c:v>
                </c:pt>
                <c:pt idx="778">
                  <c:v>32136</c:v>
                </c:pt>
                <c:pt idx="779">
                  <c:v>32139</c:v>
                </c:pt>
                <c:pt idx="780">
                  <c:v>32140</c:v>
                </c:pt>
                <c:pt idx="781">
                  <c:v>32141</c:v>
                </c:pt>
                <c:pt idx="782">
                  <c:v>32142</c:v>
                </c:pt>
                <c:pt idx="783">
                  <c:v>32143</c:v>
                </c:pt>
                <c:pt idx="784">
                  <c:v>32146</c:v>
                </c:pt>
                <c:pt idx="785">
                  <c:v>32147</c:v>
                </c:pt>
                <c:pt idx="786">
                  <c:v>32148</c:v>
                </c:pt>
                <c:pt idx="787">
                  <c:v>32149</c:v>
                </c:pt>
                <c:pt idx="788">
                  <c:v>32150</c:v>
                </c:pt>
                <c:pt idx="789">
                  <c:v>32153</c:v>
                </c:pt>
                <c:pt idx="790">
                  <c:v>32154</c:v>
                </c:pt>
                <c:pt idx="791">
                  <c:v>32155</c:v>
                </c:pt>
                <c:pt idx="792">
                  <c:v>32156</c:v>
                </c:pt>
                <c:pt idx="793">
                  <c:v>32157</c:v>
                </c:pt>
                <c:pt idx="794">
                  <c:v>32160</c:v>
                </c:pt>
                <c:pt idx="795">
                  <c:v>32161</c:v>
                </c:pt>
                <c:pt idx="796">
                  <c:v>32162</c:v>
                </c:pt>
                <c:pt idx="797">
                  <c:v>32163</c:v>
                </c:pt>
                <c:pt idx="798">
                  <c:v>32164</c:v>
                </c:pt>
                <c:pt idx="799">
                  <c:v>32167</c:v>
                </c:pt>
                <c:pt idx="800">
                  <c:v>32168</c:v>
                </c:pt>
                <c:pt idx="801">
                  <c:v>32169</c:v>
                </c:pt>
                <c:pt idx="802">
                  <c:v>32170</c:v>
                </c:pt>
                <c:pt idx="803">
                  <c:v>32171</c:v>
                </c:pt>
                <c:pt idx="804">
                  <c:v>32174</c:v>
                </c:pt>
                <c:pt idx="805">
                  <c:v>32175</c:v>
                </c:pt>
                <c:pt idx="806">
                  <c:v>32176</c:v>
                </c:pt>
                <c:pt idx="807">
                  <c:v>32177</c:v>
                </c:pt>
                <c:pt idx="808">
                  <c:v>32178</c:v>
                </c:pt>
                <c:pt idx="809">
                  <c:v>32181</c:v>
                </c:pt>
                <c:pt idx="810">
                  <c:v>32182</c:v>
                </c:pt>
                <c:pt idx="811">
                  <c:v>32183</c:v>
                </c:pt>
                <c:pt idx="812">
                  <c:v>32184</c:v>
                </c:pt>
                <c:pt idx="813">
                  <c:v>32185</c:v>
                </c:pt>
                <c:pt idx="814">
                  <c:v>32188</c:v>
                </c:pt>
                <c:pt idx="815">
                  <c:v>32189</c:v>
                </c:pt>
                <c:pt idx="816">
                  <c:v>32190</c:v>
                </c:pt>
                <c:pt idx="817">
                  <c:v>32191</c:v>
                </c:pt>
                <c:pt idx="818">
                  <c:v>32192</c:v>
                </c:pt>
                <c:pt idx="819">
                  <c:v>32195</c:v>
                </c:pt>
                <c:pt idx="820">
                  <c:v>32196</c:v>
                </c:pt>
                <c:pt idx="821">
                  <c:v>32197</c:v>
                </c:pt>
                <c:pt idx="822">
                  <c:v>32198</c:v>
                </c:pt>
                <c:pt idx="823">
                  <c:v>32199</c:v>
                </c:pt>
                <c:pt idx="824">
                  <c:v>32202</c:v>
                </c:pt>
                <c:pt idx="825">
                  <c:v>32203</c:v>
                </c:pt>
                <c:pt idx="826">
                  <c:v>32204</c:v>
                </c:pt>
                <c:pt idx="827">
                  <c:v>32205</c:v>
                </c:pt>
                <c:pt idx="828">
                  <c:v>32206</c:v>
                </c:pt>
                <c:pt idx="829">
                  <c:v>32209</c:v>
                </c:pt>
                <c:pt idx="830">
                  <c:v>32210</c:v>
                </c:pt>
                <c:pt idx="831">
                  <c:v>32211</c:v>
                </c:pt>
                <c:pt idx="832">
                  <c:v>32212</c:v>
                </c:pt>
                <c:pt idx="833">
                  <c:v>32213</c:v>
                </c:pt>
                <c:pt idx="834">
                  <c:v>32216</c:v>
                </c:pt>
                <c:pt idx="835">
                  <c:v>32217</c:v>
                </c:pt>
                <c:pt idx="836">
                  <c:v>32218</c:v>
                </c:pt>
                <c:pt idx="837">
                  <c:v>32219</c:v>
                </c:pt>
                <c:pt idx="838">
                  <c:v>32220</c:v>
                </c:pt>
                <c:pt idx="839">
                  <c:v>32223</c:v>
                </c:pt>
                <c:pt idx="840">
                  <c:v>32224</c:v>
                </c:pt>
                <c:pt idx="841">
                  <c:v>32225</c:v>
                </c:pt>
                <c:pt idx="842">
                  <c:v>32226</c:v>
                </c:pt>
                <c:pt idx="843">
                  <c:v>32227</c:v>
                </c:pt>
                <c:pt idx="844">
                  <c:v>32230</c:v>
                </c:pt>
                <c:pt idx="845">
                  <c:v>32231</c:v>
                </c:pt>
                <c:pt idx="846">
                  <c:v>32232</c:v>
                </c:pt>
                <c:pt idx="847">
                  <c:v>32233</c:v>
                </c:pt>
                <c:pt idx="848">
                  <c:v>32234</c:v>
                </c:pt>
                <c:pt idx="849">
                  <c:v>32237</c:v>
                </c:pt>
                <c:pt idx="850">
                  <c:v>32238</c:v>
                </c:pt>
                <c:pt idx="851">
                  <c:v>32239</c:v>
                </c:pt>
                <c:pt idx="852">
                  <c:v>32240</c:v>
                </c:pt>
                <c:pt idx="853">
                  <c:v>32241</c:v>
                </c:pt>
                <c:pt idx="854">
                  <c:v>32244</c:v>
                </c:pt>
                <c:pt idx="855">
                  <c:v>32245</c:v>
                </c:pt>
                <c:pt idx="856">
                  <c:v>32246</c:v>
                </c:pt>
                <c:pt idx="857">
                  <c:v>32247</c:v>
                </c:pt>
                <c:pt idx="858">
                  <c:v>32248</c:v>
                </c:pt>
                <c:pt idx="859">
                  <c:v>32251</c:v>
                </c:pt>
                <c:pt idx="860">
                  <c:v>32252</c:v>
                </c:pt>
                <c:pt idx="861">
                  <c:v>32253</c:v>
                </c:pt>
                <c:pt idx="862">
                  <c:v>32254</c:v>
                </c:pt>
                <c:pt idx="863">
                  <c:v>32255</c:v>
                </c:pt>
                <c:pt idx="864">
                  <c:v>32258</c:v>
                </c:pt>
                <c:pt idx="865">
                  <c:v>32259</c:v>
                </c:pt>
                <c:pt idx="866">
                  <c:v>32260</c:v>
                </c:pt>
                <c:pt idx="867">
                  <c:v>32261</c:v>
                </c:pt>
                <c:pt idx="868">
                  <c:v>32262</c:v>
                </c:pt>
                <c:pt idx="869">
                  <c:v>32265</c:v>
                </c:pt>
                <c:pt idx="870">
                  <c:v>32266</c:v>
                </c:pt>
                <c:pt idx="871">
                  <c:v>32267</c:v>
                </c:pt>
                <c:pt idx="872">
                  <c:v>32268</c:v>
                </c:pt>
                <c:pt idx="873">
                  <c:v>32269</c:v>
                </c:pt>
                <c:pt idx="874">
                  <c:v>32272</c:v>
                </c:pt>
                <c:pt idx="875">
                  <c:v>32273</c:v>
                </c:pt>
                <c:pt idx="876">
                  <c:v>32274</c:v>
                </c:pt>
                <c:pt idx="877">
                  <c:v>32275</c:v>
                </c:pt>
                <c:pt idx="878">
                  <c:v>32276</c:v>
                </c:pt>
                <c:pt idx="879">
                  <c:v>32279</c:v>
                </c:pt>
                <c:pt idx="880">
                  <c:v>32280</c:v>
                </c:pt>
                <c:pt idx="881">
                  <c:v>32281</c:v>
                </c:pt>
                <c:pt idx="882">
                  <c:v>32282</c:v>
                </c:pt>
                <c:pt idx="883">
                  <c:v>32283</c:v>
                </c:pt>
                <c:pt idx="884">
                  <c:v>32286</c:v>
                </c:pt>
                <c:pt idx="885">
                  <c:v>32287</c:v>
                </c:pt>
                <c:pt idx="886">
                  <c:v>32288</c:v>
                </c:pt>
                <c:pt idx="887">
                  <c:v>32289</c:v>
                </c:pt>
                <c:pt idx="888">
                  <c:v>32290</c:v>
                </c:pt>
                <c:pt idx="889">
                  <c:v>32293</c:v>
                </c:pt>
                <c:pt idx="890">
                  <c:v>32294</c:v>
                </c:pt>
                <c:pt idx="891">
                  <c:v>32295</c:v>
                </c:pt>
                <c:pt idx="892">
                  <c:v>32296</c:v>
                </c:pt>
                <c:pt idx="893">
                  <c:v>32297</c:v>
                </c:pt>
                <c:pt idx="894">
                  <c:v>32300</c:v>
                </c:pt>
                <c:pt idx="895">
                  <c:v>32301</c:v>
                </c:pt>
                <c:pt idx="896">
                  <c:v>32302</c:v>
                </c:pt>
                <c:pt idx="897">
                  <c:v>32303</c:v>
                </c:pt>
                <c:pt idx="898">
                  <c:v>32304</c:v>
                </c:pt>
                <c:pt idx="899">
                  <c:v>32307</c:v>
                </c:pt>
                <c:pt idx="900">
                  <c:v>32308</c:v>
                </c:pt>
                <c:pt idx="901">
                  <c:v>32309</c:v>
                </c:pt>
                <c:pt idx="902">
                  <c:v>32310</c:v>
                </c:pt>
                <c:pt idx="903">
                  <c:v>32311</c:v>
                </c:pt>
                <c:pt idx="904">
                  <c:v>32314</c:v>
                </c:pt>
                <c:pt idx="905">
                  <c:v>32315</c:v>
                </c:pt>
                <c:pt idx="906">
                  <c:v>32316</c:v>
                </c:pt>
                <c:pt idx="907">
                  <c:v>32317</c:v>
                </c:pt>
                <c:pt idx="908">
                  <c:v>32318</c:v>
                </c:pt>
                <c:pt idx="909">
                  <c:v>32321</c:v>
                </c:pt>
                <c:pt idx="910">
                  <c:v>32322</c:v>
                </c:pt>
                <c:pt idx="911">
                  <c:v>32323</c:v>
                </c:pt>
                <c:pt idx="912">
                  <c:v>32324</c:v>
                </c:pt>
                <c:pt idx="913">
                  <c:v>32325</c:v>
                </c:pt>
                <c:pt idx="914">
                  <c:v>32328</c:v>
                </c:pt>
                <c:pt idx="915">
                  <c:v>32329</c:v>
                </c:pt>
                <c:pt idx="916">
                  <c:v>32330</c:v>
                </c:pt>
                <c:pt idx="917">
                  <c:v>32331</c:v>
                </c:pt>
                <c:pt idx="918">
                  <c:v>32332</c:v>
                </c:pt>
                <c:pt idx="919">
                  <c:v>32335</c:v>
                </c:pt>
                <c:pt idx="920">
                  <c:v>32336</c:v>
                </c:pt>
                <c:pt idx="921">
                  <c:v>32337</c:v>
                </c:pt>
                <c:pt idx="922">
                  <c:v>32338</c:v>
                </c:pt>
                <c:pt idx="923">
                  <c:v>32339</c:v>
                </c:pt>
                <c:pt idx="924">
                  <c:v>32342</c:v>
                </c:pt>
                <c:pt idx="925">
                  <c:v>32343</c:v>
                </c:pt>
                <c:pt idx="926">
                  <c:v>32344</c:v>
                </c:pt>
                <c:pt idx="927">
                  <c:v>32345</c:v>
                </c:pt>
                <c:pt idx="928">
                  <c:v>32346</c:v>
                </c:pt>
                <c:pt idx="929">
                  <c:v>32349</c:v>
                </c:pt>
                <c:pt idx="930">
                  <c:v>32350</c:v>
                </c:pt>
                <c:pt idx="931">
                  <c:v>32351</c:v>
                </c:pt>
                <c:pt idx="932">
                  <c:v>32352</c:v>
                </c:pt>
                <c:pt idx="933">
                  <c:v>32353</c:v>
                </c:pt>
                <c:pt idx="934">
                  <c:v>32356</c:v>
                </c:pt>
                <c:pt idx="935">
                  <c:v>32357</c:v>
                </c:pt>
                <c:pt idx="936">
                  <c:v>32358</c:v>
                </c:pt>
                <c:pt idx="937">
                  <c:v>32359</c:v>
                </c:pt>
                <c:pt idx="938">
                  <c:v>32360</c:v>
                </c:pt>
                <c:pt idx="939">
                  <c:v>32363</c:v>
                </c:pt>
                <c:pt idx="940">
                  <c:v>32364</c:v>
                </c:pt>
                <c:pt idx="941">
                  <c:v>32365</c:v>
                </c:pt>
                <c:pt idx="942">
                  <c:v>32366</c:v>
                </c:pt>
                <c:pt idx="943">
                  <c:v>32367</c:v>
                </c:pt>
                <c:pt idx="944">
                  <c:v>32370</c:v>
                </c:pt>
                <c:pt idx="945">
                  <c:v>32371</c:v>
                </c:pt>
                <c:pt idx="946">
                  <c:v>32372</c:v>
                </c:pt>
                <c:pt idx="947">
                  <c:v>32373</c:v>
                </c:pt>
                <c:pt idx="948">
                  <c:v>32374</c:v>
                </c:pt>
                <c:pt idx="949">
                  <c:v>32377</c:v>
                </c:pt>
                <c:pt idx="950">
                  <c:v>32378</c:v>
                </c:pt>
                <c:pt idx="951">
                  <c:v>32379</c:v>
                </c:pt>
                <c:pt idx="952">
                  <c:v>32380</c:v>
                </c:pt>
                <c:pt idx="953">
                  <c:v>32381</c:v>
                </c:pt>
                <c:pt idx="954">
                  <c:v>32384</c:v>
                </c:pt>
                <c:pt idx="955">
                  <c:v>32385</c:v>
                </c:pt>
                <c:pt idx="956">
                  <c:v>32386</c:v>
                </c:pt>
                <c:pt idx="957">
                  <c:v>32387</c:v>
                </c:pt>
                <c:pt idx="958">
                  <c:v>32388</c:v>
                </c:pt>
                <c:pt idx="959">
                  <c:v>32391</c:v>
                </c:pt>
                <c:pt idx="960">
                  <c:v>32392</c:v>
                </c:pt>
                <c:pt idx="961">
                  <c:v>32393</c:v>
                </c:pt>
                <c:pt idx="962">
                  <c:v>32394</c:v>
                </c:pt>
                <c:pt idx="963">
                  <c:v>32395</c:v>
                </c:pt>
                <c:pt idx="964">
                  <c:v>32398</c:v>
                </c:pt>
                <c:pt idx="965">
                  <c:v>32399</c:v>
                </c:pt>
                <c:pt idx="966">
                  <c:v>32400</c:v>
                </c:pt>
                <c:pt idx="967">
                  <c:v>32401</c:v>
                </c:pt>
                <c:pt idx="968">
                  <c:v>32402</c:v>
                </c:pt>
                <c:pt idx="969">
                  <c:v>32405</c:v>
                </c:pt>
                <c:pt idx="970">
                  <c:v>32406</c:v>
                </c:pt>
                <c:pt idx="971">
                  <c:v>32407</c:v>
                </c:pt>
                <c:pt idx="972">
                  <c:v>32408</c:v>
                </c:pt>
                <c:pt idx="973">
                  <c:v>32409</c:v>
                </c:pt>
                <c:pt idx="974">
                  <c:v>32412</c:v>
                </c:pt>
                <c:pt idx="975">
                  <c:v>32413</c:v>
                </c:pt>
                <c:pt idx="976">
                  <c:v>32414</c:v>
                </c:pt>
                <c:pt idx="977">
                  <c:v>32415</c:v>
                </c:pt>
                <c:pt idx="978">
                  <c:v>32416</c:v>
                </c:pt>
                <c:pt idx="979">
                  <c:v>32419</c:v>
                </c:pt>
                <c:pt idx="980">
                  <c:v>32420</c:v>
                </c:pt>
                <c:pt idx="981">
                  <c:v>32421</c:v>
                </c:pt>
                <c:pt idx="982">
                  <c:v>32422</c:v>
                </c:pt>
                <c:pt idx="983">
                  <c:v>32423</c:v>
                </c:pt>
                <c:pt idx="984">
                  <c:v>32426</c:v>
                </c:pt>
                <c:pt idx="985">
                  <c:v>32427</c:v>
                </c:pt>
                <c:pt idx="986">
                  <c:v>32428</c:v>
                </c:pt>
                <c:pt idx="987">
                  <c:v>32429</c:v>
                </c:pt>
                <c:pt idx="988">
                  <c:v>32430</c:v>
                </c:pt>
                <c:pt idx="989">
                  <c:v>32433</c:v>
                </c:pt>
                <c:pt idx="990">
                  <c:v>32434</c:v>
                </c:pt>
                <c:pt idx="991">
                  <c:v>32435</c:v>
                </c:pt>
                <c:pt idx="992">
                  <c:v>32436</c:v>
                </c:pt>
                <c:pt idx="993">
                  <c:v>32437</c:v>
                </c:pt>
                <c:pt idx="994">
                  <c:v>32440</c:v>
                </c:pt>
                <c:pt idx="995">
                  <c:v>32441</c:v>
                </c:pt>
                <c:pt idx="996">
                  <c:v>32442</c:v>
                </c:pt>
                <c:pt idx="997">
                  <c:v>32443</c:v>
                </c:pt>
                <c:pt idx="998">
                  <c:v>32444</c:v>
                </c:pt>
                <c:pt idx="999">
                  <c:v>32447</c:v>
                </c:pt>
                <c:pt idx="1000">
                  <c:v>32448</c:v>
                </c:pt>
                <c:pt idx="1001">
                  <c:v>32449</c:v>
                </c:pt>
                <c:pt idx="1002">
                  <c:v>32450</c:v>
                </c:pt>
                <c:pt idx="1003">
                  <c:v>32451</c:v>
                </c:pt>
                <c:pt idx="1004">
                  <c:v>32454</c:v>
                </c:pt>
                <c:pt idx="1005">
                  <c:v>32455</c:v>
                </c:pt>
                <c:pt idx="1006">
                  <c:v>32456</c:v>
                </c:pt>
                <c:pt idx="1007">
                  <c:v>32457</c:v>
                </c:pt>
                <c:pt idx="1008">
                  <c:v>32458</c:v>
                </c:pt>
                <c:pt idx="1009">
                  <c:v>32461</c:v>
                </c:pt>
                <c:pt idx="1010">
                  <c:v>32462</c:v>
                </c:pt>
                <c:pt idx="1011">
                  <c:v>32463</c:v>
                </c:pt>
                <c:pt idx="1012">
                  <c:v>32464</c:v>
                </c:pt>
                <c:pt idx="1013">
                  <c:v>32465</c:v>
                </c:pt>
                <c:pt idx="1014">
                  <c:v>32468</c:v>
                </c:pt>
                <c:pt idx="1015">
                  <c:v>32469</c:v>
                </c:pt>
                <c:pt idx="1016">
                  <c:v>32470</c:v>
                </c:pt>
                <c:pt idx="1017">
                  <c:v>32471</c:v>
                </c:pt>
                <c:pt idx="1018">
                  <c:v>32472</c:v>
                </c:pt>
                <c:pt idx="1019">
                  <c:v>32475</c:v>
                </c:pt>
                <c:pt idx="1020">
                  <c:v>32476</c:v>
                </c:pt>
                <c:pt idx="1021">
                  <c:v>32477</c:v>
                </c:pt>
                <c:pt idx="1022">
                  <c:v>32478</c:v>
                </c:pt>
                <c:pt idx="1023">
                  <c:v>32479</c:v>
                </c:pt>
                <c:pt idx="1024">
                  <c:v>32482</c:v>
                </c:pt>
                <c:pt idx="1025">
                  <c:v>32483</c:v>
                </c:pt>
                <c:pt idx="1026">
                  <c:v>32484</c:v>
                </c:pt>
                <c:pt idx="1027">
                  <c:v>32485</c:v>
                </c:pt>
                <c:pt idx="1028">
                  <c:v>32486</c:v>
                </c:pt>
                <c:pt idx="1029">
                  <c:v>32489</c:v>
                </c:pt>
                <c:pt idx="1030">
                  <c:v>32490</c:v>
                </c:pt>
                <c:pt idx="1031">
                  <c:v>32491</c:v>
                </c:pt>
                <c:pt idx="1032">
                  <c:v>32492</c:v>
                </c:pt>
                <c:pt idx="1033">
                  <c:v>32493</c:v>
                </c:pt>
                <c:pt idx="1034">
                  <c:v>32496</c:v>
                </c:pt>
                <c:pt idx="1035">
                  <c:v>32497</c:v>
                </c:pt>
                <c:pt idx="1036">
                  <c:v>32498</c:v>
                </c:pt>
                <c:pt idx="1037">
                  <c:v>32499</c:v>
                </c:pt>
                <c:pt idx="1038">
                  <c:v>32500</c:v>
                </c:pt>
                <c:pt idx="1039">
                  <c:v>32503</c:v>
                </c:pt>
                <c:pt idx="1040">
                  <c:v>32504</c:v>
                </c:pt>
                <c:pt idx="1041">
                  <c:v>32505</c:v>
                </c:pt>
                <c:pt idx="1042">
                  <c:v>32506</c:v>
                </c:pt>
                <c:pt idx="1043">
                  <c:v>32507</c:v>
                </c:pt>
                <c:pt idx="1044">
                  <c:v>32510</c:v>
                </c:pt>
                <c:pt idx="1045">
                  <c:v>32511</c:v>
                </c:pt>
                <c:pt idx="1046">
                  <c:v>32512</c:v>
                </c:pt>
                <c:pt idx="1047">
                  <c:v>32513</c:v>
                </c:pt>
                <c:pt idx="1048">
                  <c:v>32514</c:v>
                </c:pt>
                <c:pt idx="1049">
                  <c:v>32517</c:v>
                </c:pt>
                <c:pt idx="1050">
                  <c:v>32518</c:v>
                </c:pt>
                <c:pt idx="1051">
                  <c:v>32519</c:v>
                </c:pt>
                <c:pt idx="1052">
                  <c:v>32520</c:v>
                </c:pt>
                <c:pt idx="1053">
                  <c:v>32521</c:v>
                </c:pt>
                <c:pt idx="1054">
                  <c:v>32524</c:v>
                </c:pt>
                <c:pt idx="1055">
                  <c:v>32525</c:v>
                </c:pt>
                <c:pt idx="1056">
                  <c:v>32526</c:v>
                </c:pt>
                <c:pt idx="1057">
                  <c:v>32527</c:v>
                </c:pt>
                <c:pt idx="1058">
                  <c:v>32528</c:v>
                </c:pt>
                <c:pt idx="1059">
                  <c:v>32531</c:v>
                </c:pt>
                <c:pt idx="1060">
                  <c:v>32532</c:v>
                </c:pt>
                <c:pt idx="1061">
                  <c:v>32533</c:v>
                </c:pt>
                <c:pt idx="1062">
                  <c:v>32534</c:v>
                </c:pt>
                <c:pt idx="1063">
                  <c:v>32535</c:v>
                </c:pt>
                <c:pt idx="1064">
                  <c:v>32538</c:v>
                </c:pt>
                <c:pt idx="1065">
                  <c:v>32539</c:v>
                </c:pt>
                <c:pt idx="1066">
                  <c:v>32540</c:v>
                </c:pt>
                <c:pt idx="1067">
                  <c:v>32541</c:v>
                </c:pt>
                <c:pt idx="1068">
                  <c:v>32542</c:v>
                </c:pt>
                <c:pt idx="1069">
                  <c:v>32545</c:v>
                </c:pt>
                <c:pt idx="1070">
                  <c:v>32546</c:v>
                </c:pt>
                <c:pt idx="1071">
                  <c:v>32547</c:v>
                </c:pt>
                <c:pt idx="1072">
                  <c:v>32548</c:v>
                </c:pt>
                <c:pt idx="1073">
                  <c:v>32549</c:v>
                </c:pt>
                <c:pt idx="1074">
                  <c:v>32552</c:v>
                </c:pt>
                <c:pt idx="1075">
                  <c:v>32553</c:v>
                </c:pt>
                <c:pt idx="1076">
                  <c:v>32554</c:v>
                </c:pt>
                <c:pt idx="1077">
                  <c:v>32555</c:v>
                </c:pt>
                <c:pt idx="1078">
                  <c:v>32556</c:v>
                </c:pt>
                <c:pt idx="1079">
                  <c:v>32559</c:v>
                </c:pt>
                <c:pt idx="1080">
                  <c:v>32560</c:v>
                </c:pt>
                <c:pt idx="1081">
                  <c:v>32561</c:v>
                </c:pt>
                <c:pt idx="1082">
                  <c:v>32562</c:v>
                </c:pt>
                <c:pt idx="1083">
                  <c:v>32563</c:v>
                </c:pt>
                <c:pt idx="1084">
                  <c:v>32566</c:v>
                </c:pt>
                <c:pt idx="1085">
                  <c:v>32567</c:v>
                </c:pt>
                <c:pt idx="1086">
                  <c:v>32568</c:v>
                </c:pt>
                <c:pt idx="1087">
                  <c:v>32569</c:v>
                </c:pt>
                <c:pt idx="1088">
                  <c:v>32570</c:v>
                </c:pt>
                <c:pt idx="1089">
                  <c:v>32573</c:v>
                </c:pt>
                <c:pt idx="1090">
                  <c:v>32574</c:v>
                </c:pt>
                <c:pt idx="1091">
                  <c:v>32575</c:v>
                </c:pt>
                <c:pt idx="1092">
                  <c:v>32576</c:v>
                </c:pt>
                <c:pt idx="1093">
                  <c:v>32577</c:v>
                </c:pt>
                <c:pt idx="1094">
                  <c:v>32580</c:v>
                </c:pt>
                <c:pt idx="1095">
                  <c:v>32581</c:v>
                </c:pt>
                <c:pt idx="1096">
                  <c:v>32582</c:v>
                </c:pt>
                <c:pt idx="1097">
                  <c:v>32583</c:v>
                </c:pt>
                <c:pt idx="1098">
                  <c:v>32584</c:v>
                </c:pt>
                <c:pt idx="1099">
                  <c:v>32587</c:v>
                </c:pt>
                <c:pt idx="1100">
                  <c:v>32588</c:v>
                </c:pt>
                <c:pt idx="1101">
                  <c:v>32589</c:v>
                </c:pt>
                <c:pt idx="1102">
                  <c:v>32590</c:v>
                </c:pt>
                <c:pt idx="1103">
                  <c:v>32591</c:v>
                </c:pt>
                <c:pt idx="1104">
                  <c:v>32594</c:v>
                </c:pt>
                <c:pt idx="1105">
                  <c:v>32595</c:v>
                </c:pt>
                <c:pt idx="1106">
                  <c:v>32596</c:v>
                </c:pt>
                <c:pt idx="1107">
                  <c:v>32597</c:v>
                </c:pt>
                <c:pt idx="1108">
                  <c:v>32598</c:v>
                </c:pt>
                <c:pt idx="1109">
                  <c:v>32601</c:v>
                </c:pt>
                <c:pt idx="1110">
                  <c:v>32602</c:v>
                </c:pt>
                <c:pt idx="1111">
                  <c:v>32603</c:v>
                </c:pt>
                <c:pt idx="1112">
                  <c:v>32604</c:v>
                </c:pt>
                <c:pt idx="1113">
                  <c:v>32605</c:v>
                </c:pt>
                <c:pt idx="1114">
                  <c:v>32608</c:v>
                </c:pt>
                <c:pt idx="1115">
                  <c:v>32609</c:v>
                </c:pt>
                <c:pt idx="1116">
                  <c:v>32610</c:v>
                </c:pt>
                <c:pt idx="1117">
                  <c:v>32611</c:v>
                </c:pt>
                <c:pt idx="1118">
                  <c:v>32612</c:v>
                </c:pt>
                <c:pt idx="1119">
                  <c:v>32615</c:v>
                </c:pt>
                <c:pt idx="1120">
                  <c:v>32616</c:v>
                </c:pt>
                <c:pt idx="1121">
                  <c:v>32617</c:v>
                </c:pt>
                <c:pt idx="1122">
                  <c:v>32618</c:v>
                </c:pt>
                <c:pt idx="1123">
                  <c:v>32619</c:v>
                </c:pt>
                <c:pt idx="1124">
                  <c:v>32622</c:v>
                </c:pt>
                <c:pt idx="1125">
                  <c:v>32623</c:v>
                </c:pt>
                <c:pt idx="1126">
                  <c:v>32624</c:v>
                </c:pt>
                <c:pt idx="1127">
                  <c:v>32625</c:v>
                </c:pt>
                <c:pt idx="1128">
                  <c:v>32626</c:v>
                </c:pt>
                <c:pt idx="1129">
                  <c:v>32629</c:v>
                </c:pt>
                <c:pt idx="1130">
                  <c:v>32630</c:v>
                </c:pt>
                <c:pt idx="1131">
                  <c:v>32631</c:v>
                </c:pt>
                <c:pt idx="1132">
                  <c:v>32632</c:v>
                </c:pt>
                <c:pt idx="1133">
                  <c:v>32633</c:v>
                </c:pt>
                <c:pt idx="1134">
                  <c:v>32636</c:v>
                </c:pt>
                <c:pt idx="1135">
                  <c:v>32637</c:v>
                </c:pt>
                <c:pt idx="1136">
                  <c:v>32638</c:v>
                </c:pt>
                <c:pt idx="1137">
                  <c:v>32639</c:v>
                </c:pt>
                <c:pt idx="1138">
                  <c:v>32640</c:v>
                </c:pt>
                <c:pt idx="1139">
                  <c:v>32643</c:v>
                </c:pt>
                <c:pt idx="1140">
                  <c:v>32644</c:v>
                </c:pt>
                <c:pt idx="1141">
                  <c:v>32645</c:v>
                </c:pt>
                <c:pt idx="1142">
                  <c:v>32646</c:v>
                </c:pt>
                <c:pt idx="1143">
                  <c:v>32647</c:v>
                </c:pt>
                <c:pt idx="1144">
                  <c:v>32650</c:v>
                </c:pt>
                <c:pt idx="1145">
                  <c:v>32651</c:v>
                </c:pt>
                <c:pt idx="1146">
                  <c:v>32652</c:v>
                </c:pt>
                <c:pt idx="1147">
                  <c:v>32653</c:v>
                </c:pt>
                <c:pt idx="1148">
                  <c:v>32654</c:v>
                </c:pt>
                <c:pt idx="1149">
                  <c:v>32657</c:v>
                </c:pt>
                <c:pt idx="1150">
                  <c:v>32658</c:v>
                </c:pt>
                <c:pt idx="1151">
                  <c:v>32659</c:v>
                </c:pt>
                <c:pt idx="1152">
                  <c:v>32660</c:v>
                </c:pt>
                <c:pt idx="1153">
                  <c:v>32661</c:v>
                </c:pt>
                <c:pt idx="1154">
                  <c:v>32664</c:v>
                </c:pt>
                <c:pt idx="1155">
                  <c:v>32665</c:v>
                </c:pt>
                <c:pt idx="1156">
                  <c:v>32666</c:v>
                </c:pt>
                <c:pt idx="1157">
                  <c:v>32667</c:v>
                </c:pt>
                <c:pt idx="1158">
                  <c:v>32668</c:v>
                </c:pt>
                <c:pt idx="1159">
                  <c:v>32671</c:v>
                </c:pt>
                <c:pt idx="1160">
                  <c:v>32672</c:v>
                </c:pt>
                <c:pt idx="1161">
                  <c:v>32673</c:v>
                </c:pt>
                <c:pt idx="1162">
                  <c:v>32674</c:v>
                </c:pt>
                <c:pt idx="1163">
                  <c:v>32675</c:v>
                </c:pt>
                <c:pt idx="1164">
                  <c:v>32678</c:v>
                </c:pt>
                <c:pt idx="1165">
                  <c:v>32679</c:v>
                </c:pt>
                <c:pt idx="1166">
                  <c:v>32680</c:v>
                </c:pt>
                <c:pt idx="1167">
                  <c:v>32681</c:v>
                </c:pt>
                <c:pt idx="1168">
                  <c:v>32682</c:v>
                </c:pt>
                <c:pt idx="1169">
                  <c:v>32685</c:v>
                </c:pt>
                <c:pt idx="1170">
                  <c:v>32686</c:v>
                </c:pt>
                <c:pt idx="1171">
                  <c:v>32687</c:v>
                </c:pt>
                <c:pt idx="1172">
                  <c:v>32688</c:v>
                </c:pt>
                <c:pt idx="1173">
                  <c:v>32689</c:v>
                </c:pt>
                <c:pt idx="1174">
                  <c:v>32692</c:v>
                </c:pt>
                <c:pt idx="1175">
                  <c:v>32693</c:v>
                </c:pt>
                <c:pt idx="1176">
                  <c:v>32694</c:v>
                </c:pt>
                <c:pt idx="1177">
                  <c:v>32695</c:v>
                </c:pt>
                <c:pt idx="1178">
                  <c:v>32696</c:v>
                </c:pt>
                <c:pt idx="1179">
                  <c:v>32699</c:v>
                </c:pt>
                <c:pt idx="1180">
                  <c:v>32700</c:v>
                </c:pt>
                <c:pt idx="1181">
                  <c:v>32701</c:v>
                </c:pt>
                <c:pt idx="1182">
                  <c:v>32702</c:v>
                </c:pt>
                <c:pt idx="1183">
                  <c:v>32703</c:v>
                </c:pt>
                <c:pt idx="1184">
                  <c:v>32706</c:v>
                </c:pt>
                <c:pt idx="1185">
                  <c:v>32707</c:v>
                </c:pt>
                <c:pt idx="1186">
                  <c:v>32708</c:v>
                </c:pt>
                <c:pt idx="1187">
                  <c:v>32709</c:v>
                </c:pt>
                <c:pt idx="1188">
                  <c:v>32710</c:v>
                </c:pt>
                <c:pt idx="1189">
                  <c:v>32713</c:v>
                </c:pt>
                <c:pt idx="1190">
                  <c:v>32714</c:v>
                </c:pt>
                <c:pt idx="1191">
                  <c:v>32715</c:v>
                </c:pt>
                <c:pt idx="1192">
                  <c:v>32716</c:v>
                </c:pt>
                <c:pt idx="1193">
                  <c:v>32717</c:v>
                </c:pt>
                <c:pt idx="1194">
                  <c:v>32720</c:v>
                </c:pt>
                <c:pt idx="1195">
                  <c:v>32721</c:v>
                </c:pt>
                <c:pt idx="1196">
                  <c:v>32722</c:v>
                </c:pt>
                <c:pt idx="1197">
                  <c:v>32723</c:v>
                </c:pt>
                <c:pt idx="1198">
                  <c:v>32724</c:v>
                </c:pt>
                <c:pt idx="1199">
                  <c:v>32727</c:v>
                </c:pt>
                <c:pt idx="1200">
                  <c:v>32728</c:v>
                </c:pt>
                <c:pt idx="1201">
                  <c:v>32729</c:v>
                </c:pt>
                <c:pt idx="1202">
                  <c:v>32730</c:v>
                </c:pt>
                <c:pt idx="1203">
                  <c:v>32731</c:v>
                </c:pt>
                <c:pt idx="1204">
                  <c:v>32734</c:v>
                </c:pt>
                <c:pt idx="1205">
                  <c:v>32735</c:v>
                </c:pt>
                <c:pt idx="1206">
                  <c:v>32736</c:v>
                </c:pt>
                <c:pt idx="1207">
                  <c:v>32737</c:v>
                </c:pt>
                <c:pt idx="1208">
                  <c:v>32738</c:v>
                </c:pt>
                <c:pt idx="1209">
                  <c:v>32741</c:v>
                </c:pt>
                <c:pt idx="1210">
                  <c:v>32742</c:v>
                </c:pt>
                <c:pt idx="1211">
                  <c:v>32743</c:v>
                </c:pt>
                <c:pt idx="1212">
                  <c:v>32744</c:v>
                </c:pt>
                <c:pt idx="1213">
                  <c:v>32745</c:v>
                </c:pt>
                <c:pt idx="1214">
                  <c:v>32748</c:v>
                </c:pt>
                <c:pt idx="1215">
                  <c:v>32749</c:v>
                </c:pt>
                <c:pt idx="1216">
                  <c:v>32750</c:v>
                </c:pt>
                <c:pt idx="1217">
                  <c:v>32751</c:v>
                </c:pt>
                <c:pt idx="1218">
                  <c:v>32752</c:v>
                </c:pt>
                <c:pt idx="1219">
                  <c:v>32755</c:v>
                </c:pt>
                <c:pt idx="1220">
                  <c:v>32756</c:v>
                </c:pt>
                <c:pt idx="1221">
                  <c:v>32757</c:v>
                </c:pt>
                <c:pt idx="1222">
                  <c:v>32758</c:v>
                </c:pt>
                <c:pt idx="1223">
                  <c:v>32759</c:v>
                </c:pt>
                <c:pt idx="1224">
                  <c:v>32762</c:v>
                </c:pt>
                <c:pt idx="1225">
                  <c:v>32763</c:v>
                </c:pt>
                <c:pt idx="1226">
                  <c:v>32764</c:v>
                </c:pt>
                <c:pt idx="1227">
                  <c:v>32765</c:v>
                </c:pt>
                <c:pt idx="1228">
                  <c:v>32766</c:v>
                </c:pt>
                <c:pt idx="1229">
                  <c:v>32769</c:v>
                </c:pt>
                <c:pt idx="1230">
                  <c:v>32770</c:v>
                </c:pt>
                <c:pt idx="1231">
                  <c:v>32771</c:v>
                </c:pt>
                <c:pt idx="1232">
                  <c:v>32772</c:v>
                </c:pt>
                <c:pt idx="1233">
                  <c:v>32773</c:v>
                </c:pt>
                <c:pt idx="1234">
                  <c:v>32776</c:v>
                </c:pt>
                <c:pt idx="1235">
                  <c:v>32777</c:v>
                </c:pt>
                <c:pt idx="1236">
                  <c:v>32778</c:v>
                </c:pt>
                <c:pt idx="1237">
                  <c:v>32779</c:v>
                </c:pt>
                <c:pt idx="1238">
                  <c:v>32780</c:v>
                </c:pt>
                <c:pt idx="1239">
                  <c:v>32783</c:v>
                </c:pt>
                <c:pt idx="1240">
                  <c:v>32784</c:v>
                </c:pt>
                <c:pt idx="1241">
                  <c:v>32785</c:v>
                </c:pt>
                <c:pt idx="1242">
                  <c:v>32786</c:v>
                </c:pt>
                <c:pt idx="1243">
                  <c:v>32787</c:v>
                </c:pt>
                <c:pt idx="1244">
                  <c:v>32790</c:v>
                </c:pt>
                <c:pt idx="1245">
                  <c:v>32791</c:v>
                </c:pt>
                <c:pt idx="1246">
                  <c:v>32792</c:v>
                </c:pt>
                <c:pt idx="1247">
                  <c:v>32793</c:v>
                </c:pt>
                <c:pt idx="1248">
                  <c:v>32794</c:v>
                </c:pt>
                <c:pt idx="1249">
                  <c:v>32797</c:v>
                </c:pt>
                <c:pt idx="1250">
                  <c:v>32798</c:v>
                </c:pt>
                <c:pt idx="1251">
                  <c:v>32799</c:v>
                </c:pt>
                <c:pt idx="1252">
                  <c:v>32800</c:v>
                </c:pt>
                <c:pt idx="1253">
                  <c:v>32801</c:v>
                </c:pt>
                <c:pt idx="1254">
                  <c:v>32804</c:v>
                </c:pt>
                <c:pt idx="1255">
                  <c:v>32805</c:v>
                </c:pt>
                <c:pt idx="1256">
                  <c:v>32806</c:v>
                </c:pt>
                <c:pt idx="1257">
                  <c:v>32807</c:v>
                </c:pt>
                <c:pt idx="1258">
                  <c:v>32808</c:v>
                </c:pt>
                <c:pt idx="1259">
                  <c:v>32811</c:v>
                </c:pt>
                <c:pt idx="1260">
                  <c:v>32812</c:v>
                </c:pt>
                <c:pt idx="1261">
                  <c:v>32813</c:v>
                </c:pt>
                <c:pt idx="1262">
                  <c:v>32814</c:v>
                </c:pt>
                <c:pt idx="1263">
                  <c:v>32815</c:v>
                </c:pt>
                <c:pt idx="1264">
                  <c:v>32818</c:v>
                </c:pt>
                <c:pt idx="1265">
                  <c:v>32819</c:v>
                </c:pt>
                <c:pt idx="1266">
                  <c:v>32820</c:v>
                </c:pt>
                <c:pt idx="1267">
                  <c:v>32821</c:v>
                </c:pt>
                <c:pt idx="1268">
                  <c:v>32822</c:v>
                </c:pt>
                <c:pt idx="1269">
                  <c:v>32825</c:v>
                </c:pt>
                <c:pt idx="1270">
                  <c:v>32826</c:v>
                </c:pt>
                <c:pt idx="1271">
                  <c:v>32827</c:v>
                </c:pt>
                <c:pt idx="1272">
                  <c:v>32828</c:v>
                </c:pt>
                <c:pt idx="1273">
                  <c:v>32829</c:v>
                </c:pt>
                <c:pt idx="1274">
                  <c:v>32832</c:v>
                </c:pt>
                <c:pt idx="1275">
                  <c:v>32833</c:v>
                </c:pt>
                <c:pt idx="1276">
                  <c:v>32834</c:v>
                </c:pt>
                <c:pt idx="1277">
                  <c:v>32835</c:v>
                </c:pt>
                <c:pt idx="1278">
                  <c:v>32836</c:v>
                </c:pt>
                <c:pt idx="1279">
                  <c:v>32839</c:v>
                </c:pt>
                <c:pt idx="1280">
                  <c:v>32840</c:v>
                </c:pt>
                <c:pt idx="1281">
                  <c:v>32841</c:v>
                </c:pt>
                <c:pt idx="1282">
                  <c:v>32842</c:v>
                </c:pt>
                <c:pt idx="1283">
                  <c:v>32843</c:v>
                </c:pt>
                <c:pt idx="1284">
                  <c:v>32846</c:v>
                </c:pt>
                <c:pt idx="1285">
                  <c:v>32847</c:v>
                </c:pt>
                <c:pt idx="1286">
                  <c:v>32848</c:v>
                </c:pt>
                <c:pt idx="1287">
                  <c:v>32849</c:v>
                </c:pt>
                <c:pt idx="1288">
                  <c:v>32850</c:v>
                </c:pt>
                <c:pt idx="1289">
                  <c:v>32853</c:v>
                </c:pt>
                <c:pt idx="1290">
                  <c:v>32854</c:v>
                </c:pt>
                <c:pt idx="1291">
                  <c:v>32855</c:v>
                </c:pt>
                <c:pt idx="1292">
                  <c:v>32856</c:v>
                </c:pt>
                <c:pt idx="1293">
                  <c:v>32857</c:v>
                </c:pt>
                <c:pt idx="1294">
                  <c:v>32860</c:v>
                </c:pt>
                <c:pt idx="1295">
                  <c:v>32861</c:v>
                </c:pt>
                <c:pt idx="1296">
                  <c:v>32862</c:v>
                </c:pt>
                <c:pt idx="1297">
                  <c:v>32863</c:v>
                </c:pt>
                <c:pt idx="1298">
                  <c:v>32864</c:v>
                </c:pt>
                <c:pt idx="1299">
                  <c:v>32867</c:v>
                </c:pt>
                <c:pt idx="1300">
                  <c:v>32868</c:v>
                </c:pt>
                <c:pt idx="1301">
                  <c:v>32869</c:v>
                </c:pt>
                <c:pt idx="1302">
                  <c:v>32870</c:v>
                </c:pt>
                <c:pt idx="1303">
                  <c:v>32871</c:v>
                </c:pt>
                <c:pt idx="1304">
                  <c:v>32874</c:v>
                </c:pt>
                <c:pt idx="1305">
                  <c:v>32875</c:v>
                </c:pt>
                <c:pt idx="1306">
                  <c:v>32876</c:v>
                </c:pt>
                <c:pt idx="1307">
                  <c:v>32877</c:v>
                </c:pt>
                <c:pt idx="1308">
                  <c:v>32878</c:v>
                </c:pt>
                <c:pt idx="1309">
                  <c:v>32881</c:v>
                </c:pt>
                <c:pt idx="1310">
                  <c:v>32882</c:v>
                </c:pt>
                <c:pt idx="1311">
                  <c:v>32883</c:v>
                </c:pt>
                <c:pt idx="1312">
                  <c:v>32884</c:v>
                </c:pt>
                <c:pt idx="1313">
                  <c:v>32885</c:v>
                </c:pt>
                <c:pt idx="1314">
                  <c:v>32888</c:v>
                </c:pt>
                <c:pt idx="1315">
                  <c:v>32889</c:v>
                </c:pt>
                <c:pt idx="1316">
                  <c:v>32890</c:v>
                </c:pt>
                <c:pt idx="1317">
                  <c:v>32891</c:v>
                </c:pt>
                <c:pt idx="1318">
                  <c:v>32892</c:v>
                </c:pt>
                <c:pt idx="1319">
                  <c:v>32895</c:v>
                </c:pt>
                <c:pt idx="1320">
                  <c:v>32896</c:v>
                </c:pt>
                <c:pt idx="1321">
                  <c:v>32897</c:v>
                </c:pt>
                <c:pt idx="1322">
                  <c:v>32898</c:v>
                </c:pt>
                <c:pt idx="1323">
                  <c:v>32899</c:v>
                </c:pt>
                <c:pt idx="1324">
                  <c:v>32902</c:v>
                </c:pt>
                <c:pt idx="1325">
                  <c:v>32903</c:v>
                </c:pt>
                <c:pt idx="1326">
                  <c:v>32904</c:v>
                </c:pt>
                <c:pt idx="1327">
                  <c:v>32905</c:v>
                </c:pt>
                <c:pt idx="1328">
                  <c:v>32906</c:v>
                </c:pt>
                <c:pt idx="1329">
                  <c:v>32909</c:v>
                </c:pt>
                <c:pt idx="1330">
                  <c:v>32910</c:v>
                </c:pt>
                <c:pt idx="1331">
                  <c:v>32911</c:v>
                </c:pt>
                <c:pt idx="1332">
                  <c:v>32912</c:v>
                </c:pt>
                <c:pt idx="1333">
                  <c:v>32913</c:v>
                </c:pt>
                <c:pt idx="1334">
                  <c:v>32916</c:v>
                </c:pt>
                <c:pt idx="1335">
                  <c:v>32917</c:v>
                </c:pt>
                <c:pt idx="1336">
                  <c:v>32918</c:v>
                </c:pt>
                <c:pt idx="1337">
                  <c:v>32919</c:v>
                </c:pt>
                <c:pt idx="1338">
                  <c:v>32920</c:v>
                </c:pt>
                <c:pt idx="1339">
                  <c:v>32923</c:v>
                </c:pt>
                <c:pt idx="1340">
                  <c:v>32924</c:v>
                </c:pt>
                <c:pt idx="1341">
                  <c:v>32925</c:v>
                </c:pt>
                <c:pt idx="1342">
                  <c:v>32926</c:v>
                </c:pt>
                <c:pt idx="1343">
                  <c:v>32927</c:v>
                </c:pt>
                <c:pt idx="1344">
                  <c:v>32930</c:v>
                </c:pt>
                <c:pt idx="1345">
                  <c:v>32931</c:v>
                </c:pt>
                <c:pt idx="1346">
                  <c:v>32932</c:v>
                </c:pt>
                <c:pt idx="1347">
                  <c:v>32933</c:v>
                </c:pt>
                <c:pt idx="1348">
                  <c:v>32934</c:v>
                </c:pt>
                <c:pt idx="1349">
                  <c:v>32937</c:v>
                </c:pt>
                <c:pt idx="1350">
                  <c:v>32938</c:v>
                </c:pt>
                <c:pt idx="1351">
                  <c:v>32939</c:v>
                </c:pt>
                <c:pt idx="1352">
                  <c:v>32940</c:v>
                </c:pt>
                <c:pt idx="1353">
                  <c:v>32941</c:v>
                </c:pt>
                <c:pt idx="1354">
                  <c:v>32944</c:v>
                </c:pt>
                <c:pt idx="1355">
                  <c:v>32945</c:v>
                </c:pt>
                <c:pt idx="1356">
                  <c:v>32946</c:v>
                </c:pt>
                <c:pt idx="1357">
                  <c:v>32947</c:v>
                </c:pt>
                <c:pt idx="1358">
                  <c:v>32948</c:v>
                </c:pt>
                <c:pt idx="1359">
                  <c:v>32951</c:v>
                </c:pt>
                <c:pt idx="1360">
                  <c:v>32952</c:v>
                </c:pt>
                <c:pt idx="1361">
                  <c:v>32953</c:v>
                </c:pt>
                <c:pt idx="1362">
                  <c:v>32954</c:v>
                </c:pt>
                <c:pt idx="1363">
                  <c:v>32955</c:v>
                </c:pt>
                <c:pt idx="1364">
                  <c:v>32958</c:v>
                </c:pt>
                <c:pt idx="1365">
                  <c:v>32959</c:v>
                </c:pt>
                <c:pt idx="1366">
                  <c:v>32960</c:v>
                </c:pt>
                <c:pt idx="1367">
                  <c:v>32961</c:v>
                </c:pt>
                <c:pt idx="1368">
                  <c:v>32962</c:v>
                </c:pt>
                <c:pt idx="1369">
                  <c:v>32965</c:v>
                </c:pt>
                <c:pt idx="1370">
                  <c:v>32966</c:v>
                </c:pt>
                <c:pt idx="1371">
                  <c:v>32967</c:v>
                </c:pt>
                <c:pt idx="1372">
                  <c:v>32968</c:v>
                </c:pt>
                <c:pt idx="1373">
                  <c:v>32969</c:v>
                </c:pt>
                <c:pt idx="1374">
                  <c:v>32972</c:v>
                </c:pt>
                <c:pt idx="1375">
                  <c:v>32973</c:v>
                </c:pt>
                <c:pt idx="1376">
                  <c:v>32974</c:v>
                </c:pt>
                <c:pt idx="1377">
                  <c:v>32975</c:v>
                </c:pt>
                <c:pt idx="1378">
                  <c:v>32976</c:v>
                </c:pt>
                <c:pt idx="1379">
                  <c:v>32979</c:v>
                </c:pt>
                <c:pt idx="1380">
                  <c:v>32980</c:v>
                </c:pt>
                <c:pt idx="1381">
                  <c:v>32981</c:v>
                </c:pt>
                <c:pt idx="1382">
                  <c:v>32982</c:v>
                </c:pt>
                <c:pt idx="1383">
                  <c:v>32983</c:v>
                </c:pt>
                <c:pt idx="1384">
                  <c:v>32986</c:v>
                </c:pt>
                <c:pt idx="1385">
                  <c:v>32987</c:v>
                </c:pt>
                <c:pt idx="1386">
                  <c:v>32988</c:v>
                </c:pt>
                <c:pt idx="1387">
                  <c:v>32989</c:v>
                </c:pt>
                <c:pt idx="1388">
                  <c:v>32990</c:v>
                </c:pt>
                <c:pt idx="1389">
                  <c:v>32993</c:v>
                </c:pt>
                <c:pt idx="1390">
                  <c:v>32994</c:v>
                </c:pt>
                <c:pt idx="1391">
                  <c:v>32995</c:v>
                </c:pt>
                <c:pt idx="1392">
                  <c:v>32996</c:v>
                </c:pt>
                <c:pt idx="1393">
                  <c:v>32997</c:v>
                </c:pt>
                <c:pt idx="1394">
                  <c:v>33000</c:v>
                </c:pt>
                <c:pt idx="1395">
                  <c:v>33001</c:v>
                </c:pt>
                <c:pt idx="1396">
                  <c:v>33002</c:v>
                </c:pt>
                <c:pt idx="1397">
                  <c:v>33003</c:v>
                </c:pt>
                <c:pt idx="1398">
                  <c:v>33004</c:v>
                </c:pt>
                <c:pt idx="1399">
                  <c:v>33007</c:v>
                </c:pt>
                <c:pt idx="1400">
                  <c:v>33008</c:v>
                </c:pt>
                <c:pt idx="1401">
                  <c:v>33009</c:v>
                </c:pt>
                <c:pt idx="1402">
                  <c:v>33010</c:v>
                </c:pt>
                <c:pt idx="1403">
                  <c:v>33011</c:v>
                </c:pt>
                <c:pt idx="1404">
                  <c:v>33014</c:v>
                </c:pt>
                <c:pt idx="1405">
                  <c:v>33015</c:v>
                </c:pt>
                <c:pt idx="1406">
                  <c:v>33016</c:v>
                </c:pt>
                <c:pt idx="1407">
                  <c:v>33017</c:v>
                </c:pt>
                <c:pt idx="1408">
                  <c:v>33018</c:v>
                </c:pt>
                <c:pt idx="1409">
                  <c:v>33021</c:v>
                </c:pt>
                <c:pt idx="1410">
                  <c:v>33022</c:v>
                </c:pt>
                <c:pt idx="1411">
                  <c:v>33023</c:v>
                </c:pt>
                <c:pt idx="1412">
                  <c:v>33024</c:v>
                </c:pt>
                <c:pt idx="1413">
                  <c:v>33025</c:v>
                </c:pt>
                <c:pt idx="1414">
                  <c:v>33028</c:v>
                </c:pt>
                <c:pt idx="1415">
                  <c:v>33029</c:v>
                </c:pt>
                <c:pt idx="1416">
                  <c:v>33030</c:v>
                </c:pt>
                <c:pt idx="1417">
                  <c:v>33031</c:v>
                </c:pt>
                <c:pt idx="1418">
                  <c:v>33032</c:v>
                </c:pt>
                <c:pt idx="1419">
                  <c:v>33035</c:v>
                </c:pt>
                <c:pt idx="1420">
                  <c:v>33036</c:v>
                </c:pt>
                <c:pt idx="1421">
                  <c:v>33037</c:v>
                </c:pt>
                <c:pt idx="1422">
                  <c:v>33038</c:v>
                </c:pt>
                <c:pt idx="1423">
                  <c:v>33039</c:v>
                </c:pt>
                <c:pt idx="1424">
                  <c:v>33042</c:v>
                </c:pt>
                <c:pt idx="1425">
                  <c:v>33043</c:v>
                </c:pt>
                <c:pt idx="1426">
                  <c:v>33044</c:v>
                </c:pt>
                <c:pt idx="1427">
                  <c:v>33045</c:v>
                </c:pt>
                <c:pt idx="1428">
                  <c:v>33046</c:v>
                </c:pt>
                <c:pt idx="1429">
                  <c:v>33049</c:v>
                </c:pt>
                <c:pt idx="1430">
                  <c:v>33050</c:v>
                </c:pt>
                <c:pt idx="1431">
                  <c:v>33051</c:v>
                </c:pt>
                <c:pt idx="1432">
                  <c:v>33052</c:v>
                </c:pt>
                <c:pt idx="1433">
                  <c:v>33053</c:v>
                </c:pt>
                <c:pt idx="1434">
                  <c:v>33056</c:v>
                </c:pt>
                <c:pt idx="1435">
                  <c:v>33057</c:v>
                </c:pt>
                <c:pt idx="1436">
                  <c:v>33058</c:v>
                </c:pt>
                <c:pt idx="1437">
                  <c:v>33059</c:v>
                </c:pt>
                <c:pt idx="1438">
                  <c:v>33060</c:v>
                </c:pt>
                <c:pt idx="1439">
                  <c:v>33063</c:v>
                </c:pt>
                <c:pt idx="1440">
                  <c:v>33064</c:v>
                </c:pt>
                <c:pt idx="1441">
                  <c:v>33065</c:v>
                </c:pt>
                <c:pt idx="1442">
                  <c:v>33066</c:v>
                </c:pt>
                <c:pt idx="1443">
                  <c:v>33067</c:v>
                </c:pt>
                <c:pt idx="1444">
                  <c:v>33070</c:v>
                </c:pt>
                <c:pt idx="1445">
                  <c:v>33071</c:v>
                </c:pt>
                <c:pt idx="1446">
                  <c:v>33072</c:v>
                </c:pt>
                <c:pt idx="1447">
                  <c:v>33073</c:v>
                </c:pt>
                <c:pt idx="1448">
                  <c:v>33074</c:v>
                </c:pt>
                <c:pt idx="1449">
                  <c:v>33077</c:v>
                </c:pt>
                <c:pt idx="1450">
                  <c:v>33078</c:v>
                </c:pt>
                <c:pt idx="1451">
                  <c:v>33079</c:v>
                </c:pt>
                <c:pt idx="1452">
                  <c:v>33080</c:v>
                </c:pt>
                <c:pt idx="1453">
                  <c:v>33081</c:v>
                </c:pt>
                <c:pt idx="1454">
                  <c:v>33084</c:v>
                </c:pt>
                <c:pt idx="1455">
                  <c:v>33085</c:v>
                </c:pt>
                <c:pt idx="1456">
                  <c:v>33086</c:v>
                </c:pt>
                <c:pt idx="1457">
                  <c:v>33087</c:v>
                </c:pt>
                <c:pt idx="1458">
                  <c:v>33088</c:v>
                </c:pt>
                <c:pt idx="1459">
                  <c:v>33091</c:v>
                </c:pt>
                <c:pt idx="1460">
                  <c:v>33092</c:v>
                </c:pt>
                <c:pt idx="1461">
                  <c:v>33093</c:v>
                </c:pt>
                <c:pt idx="1462">
                  <c:v>33094</c:v>
                </c:pt>
                <c:pt idx="1463">
                  <c:v>33095</c:v>
                </c:pt>
                <c:pt idx="1464">
                  <c:v>33098</c:v>
                </c:pt>
                <c:pt idx="1465">
                  <c:v>33099</c:v>
                </c:pt>
                <c:pt idx="1466">
                  <c:v>33100</c:v>
                </c:pt>
                <c:pt idx="1467">
                  <c:v>33101</c:v>
                </c:pt>
                <c:pt idx="1468">
                  <c:v>33102</c:v>
                </c:pt>
                <c:pt idx="1469">
                  <c:v>33105</c:v>
                </c:pt>
                <c:pt idx="1470">
                  <c:v>33106</c:v>
                </c:pt>
                <c:pt idx="1471">
                  <c:v>33107</c:v>
                </c:pt>
                <c:pt idx="1472">
                  <c:v>33108</c:v>
                </c:pt>
                <c:pt idx="1473">
                  <c:v>33109</c:v>
                </c:pt>
                <c:pt idx="1474">
                  <c:v>33112</c:v>
                </c:pt>
                <c:pt idx="1475">
                  <c:v>33113</c:v>
                </c:pt>
                <c:pt idx="1476">
                  <c:v>33114</c:v>
                </c:pt>
                <c:pt idx="1477">
                  <c:v>33115</c:v>
                </c:pt>
                <c:pt idx="1478">
                  <c:v>33116</c:v>
                </c:pt>
                <c:pt idx="1479">
                  <c:v>33119</c:v>
                </c:pt>
                <c:pt idx="1480">
                  <c:v>33120</c:v>
                </c:pt>
                <c:pt idx="1481">
                  <c:v>33121</c:v>
                </c:pt>
                <c:pt idx="1482">
                  <c:v>33122</c:v>
                </c:pt>
                <c:pt idx="1483">
                  <c:v>33123</c:v>
                </c:pt>
                <c:pt idx="1484">
                  <c:v>33126</c:v>
                </c:pt>
                <c:pt idx="1485">
                  <c:v>33127</c:v>
                </c:pt>
                <c:pt idx="1486">
                  <c:v>33128</c:v>
                </c:pt>
                <c:pt idx="1487">
                  <c:v>33129</c:v>
                </c:pt>
                <c:pt idx="1488">
                  <c:v>33130</c:v>
                </c:pt>
                <c:pt idx="1489">
                  <c:v>33133</c:v>
                </c:pt>
                <c:pt idx="1490">
                  <c:v>33134</c:v>
                </c:pt>
                <c:pt idx="1491">
                  <c:v>33135</c:v>
                </c:pt>
                <c:pt idx="1492">
                  <c:v>33136</c:v>
                </c:pt>
                <c:pt idx="1493">
                  <c:v>33137</c:v>
                </c:pt>
                <c:pt idx="1494">
                  <c:v>33140</c:v>
                </c:pt>
                <c:pt idx="1495">
                  <c:v>33141</c:v>
                </c:pt>
                <c:pt idx="1496">
                  <c:v>33142</c:v>
                </c:pt>
                <c:pt idx="1497">
                  <c:v>33143</c:v>
                </c:pt>
                <c:pt idx="1498">
                  <c:v>33144</c:v>
                </c:pt>
                <c:pt idx="1499">
                  <c:v>33147</c:v>
                </c:pt>
                <c:pt idx="1500">
                  <c:v>33148</c:v>
                </c:pt>
                <c:pt idx="1501">
                  <c:v>33149</c:v>
                </c:pt>
                <c:pt idx="1502">
                  <c:v>33150</c:v>
                </c:pt>
                <c:pt idx="1503">
                  <c:v>33151</c:v>
                </c:pt>
                <c:pt idx="1504">
                  <c:v>33154</c:v>
                </c:pt>
                <c:pt idx="1505">
                  <c:v>33155</c:v>
                </c:pt>
                <c:pt idx="1506">
                  <c:v>33156</c:v>
                </c:pt>
                <c:pt idx="1507">
                  <c:v>33157</c:v>
                </c:pt>
                <c:pt idx="1508">
                  <c:v>33158</c:v>
                </c:pt>
                <c:pt idx="1509">
                  <c:v>33161</c:v>
                </c:pt>
                <c:pt idx="1510">
                  <c:v>33162</c:v>
                </c:pt>
                <c:pt idx="1511">
                  <c:v>33163</c:v>
                </c:pt>
                <c:pt idx="1512">
                  <c:v>33164</c:v>
                </c:pt>
                <c:pt idx="1513">
                  <c:v>33165</c:v>
                </c:pt>
                <c:pt idx="1514">
                  <c:v>33168</c:v>
                </c:pt>
                <c:pt idx="1515">
                  <c:v>33169</c:v>
                </c:pt>
                <c:pt idx="1516">
                  <c:v>33170</c:v>
                </c:pt>
                <c:pt idx="1517">
                  <c:v>33171</c:v>
                </c:pt>
                <c:pt idx="1518">
                  <c:v>33172</c:v>
                </c:pt>
                <c:pt idx="1519">
                  <c:v>33175</c:v>
                </c:pt>
                <c:pt idx="1520">
                  <c:v>33176</c:v>
                </c:pt>
                <c:pt idx="1521">
                  <c:v>33177</c:v>
                </c:pt>
                <c:pt idx="1522">
                  <c:v>33178</c:v>
                </c:pt>
                <c:pt idx="1523">
                  <c:v>33179</c:v>
                </c:pt>
                <c:pt idx="1524">
                  <c:v>33182</c:v>
                </c:pt>
                <c:pt idx="1525">
                  <c:v>33183</c:v>
                </c:pt>
                <c:pt idx="1526">
                  <c:v>33184</c:v>
                </c:pt>
                <c:pt idx="1527">
                  <c:v>33185</c:v>
                </c:pt>
                <c:pt idx="1528">
                  <c:v>33186</c:v>
                </c:pt>
                <c:pt idx="1529">
                  <c:v>33189</c:v>
                </c:pt>
                <c:pt idx="1530">
                  <c:v>33190</c:v>
                </c:pt>
                <c:pt idx="1531">
                  <c:v>33191</c:v>
                </c:pt>
                <c:pt idx="1532">
                  <c:v>33192</c:v>
                </c:pt>
                <c:pt idx="1533">
                  <c:v>33193</c:v>
                </c:pt>
                <c:pt idx="1534">
                  <c:v>33196</c:v>
                </c:pt>
                <c:pt idx="1535">
                  <c:v>33197</c:v>
                </c:pt>
                <c:pt idx="1536">
                  <c:v>33198</c:v>
                </c:pt>
                <c:pt idx="1537">
                  <c:v>33199</c:v>
                </c:pt>
                <c:pt idx="1538">
                  <c:v>33200</c:v>
                </c:pt>
                <c:pt idx="1539">
                  <c:v>33203</c:v>
                </c:pt>
                <c:pt idx="1540">
                  <c:v>33204</c:v>
                </c:pt>
                <c:pt idx="1541">
                  <c:v>33205</c:v>
                </c:pt>
                <c:pt idx="1542">
                  <c:v>33206</c:v>
                </c:pt>
                <c:pt idx="1543">
                  <c:v>33207</c:v>
                </c:pt>
                <c:pt idx="1544">
                  <c:v>33210</c:v>
                </c:pt>
                <c:pt idx="1545">
                  <c:v>33211</c:v>
                </c:pt>
                <c:pt idx="1546">
                  <c:v>33212</c:v>
                </c:pt>
                <c:pt idx="1547">
                  <c:v>33213</c:v>
                </c:pt>
                <c:pt idx="1548">
                  <c:v>33214</c:v>
                </c:pt>
                <c:pt idx="1549">
                  <c:v>33217</c:v>
                </c:pt>
                <c:pt idx="1550">
                  <c:v>33218</c:v>
                </c:pt>
                <c:pt idx="1551">
                  <c:v>33219</c:v>
                </c:pt>
                <c:pt idx="1552">
                  <c:v>33220</c:v>
                </c:pt>
                <c:pt idx="1553">
                  <c:v>33221</c:v>
                </c:pt>
                <c:pt idx="1554">
                  <c:v>33224</c:v>
                </c:pt>
                <c:pt idx="1555">
                  <c:v>33225</c:v>
                </c:pt>
                <c:pt idx="1556">
                  <c:v>33226</c:v>
                </c:pt>
                <c:pt idx="1557">
                  <c:v>33227</c:v>
                </c:pt>
                <c:pt idx="1558">
                  <c:v>33228</c:v>
                </c:pt>
                <c:pt idx="1559">
                  <c:v>33231</c:v>
                </c:pt>
                <c:pt idx="1560">
                  <c:v>33232</c:v>
                </c:pt>
                <c:pt idx="1561">
                  <c:v>33233</c:v>
                </c:pt>
                <c:pt idx="1562">
                  <c:v>33234</c:v>
                </c:pt>
                <c:pt idx="1563">
                  <c:v>33235</c:v>
                </c:pt>
                <c:pt idx="1564">
                  <c:v>33238</c:v>
                </c:pt>
                <c:pt idx="1565">
                  <c:v>33239</c:v>
                </c:pt>
                <c:pt idx="1566">
                  <c:v>33240</c:v>
                </c:pt>
                <c:pt idx="1567">
                  <c:v>33241</c:v>
                </c:pt>
                <c:pt idx="1568">
                  <c:v>33242</c:v>
                </c:pt>
                <c:pt idx="1569">
                  <c:v>33245</c:v>
                </c:pt>
                <c:pt idx="1570">
                  <c:v>33246</c:v>
                </c:pt>
                <c:pt idx="1571">
                  <c:v>33247</c:v>
                </c:pt>
                <c:pt idx="1572">
                  <c:v>33248</c:v>
                </c:pt>
                <c:pt idx="1573">
                  <c:v>33249</c:v>
                </c:pt>
                <c:pt idx="1574">
                  <c:v>33252</c:v>
                </c:pt>
                <c:pt idx="1575">
                  <c:v>33253</c:v>
                </c:pt>
                <c:pt idx="1576">
                  <c:v>33254</c:v>
                </c:pt>
                <c:pt idx="1577">
                  <c:v>33255</c:v>
                </c:pt>
                <c:pt idx="1578">
                  <c:v>33256</c:v>
                </c:pt>
                <c:pt idx="1579">
                  <c:v>33259</c:v>
                </c:pt>
                <c:pt idx="1580">
                  <c:v>33260</c:v>
                </c:pt>
                <c:pt idx="1581">
                  <c:v>33261</c:v>
                </c:pt>
                <c:pt idx="1582">
                  <c:v>33262</c:v>
                </c:pt>
                <c:pt idx="1583">
                  <c:v>33263</c:v>
                </c:pt>
                <c:pt idx="1584">
                  <c:v>33266</c:v>
                </c:pt>
                <c:pt idx="1585">
                  <c:v>33267</c:v>
                </c:pt>
                <c:pt idx="1586">
                  <c:v>33268</c:v>
                </c:pt>
                <c:pt idx="1587">
                  <c:v>33269</c:v>
                </c:pt>
                <c:pt idx="1588">
                  <c:v>33270</c:v>
                </c:pt>
                <c:pt idx="1589">
                  <c:v>33273</c:v>
                </c:pt>
                <c:pt idx="1590">
                  <c:v>33274</c:v>
                </c:pt>
                <c:pt idx="1591">
                  <c:v>33275</c:v>
                </c:pt>
                <c:pt idx="1592">
                  <c:v>33276</c:v>
                </c:pt>
                <c:pt idx="1593">
                  <c:v>33277</c:v>
                </c:pt>
                <c:pt idx="1594">
                  <c:v>33280</c:v>
                </c:pt>
                <c:pt idx="1595">
                  <c:v>33281</c:v>
                </c:pt>
                <c:pt idx="1596">
                  <c:v>33282</c:v>
                </c:pt>
                <c:pt idx="1597">
                  <c:v>33283</c:v>
                </c:pt>
                <c:pt idx="1598">
                  <c:v>33284</c:v>
                </c:pt>
                <c:pt idx="1599">
                  <c:v>33287</c:v>
                </c:pt>
                <c:pt idx="1600">
                  <c:v>33288</c:v>
                </c:pt>
                <c:pt idx="1601">
                  <c:v>33289</c:v>
                </c:pt>
                <c:pt idx="1602">
                  <c:v>33290</c:v>
                </c:pt>
                <c:pt idx="1603">
                  <c:v>33291</c:v>
                </c:pt>
                <c:pt idx="1604">
                  <c:v>33294</c:v>
                </c:pt>
                <c:pt idx="1605">
                  <c:v>33295</c:v>
                </c:pt>
                <c:pt idx="1606">
                  <c:v>33296</c:v>
                </c:pt>
                <c:pt idx="1607">
                  <c:v>33297</c:v>
                </c:pt>
                <c:pt idx="1608">
                  <c:v>33298</c:v>
                </c:pt>
                <c:pt idx="1609">
                  <c:v>33301</c:v>
                </c:pt>
                <c:pt idx="1610">
                  <c:v>33302</c:v>
                </c:pt>
                <c:pt idx="1611">
                  <c:v>33303</c:v>
                </c:pt>
                <c:pt idx="1612">
                  <c:v>33304</c:v>
                </c:pt>
                <c:pt idx="1613">
                  <c:v>33305</c:v>
                </c:pt>
                <c:pt idx="1614">
                  <c:v>33308</c:v>
                </c:pt>
                <c:pt idx="1615">
                  <c:v>33309</c:v>
                </c:pt>
                <c:pt idx="1616">
                  <c:v>33310</c:v>
                </c:pt>
                <c:pt idx="1617">
                  <c:v>33311</c:v>
                </c:pt>
                <c:pt idx="1618">
                  <c:v>33312</c:v>
                </c:pt>
                <c:pt idx="1619">
                  <c:v>33315</c:v>
                </c:pt>
                <c:pt idx="1620">
                  <c:v>33316</c:v>
                </c:pt>
                <c:pt idx="1621">
                  <c:v>33317</c:v>
                </c:pt>
                <c:pt idx="1622">
                  <c:v>33318</c:v>
                </c:pt>
                <c:pt idx="1623">
                  <c:v>33319</c:v>
                </c:pt>
                <c:pt idx="1624">
                  <c:v>33322</c:v>
                </c:pt>
                <c:pt idx="1625">
                  <c:v>33323</c:v>
                </c:pt>
                <c:pt idx="1626">
                  <c:v>33324</c:v>
                </c:pt>
                <c:pt idx="1627">
                  <c:v>33325</c:v>
                </c:pt>
                <c:pt idx="1628">
                  <c:v>33326</c:v>
                </c:pt>
                <c:pt idx="1629">
                  <c:v>33329</c:v>
                </c:pt>
                <c:pt idx="1630">
                  <c:v>33330</c:v>
                </c:pt>
                <c:pt idx="1631">
                  <c:v>33331</c:v>
                </c:pt>
                <c:pt idx="1632">
                  <c:v>33332</c:v>
                </c:pt>
                <c:pt idx="1633">
                  <c:v>33333</c:v>
                </c:pt>
                <c:pt idx="1634">
                  <c:v>33336</c:v>
                </c:pt>
                <c:pt idx="1635">
                  <c:v>33337</c:v>
                </c:pt>
                <c:pt idx="1636">
                  <c:v>33338</c:v>
                </c:pt>
                <c:pt idx="1637">
                  <c:v>33339</c:v>
                </c:pt>
                <c:pt idx="1638">
                  <c:v>33340</c:v>
                </c:pt>
                <c:pt idx="1639">
                  <c:v>33343</c:v>
                </c:pt>
                <c:pt idx="1640">
                  <c:v>33344</c:v>
                </c:pt>
                <c:pt idx="1641">
                  <c:v>33345</c:v>
                </c:pt>
                <c:pt idx="1642">
                  <c:v>33346</c:v>
                </c:pt>
                <c:pt idx="1643">
                  <c:v>33347</c:v>
                </c:pt>
                <c:pt idx="1644">
                  <c:v>33350</c:v>
                </c:pt>
                <c:pt idx="1645">
                  <c:v>33351</c:v>
                </c:pt>
                <c:pt idx="1646">
                  <c:v>33352</c:v>
                </c:pt>
                <c:pt idx="1647">
                  <c:v>33353</c:v>
                </c:pt>
                <c:pt idx="1648">
                  <c:v>33354</c:v>
                </c:pt>
                <c:pt idx="1649">
                  <c:v>33357</c:v>
                </c:pt>
                <c:pt idx="1650">
                  <c:v>33358</c:v>
                </c:pt>
                <c:pt idx="1651">
                  <c:v>33359</c:v>
                </c:pt>
                <c:pt idx="1652">
                  <c:v>33360</c:v>
                </c:pt>
                <c:pt idx="1653">
                  <c:v>33361</c:v>
                </c:pt>
                <c:pt idx="1654">
                  <c:v>33364</c:v>
                </c:pt>
                <c:pt idx="1655">
                  <c:v>33365</c:v>
                </c:pt>
                <c:pt idx="1656">
                  <c:v>33366</c:v>
                </c:pt>
                <c:pt idx="1657">
                  <c:v>33367</c:v>
                </c:pt>
                <c:pt idx="1658">
                  <c:v>33368</c:v>
                </c:pt>
                <c:pt idx="1659">
                  <c:v>33371</c:v>
                </c:pt>
                <c:pt idx="1660">
                  <c:v>33372</c:v>
                </c:pt>
                <c:pt idx="1661">
                  <c:v>33373</c:v>
                </c:pt>
                <c:pt idx="1662">
                  <c:v>33374</c:v>
                </c:pt>
                <c:pt idx="1663">
                  <c:v>33375</c:v>
                </c:pt>
                <c:pt idx="1664">
                  <c:v>33378</c:v>
                </c:pt>
                <c:pt idx="1665">
                  <c:v>33379</c:v>
                </c:pt>
                <c:pt idx="1666">
                  <c:v>33380</c:v>
                </c:pt>
                <c:pt idx="1667">
                  <c:v>33381</c:v>
                </c:pt>
                <c:pt idx="1668">
                  <c:v>33382</c:v>
                </c:pt>
                <c:pt idx="1669">
                  <c:v>33385</c:v>
                </c:pt>
                <c:pt idx="1670">
                  <c:v>33386</c:v>
                </c:pt>
                <c:pt idx="1671">
                  <c:v>33387</c:v>
                </c:pt>
                <c:pt idx="1672">
                  <c:v>33388</c:v>
                </c:pt>
                <c:pt idx="1673">
                  <c:v>33389</c:v>
                </c:pt>
                <c:pt idx="1674">
                  <c:v>33392</c:v>
                </c:pt>
                <c:pt idx="1675">
                  <c:v>33393</c:v>
                </c:pt>
                <c:pt idx="1676">
                  <c:v>33394</c:v>
                </c:pt>
                <c:pt idx="1677">
                  <c:v>33395</c:v>
                </c:pt>
                <c:pt idx="1678">
                  <c:v>33396</c:v>
                </c:pt>
                <c:pt idx="1679">
                  <c:v>33399</c:v>
                </c:pt>
                <c:pt idx="1680">
                  <c:v>33400</c:v>
                </c:pt>
                <c:pt idx="1681">
                  <c:v>33401</c:v>
                </c:pt>
                <c:pt idx="1682">
                  <c:v>33402</c:v>
                </c:pt>
                <c:pt idx="1683">
                  <c:v>33403</c:v>
                </c:pt>
                <c:pt idx="1684">
                  <c:v>33406</c:v>
                </c:pt>
                <c:pt idx="1685">
                  <c:v>33407</c:v>
                </c:pt>
                <c:pt idx="1686">
                  <c:v>33408</c:v>
                </c:pt>
                <c:pt idx="1687">
                  <c:v>33409</c:v>
                </c:pt>
                <c:pt idx="1688">
                  <c:v>33410</c:v>
                </c:pt>
                <c:pt idx="1689">
                  <c:v>33413</c:v>
                </c:pt>
                <c:pt idx="1690">
                  <c:v>33414</c:v>
                </c:pt>
                <c:pt idx="1691">
                  <c:v>33415</c:v>
                </c:pt>
                <c:pt idx="1692">
                  <c:v>33416</c:v>
                </c:pt>
                <c:pt idx="1693">
                  <c:v>33417</c:v>
                </c:pt>
                <c:pt idx="1694">
                  <c:v>33420</c:v>
                </c:pt>
                <c:pt idx="1695">
                  <c:v>33421</c:v>
                </c:pt>
                <c:pt idx="1696">
                  <c:v>33422</c:v>
                </c:pt>
                <c:pt idx="1697">
                  <c:v>33423</c:v>
                </c:pt>
                <c:pt idx="1698">
                  <c:v>33424</c:v>
                </c:pt>
                <c:pt idx="1699">
                  <c:v>33427</c:v>
                </c:pt>
                <c:pt idx="1700">
                  <c:v>33428</c:v>
                </c:pt>
                <c:pt idx="1701">
                  <c:v>33429</c:v>
                </c:pt>
                <c:pt idx="1702">
                  <c:v>33430</c:v>
                </c:pt>
                <c:pt idx="1703">
                  <c:v>33431</c:v>
                </c:pt>
                <c:pt idx="1704">
                  <c:v>33434</c:v>
                </c:pt>
                <c:pt idx="1705">
                  <c:v>33435</c:v>
                </c:pt>
                <c:pt idx="1706">
                  <c:v>33436</c:v>
                </c:pt>
                <c:pt idx="1707">
                  <c:v>33437</c:v>
                </c:pt>
                <c:pt idx="1708">
                  <c:v>33438</c:v>
                </c:pt>
                <c:pt idx="1709">
                  <c:v>33441</c:v>
                </c:pt>
                <c:pt idx="1710">
                  <c:v>33442</c:v>
                </c:pt>
                <c:pt idx="1711">
                  <c:v>33443</c:v>
                </c:pt>
                <c:pt idx="1712">
                  <c:v>33444</c:v>
                </c:pt>
                <c:pt idx="1713">
                  <c:v>33445</c:v>
                </c:pt>
                <c:pt idx="1714">
                  <c:v>33448</c:v>
                </c:pt>
                <c:pt idx="1715">
                  <c:v>33449</c:v>
                </c:pt>
                <c:pt idx="1716">
                  <c:v>33450</c:v>
                </c:pt>
                <c:pt idx="1717">
                  <c:v>33451</c:v>
                </c:pt>
                <c:pt idx="1718">
                  <c:v>33452</c:v>
                </c:pt>
                <c:pt idx="1719">
                  <c:v>33455</c:v>
                </c:pt>
                <c:pt idx="1720">
                  <c:v>33456</c:v>
                </c:pt>
                <c:pt idx="1721">
                  <c:v>33457</c:v>
                </c:pt>
                <c:pt idx="1722">
                  <c:v>33458</c:v>
                </c:pt>
                <c:pt idx="1723">
                  <c:v>33459</c:v>
                </c:pt>
                <c:pt idx="1724">
                  <c:v>33462</c:v>
                </c:pt>
                <c:pt idx="1725">
                  <c:v>33463</c:v>
                </c:pt>
                <c:pt idx="1726">
                  <c:v>33464</c:v>
                </c:pt>
                <c:pt idx="1727">
                  <c:v>33465</c:v>
                </c:pt>
                <c:pt idx="1728">
                  <c:v>33466</c:v>
                </c:pt>
                <c:pt idx="1729">
                  <c:v>33469</c:v>
                </c:pt>
                <c:pt idx="1730">
                  <c:v>33470</c:v>
                </c:pt>
                <c:pt idx="1731">
                  <c:v>33471</c:v>
                </c:pt>
                <c:pt idx="1732">
                  <c:v>33472</c:v>
                </c:pt>
                <c:pt idx="1733">
                  <c:v>33473</c:v>
                </c:pt>
                <c:pt idx="1734">
                  <c:v>33476</c:v>
                </c:pt>
                <c:pt idx="1735">
                  <c:v>33477</c:v>
                </c:pt>
                <c:pt idx="1736">
                  <c:v>33478</c:v>
                </c:pt>
                <c:pt idx="1737">
                  <c:v>33479</c:v>
                </c:pt>
                <c:pt idx="1738">
                  <c:v>33480</c:v>
                </c:pt>
                <c:pt idx="1739">
                  <c:v>33483</c:v>
                </c:pt>
                <c:pt idx="1740">
                  <c:v>33484</c:v>
                </c:pt>
                <c:pt idx="1741">
                  <c:v>33485</c:v>
                </c:pt>
                <c:pt idx="1742">
                  <c:v>33486</c:v>
                </c:pt>
                <c:pt idx="1743">
                  <c:v>33487</c:v>
                </c:pt>
                <c:pt idx="1744">
                  <c:v>33490</c:v>
                </c:pt>
                <c:pt idx="1745">
                  <c:v>33491</c:v>
                </c:pt>
                <c:pt idx="1746">
                  <c:v>33492</c:v>
                </c:pt>
                <c:pt idx="1747">
                  <c:v>33493</c:v>
                </c:pt>
                <c:pt idx="1748">
                  <c:v>33494</c:v>
                </c:pt>
                <c:pt idx="1749">
                  <c:v>33497</c:v>
                </c:pt>
                <c:pt idx="1750">
                  <c:v>33498</c:v>
                </c:pt>
                <c:pt idx="1751">
                  <c:v>33499</c:v>
                </c:pt>
                <c:pt idx="1752">
                  <c:v>33500</c:v>
                </c:pt>
                <c:pt idx="1753">
                  <c:v>33501</c:v>
                </c:pt>
                <c:pt idx="1754">
                  <c:v>33504</c:v>
                </c:pt>
                <c:pt idx="1755">
                  <c:v>33505</c:v>
                </c:pt>
                <c:pt idx="1756">
                  <c:v>33506</c:v>
                </c:pt>
                <c:pt idx="1757">
                  <c:v>33507</c:v>
                </c:pt>
                <c:pt idx="1758">
                  <c:v>33508</c:v>
                </c:pt>
                <c:pt idx="1759">
                  <c:v>33511</c:v>
                </c:pt>
                <c:pt idx="1760">
                  <c:v>33512</c:v>
                </c:pt>
                <c:pt idx="1761">
                  <c:v>33513</c:v>
                </c:pt>
                <c:pt idx="1762">
                  <c:v>33514</c:v>
                </c:pt>
                <c:pt idx="1763">
                  <c:v>33515</c:v>
                </c:pt>
                <c:pt idx="1764">
                  <c:v>33518</c:v>
                </c:pt>
                <c:pt idx="1765">
                  <c:v>33519</c:v>
                </c:pt>
                <c:pt idx="1766">
                  <c:v>33520</c:v>
                </c:pt>
                <c:pt idx="1767">
                  <c:v>33521</c:v>
                </c:pt>
                <c:pt idx="1768">
                  <c:v>33522</c:v>
                </c:pt>
                <c:pt idx="1769">
                  <c:v>33525</c:v>
                </c:pt>
                <c:pt idx="1770">
                  <c:v>33526</c:v>
                </c:pt>
                <c:pt idx="1771">
                  <c:v>33527</c:v>
                </c:pt>
                <c:pt idx="1772">
                  <c:v>33528</c:v>
                </c:pt>
                <c:pt idx="1773">
                  <c:v>33529</c:v>
                </c:pt>
                <c:pt idx="1774">
                  <c:v>33532</c:v>
                </c:pt>
                <c:pt idx="1775">
                  <c:v>33533</c:v>
                </c:pt>
                <c:pt idx="1776">
                  <c:v>33534</c:v>
                </c:pt>
                <c:pt idx="1777">
                  <c:v>33535</c:v>
                </c:pt>
                <c:pt idx="1778">
                  <c:v>33536</c:v>
                </c:pt>
                <c:pt idx="1779">
                  <c:v>33539</c:v>
                </c:pt>
                <c:pt idx="1780">
                  <c:v>33540</c:v>
                </c:pt>
                <c:pt idx="1781">
                  <c:v>33541</c:v>
                </c:pt>
                <c:pt idx="1782">
                  <c:v>33542</c:v>
                </c:pt>
                <c:pt idx="1783">
                  <c:v>33543</c:v>
                </c:pt>
                <c:pt idx="1784">
                  <c:v>33546</c:v>
                </c:pt>
                <c:pt idx="1785">
                  <c:v>33547</c:v>
                </c:pt>
                <c:pt idx="1786">
                  <c:v>33548</c:v>
                </c:pt>
                <c:pt idx="1787">
                  <c:v>33549</c:v>
                </c:pt>
                <c:pt idx="1788">
                  <c:v>33550</c:v>
                </c:pt>
                <c:pt idx="1789">
                  <c:v>33553</c:v>
                </c:pt>
                <c:pt idx="1790">
                  <c:v>33554</c:v>
                </c:pt>
                <c:pt idx="1791">
                  <c:v>33555</c:v>
                </c:pt>
                <c:pt idx="1792">
                  <c:v>33556</c:v>
                </c:pt>
                <c:pt idx="1793">
                  <c:v>33557</c:v>
                </c:pt>
                <c:pt idx="1794">
                  <c:v>33560</c:v>
                </c:pt>
                <c:pt idx="1795">
                  <c:v>33561</c:v>
                </c:pt>
                <c:pt idx="1796">
                  <c:v>33562</c:v>
                </c:pt>
                <c:pt idx="1797">
                  <c:v>33563</c:v>
                </c:pt>
                <c:pt idx="1798">
                  <c:v>33564</c:v>
                </c:pt>
                <c:pt idx="1799">
                  <c:v>33567</c:v>
                </c:pt>
                <c:pt idx="1800">
                  <c:v>33568</c:v>
                </c:pt>
                <c:pt idx="1801">
                  <c:v>33569</c:v>
                </c:pt>
                <c:pt idx="1802">
                  <c:v>33570</c:v>
                </c:pt>
                <c:pt idx="1803">
                  <c:v>33571</c:v>
                </c:pt>
                <c:pt idx="1804">
                  <c:v>33574</c:v>
                </c:pt>
                <c:pt idx="1805">
                  <c:v>33575</c:v>
                </c:pt>
                <c:pt idx="1806">
                  <c:v>33576</c:v>
                </c:pt>
                <c:pt idx="1807">
                  <c:v>33577</c:v>
                </c:pt>
                <c:pt idx="1808">
                  <c:v>33578</c:v>
                </c:pt>
                <c:pt idx="1809">
                  <c:v>33581</c:v>
                </c:pt>
                <c:pt idx="1810">
                  <c:v>33582</c:v>
                </c:pt>
                <c:pt idx="1811">
                  <c:v>33583</c:v>
                </c:pt>
                <c:pt idx="1812">
                  <c:v>33584</c:v>
                </c:pt>
                <c:pt idx="1813">
                  <c:v>33585</c:v>
                </c:pt>
                <c:pt idx="1814">
                  <c:v>33588</c:v>
                </c:pt>
                <c:pt idx="1815">
                  <c:v>33589</c:v>
                </c:pt>
                <c:pt idx="1816">
                  <c:v>33590</c:v>
                </c:pt>
                <c:pt idx="1817">
                  <c:v>33591</c:v>
                </c:pt>
                <c:pt idx="1818">
                  <c:v>33592</c:v>
                </c:pt>
                <c:pt idx="1819">
                  <c:v>33595</c:v>
                </c:pt>
                <c:pt idx="1820">
                  <c:v>33596</c:v>
                </c:pt>
                <c:pt idx="1821">
                  <c:v>33597</c:v>
                </c:pt>
                <c:pt idx="1822">
                  <c:v>33598</c:v>
                </c:pt>
                <c:pt idx="1823">
                  <c:v>33599</c:v>
                </c:pt>
                <c:pt idx="1824">
                  <c:v>33602</c:v>
                </c:pt>
                <c:pt idx="1825">
                  <c:v>33603</c:v>
                </c:pt>
                <c:pt idx="1826">
                  <c:v>33604</c:v>
                </c:pt>
                <c:pt idx="1827">
                  <c:v>33605</c:v>
                </c:pt>
                <c:pt idx="1828">
                  <c:v>33606</c:v>
                </c:pt>
                <c:pt idx="1829">
                  <c:v>33609</c:v>
                </c:pt>
                <c:pt idx="1830">
                  <c:v>33610</c:v>
                </c:pt>
                <c:pt idx="1831">
                  <c:v>33611</c:v>
                </c:pt>
                <c:pt idx="1832">
                  <c:v>33612</c:v>
                </c:pt>
                <c:pt idx="1833">
                  <c:v>33613</c:v>
                </c:pt>
                <c:pt idx="1834">
                  <c:v>33616</c:v>
                </c:pt>
                <c:pt idx="1835">
                  <c:v>33617</c:v>
                </c:pt>
                <c:pt idx="1836">
                  <c:v>33618</c:v>
                </c:pt>
                <c:pt idx="1837">
                  <c:v>33619</c:v>
                </c:pt>
                <c:pt idx="1838">
                  <c:v>33620</c:v>
                </c:pt>
                <c:pt idx="1839">
                  <c:v>33623</c:v>
                </c:pt>
                <c:pt idx="1840">
                  <c:v>33624</c:v>
                </c:pt>
                <c:pt idx="1841">
                  <c:v>33625</c:v>
                </c:pt>
                <c:pt idx="1842">
                  <c:v>33626</c:v>
                </c:pt>
                <c:pt idx="1843">
                  <c:v>33627</c:v>
                </c:pt>
                <c:pt idx="1844">
                  <c:v>33630</c:v>
                </c:pt>
                <c:pt idx="1845">
                  <c:v>33631</c:v>
                </c:pt>
                <c:pt idx="1846">
                  <c:v>33632</c:v>
                </c:pt>
                <c:pt idx="1847">
                  <c:v>33633</c:v>
                </c:pt>
                <c:pt idx="1848">
                  <c:v>33634</c:v>
                </c:pt>
                <c:pt idx="1849">
                  <c:v>33637</c:v>
                </c:pt>
                <c:pt idx="1850">
                  <c:v>33638</c:v>
                </c:pt>
                <c:pt idx="1851">
                  <c:v>33639</c:v>
                </c:pt>
                <c:pt idx="1852">
                  <c:v>33640</c:v>
                </c:pt>
                <c:pt idx="1853">
                  <c:v>33641</c:v>
                </c:pt>
                <c:pt idx="1854">
                  <c:v>33644</c:v>
                </c:pt>
                <c:pt idx="1855">
                  <c:v>33645</c:v>
                </c:pt>
                <c:pt idx="1856">
                  <c:v>33646</c:v>
                </c:pt>
                <c:pt idx="1857">
                  <c:v>33647</c:v>
                </c:pt>
                <c:pt idx="1858">
                  <c:v>33648</c:v>
                </c:pt>
                <c:pt idx="1859">
                  <c:v>33651</c:v>
                </c:pt>
                <c:pt idx="1860">
                  <c:v>33652</c:v>
                </c:pt>
                <c:pt idx="1861">
                  <c:v>33653</c:v>
                </c:pt>
                <c:pt idx="1862">
                  <c:v>33654</c:v>
                </c:pt>
                <c:pt idx="1863">
                  <c:v>33655</c:v>
                </c:pt>
                <c:pt idx="1864">
                  <c:v>33658</c:v>
                </c:pt>
                <c:pt idx="1865">
                  <c:v>33659</c:v>
                </c:pt>
                <c:pt idx="1866">
                  <c:v>33660</c:v>
                </c:pt>
                <c:pt idx="1867">
                  <c:v>33661</c:v>
                </c:pt>
                <c:pt idx="1868">
                  <c:v>33662</c:v>
                </c:pt>
                <c:pt idx="1869">
                  <c:v>33665</c:v>
                </c:pt>
                <c:pt idx="1870">
                  <c:v>33666</c:v>
                </c:pt>
                <c:pt idx="1871">
                  <c:v>33667</c:v>
                </c:pt>
                <c:pt idx="1872">
                  <c:v>33668</c:v>
                </c:pt>
                <c:pt idx="1873">
                  <c:v>33669</c:v>
                </c:pt>
                <c:pt idx="1874">
                  <c:v>33672</c:v>
                </c:pt>
                <c:pt idx="1875">
                  <c:v>33673</c:v>
                </c:pt>
                <c:pt idx="1876">
                  <c:v>33674</c:v>
                </c:pt>
                <c:pt idx="1877">
                  <c:v>33675</c:v>
                </c:pt>
                <c:pt idx="1878">
                  <c:v>33676</c:v>
                </c:pt>
                <c:pt idx="1879">
                  <c:v>33679</c:v>
                </c:pt>
                <c:pt idx="1880">
                  <c:v>33680</c:v>
                </c:pt>
                <c:pt idx="1881">
                  <c:v>33681</c:v>
                </c:pt>
                <c:pt idx="1882">
                  <c:v>33682</c:v>
                </c:pt>
                <c:pt idx="1883">
                  <c:v>33683</c:v>
                </c:pt>
                <c:pt idx="1884">
                  <c:v>33686</c:v>
                </c:pt>
                <c:pt idx="1885">
                  <c:v>33687</c:v>
                </c:pt>
                <c:pt idx="1886">
                  <c:v>33688</c:v>
                </c:pt>
                <c:pt idx="1887">
                  <c:v>33689</c:v>
                </c:pt>
                <c:pt idx="1888">
                  <c:v>33690</c:v>
                </c:pt>
                <c:pt idx="1889">
                  <c:v>33693</c:v>
                </c:pt>
                <c:pt idx="1890">
                  <c:v>33694</c:v>
                </c:pt>
                <c:pt idx="1891">
                  <c:v>33695</c:v>
                </c:pt>
                <c:pt idx="1892">
                  <c:v>33696</c:v>
                </c:pt>
                <c:pt idx="1893">
                  <c:v>33697</c:v>
                </c:pt>
                <c:pt idx="1894">
                  <c:v>33700</c:v>
                </c:pt>
                <c:pt idx="1895">
                  <c:v>33701</c:v>
                </c:pt>
                <c:pt idx="1896">
                  <c:v>33702</c:v>
                </c:pt>
                <c:pt idx="1897">
                  <c:v>33703</c:v>
                </c:pt>
                <c:pt idx="1898">
                  <c:v>33704</c:v>
                </c:pt>
                <c:pt idx="1899">
                  <c:v>33707</c:v>
                </c:pt>
                <c:pt idx="1900">
                  <c:v>33708</c:v>
                </c:pt>
                <c:pt idx="1901">
                  <c:v>33709</c:v>
                </c:pt>
                <c:pt idx="1902">
                  <c:v>33710</c:v>
                </c:pt>
                <c:pt idx="1903">
                  <c:v>33711</c:v>
                </c:pt>
                <c:pt idx="1904">
                  <c:v>33714</c:v>
                </c:pt>
                <c:pt idx="1905">
                  <c:v>33715</c:v>
                </c:pt>
                <c:pt idx="1906">
                  <c:v>33716</c:v>
                </c:pt>
                <c:pt idx="1907">
                  <c:v>33717</c:v>
                </c:pt>
                <c:pt idx="1908">
                  <c:v>33718</c:v>
                </c:pt>
                <c:pt idx="1909">
                  <c:v>33721</c:v>
                </c:pt>
                <c:pt idx="1910">
                  <c:v>33722</c:v>
                </c:pt>
                <c:pt idx="1911">
                  <c:v>33723</c:v>
                </c:pt>
                <c:pt idx="1912">
                  <c:v>33724</c:v>
                </c:pt>
                <c:pt idx="1913">
                  <c:v>33725</c:v>
                </c:pt>
                <c:pt idx="1914">
                  <c:v>33728</c:v>
                </c:pt>
                <c:pt idx="1915">
                  <c:v>33729</c:v>
                </c:pt>
                <c:pt idx="1916">
                  <c:v>33730</c:v>
                </c:pt>
                <c:pt idx="1917">
                  <c:v>33731</c:v>
                </c:pt>
                <c:pt idx="1918">
                  <c:v>33732</c:v>
                </c:pt>
                <c:pt idx="1919">
                  <c:v>33735</c:v>
                </c:pt>
                <c:pt idx="1920">
                  <c:v>33736</c:v>
                </c:pt>
                <c:pt idx="1921">
                  <c:v>33737</c:v>
                </c:pt>
                <c:pt idx="1922">
                  <c:v>33738</c:v>
                </c:pt>
                <c:pt idx="1923">
                  <c:v>33739</c:v>
                </c:pt>
                <c:pt idx="1924">
                  <c:v>33742</c:v>
                </c:pt>
                <c:pt idx="1925">
                  <c:v>33743</c:v>
                </c:pt>
                <c:pt idx="1926">
                  <c:v>33744</c:v>
                </c:pt>
                <c:pt idx="1927">
                  <c:v>33745</c:v>
                </c:pt>
                <c:pt idx="1928">
                  <c:v>33746</c:v>
                </c:pt>
                <c:pt idx="1929">
                  <c:v>33749</c:v>
                </c:pt>
                <c:pt idx="1930">
                  <c:v>33750</c:v>
                </c:pt>
                <c:pt idx="1931">
                  <c:v>33751</c:v>
                </c:pt>
                <c:pt idx="1932">
                  <c:v>33752</c:v>
                </c:pt>
                <c:pt idx="1933">
                  <c:v>33753</c:v>
                </c:pt>
                <c:pt idx="1934">
                  <c:v>33756</c:v>
                </c:pt>
                <c:pt idx="1935">
                  <c:v>33757</c:v>
                </c:pt>
                <c:pt idx="1936">
                  <c:v>33758</c:v>
                </c:pt>
                <c:pt idx="1937">
                  <c:v>33759</c:v>
                </c:pt>
                <c:pt idx="1938">
                  <c:v>33760</c:v>
                </c:pt>
                <c:pt idx="1939">
                  <c:v>33763</c:v>
                </c:pt>
                <c:pt idx="1940">
                  <c:v>33764</c:v>
                </c:pt>
                <c:pt idx="1941">
                  <c:v>33765</c:v>
                </c:pt>
                <c:pt idx="1942">
                  <c:v>33766</c:v>
                </c:pt>
                <c:pt idx="1943">
                  <c:v>33767</c:v>
                </c:pt>
                <c:pt idx="1944">
                  <c:v>33770</c:v>
                </c:pt>
                <c:pt idx="1945">
                  <c:v>33771</c:v>
                </c:pt>
                <c:pt idx="1946">
                  <c:v>33772</c:v>
                </c:pt>
                <c:pt idx="1947">
                  <c:v>33773</c:v>
                </c:pt>
                <c:pt idx="1948">
                  <c:v>33774</c:v>
                </c:pt>
                <c:pt idx="1949">
                  <c:v>33777</c:v>
                </c:pt>
                <c:pt idx="1950">
                  <c:v>33778</c:v>
                </c:pt>
                <c:pt idx="1951">
                  <c:v>33779</c:v>
                </c:pt>
                <c:pt idx="1952">
                  <c:v>33780</c:v>
                </c:pt>
                <c:pt idx="1953">
                  <c:v>33781</c:v>
                </c:pt>
                <c:pt idx="1954">
                  <c:v>33784</c:v>
                </c:pt>
                <c:pt idx="1955">
                  <c:v>33785</c:v>
                </c:pt>
                <c:pt idx="1956">
                  <c:v>33786</c:v>
                </c:pt>
                <c:pt idx="1957">
                  <c:v>33787</c:v>
                </c:pt>
                <c:pt idx="1958">
                  <c:v>33788</c:v>
                </c:pt>
                <c:pt idx="1959">
                  <c:v>33791</c:v>
                </c:pt>
                <c:pt idx="1960">
                  <c:v>33792</c:v>
                </c:pt>
                <c:pt idx="1961">
                  <c:v>33793</c:v>
                </c:pt>
                <c:pt idx="1962">
                  <c:v>33794</c:v>
                </c:pt>
                <c:pt idx="1963">
                  <c:v>33795</c:v>
                </c:pt>
                <c:pt idx="1964">
                  <c:v>33798</c:v>
                </c:pt>
                <c:pt idx="1965">
                  <c:v>33799</c:v>
                </c:pt>
                <c:pt idx="1966">
                  <c:v>33800</c:v>
                </c:pt>
                <c:pt idx="1967">
                  <c:v>33801</c:v>
                </c:pt>
                <c:pt idx="1968">
                  <c:v>33802</c:v>
                </c:pt>
                <c:pt idx="1969">
                  <c:v>33805</c:v>
                </c:pt>
                <c:pt idx="1970">
                  <c:v>33806</c:v>
                </c:pt>
                <c:pt idx="1971">
                  <c:v>33807</c:v>
                </c:pt>
                <c:pt idx="1972">
                  <c:v>33808</c:v>
                </c:pt>
                <c:pt idx="1973">
                  <c:v>33809</c:v>
                </c:pt>
                <c:pt idx="1974">
                  <c:v>33812</c:v>
                </c:pt>
                <c:pt idx="1975">
                  <c:v>33813</c:v>
                </c:pt>
                <c:pt idx="1976">
                  <c:v>33814</c:v>
                </c:pt>
                <c:pt idx="1977">
                  <c:v>33815</c:v>
                </c:pt>
                <c:pt idx="1978">
                  <c:v>33816</c:v>
                </c:pt>
                <c:pt idx="1979">
                  <c:v>33819</c:v>
                </c:pt>
                <c:pt idx="1980">
                  <c:v>33820</c:v>
                </c:pt>
                <c:pt idx="1981">
                  <c:v>33821</c:v>
                </c:pt>
                <c:pt idx="1982">
                  <c:v>33822</c:v>
                </c:pt>
                <c:pt idx="1983">
                  <c:v>33823</c:v>
                </c:pt>
                <c:pt idx="1984">
                  <c:v>33826</c:v>
                </c:pt>
                <c:pt idx="1985">
                  <c:v>33827</c:v>
                </c:pt>
                <c:pt idx="1986">
                  <c:v>33828</c:v>
                </c:pt>
                <c:pt idx="1987">
                  <c:v>33829</c:v>
                </c:pt>
                <c:pt idx="1988">
                  <c:v>33830</c:v>
                </c:pt>
                <c:pt idx="1989">
                  <c:v>33833</c:v>
                </c:pt>
                <c:pt idx="1990">
                  <c:v>33834</c:v>
                </c:pt>
                <c:pt idx="1991">
                  <c:v>33835</c:v>
                </c:pt>
                <c:pt idx="1992">
                  <c:v>33836</c:v>
                </c:pt>
                <c:pt idx="1993">
                  <c:v>33837</c:v>
                </c:pt>
                <c:pt idx="1994">
                  <c:v>33840</c:v>
                </c:pt>
                <c:pt idx="1995">
                  <c:v>33841</c:v>
                </c:pt>
                <c:pt idx="1996">
                  <c:v>33842</c:v>
                </c:pt>
                <c:pt idx="1997">
                  <c:v>33843</c:v>
                </c:pt>
                <c:pt idx="1998">
                  <c:v>33844</c:v>
                </c:pt>
                <c:pt idx="1999">
                  <c:v>33847</c:v>
                </c:pt>
                <c:pt idx="2000">
                  <c:v>33848</c:v>
                </c:pt>
                <c:pt idx="2001">
                  <c:v>33849</c:v>
                </c:pt>
                <c:pt idx="2002">
                  <c:v>33850</c:v>
                </c:pt>
                <c:pt idx="2003">
                  <c:v>33851</c:v>
                </c:pt>
                <c:pt idx="2004">
                  <c:v>33854</c:v>
                </c:pt>
                <c:pt idx="2005">
                  <c:v>33855</c:v>
                </c:pt>
                <c:pt idx="2006">
                  <c:v>33856</c:v>
                </c:pt>
                <c:pt idx="2007">
                  <c:v>33857</c:v>
                </c:pt>
                <c:pt idx="2008">
                  <c:v>33858</c:v>
                </c:pt>
                <c:pt idx="2009">
                  <c:v>33861</c:v>
                </c:pt>
                <c:pt idx="2010">
                  <c:v>33862</c:v>
                </c:pt>
                <c:pt idx="2011">
                  <c:v>33863</c:v>
                </c:pt>
                <c:pt idx="2012">
                  <c:v>33864</c:v>
                </c:pt>
                <c:pt idx="2013">
                  <c:v>33865</c:v>
                </c:pt>
                <c:pt idx="2014">
                  <c:v>33868</c:v>
                </c:pt>
                <c:pt idx="2015">
                  <c:v>33869</c:v>
                </c:pt>
                <c:pt idx="2016">
                  <c:v>33870</c:v>
                </c:pt>
                <c:pt idx="2017">
                  <c:v>33871</c:v>
                </c:pt>
                <c:pt idx="2018">
                  <c:v>33872</c:v>
                </c:pt>
                <c:pt idx="2019">
                  <c:v>33875</c:v>
                </c:pt>
                <c:pt idx="2020">
                  <c:v>33876</c:v>
                </c:pt>
                <c:pt idx="2021">
                  <c:v>33877</c:v>
                </c:pt>
                <c:pt idx="2022">
                  <c:v>33878</c:v>
                </c:pt>
                <c:pt idx="2023">
                  <c:v>33879</c:v>
                </c:pt>
                <c:pt idx="2024">
                  <c:v>33882</c:v>
                </c:pt>
                <c:pt idx="2025">
                  <c:v>33883</c:v>
                </c:pt>
                <c:pt idx="2026">
                  <c:v>33884</c:v>
                </c:pt>
                <c:pt idx="2027">
                  <c:v>33885</c:v>
                </c:pt>
                <c:pt idx="2028">
                  <c:v>33886</c:v>
                </c:pt>
                <c:pt idx="2029">
                  <c:v>33889</c:v>
                </c:pt>
                <c:pt idx="2030">
                  <c:v>33890</c:v>
                </c:pt>
                <c:pt idx="2031">
                  <c:v>33891</c:v>
                </c:pt>
                <c:pt idx="2032">
                  <c:v>33892</c:v>
                </c:pt>
                <c:pt idx="2033">
                  <c:v>33893</c:v>
                </c:pt>
                <c:pt idx="2034">
                  <c:v>33896</c:v>
                </c:pt>
                <c:pt idx="2035">
                  <c:v>33897</c:v>
                </c:pt>
                <c:pt idx="2036">
                  <c:v>33898</c:v>
                </c:pt>
                <c:pt idx="2037">
                  <c:v>33899</c:v>
                </c:pt>
                <c:pt idx="2038">
                  <c:v>33900</c:v>
                </c:pt>
                <c:pt idx="2039">
                  <c:v>33903</c:v>
                </c:pt>
                <c:pt idx="2040">
                  <c:v>33904</c:v>
                </c:pt>
                <c:pt idx="2041">
                  <c:v>33905</c:v>
                </c:pt>
                <c:pt idx="2042">
                  <c:v>33906</c:v>
                </c:pt>
                <c:pt idx="2043">
                  <c:v>33907</c:v>
                </c:pt>
                <c:pt idx="2044">
                  <c:v>33910</c:v>
                </c:pt>
                <c:pt idx="2045">
                  <c:v>33911</c:v>
                </c:pt>
                <c:pt idx="2046">
                  <c:v>33912</c:v>
                </c:pt>
                <c:pt idx="2047">
                  <c:v>33913</c:v>
                </c:pt>
                <c:pt idx="2048">
                  <c:v>33914</c:v>
                </c:pt>
                <c:pt idx="2049">
                  <c:v>33917</c:v>
                </c:pt>
                <c:pt idx="2050">
                  <c:v>33918</c:v>
                </c:pt>
                <c:pt idx="2051">
                  <c:v>33919</c:v>
                </c:pt>
                <c:pt idx="2052">
                  <c:v>33920</c:v>
                </c:pt>
                <c:pt idx="2053">
                  <c:v>33921</c:v>
                </c:pt>
                <c:pt idx="2054">
                  <c:v>33924</c:v>
                </c:pt>
                <c:pt idx="2055">
                  <c:v>33925</c:v>
                </c:pt>
                <c:pt idx="2056">
                  <c:v>33926</c:v>
                </c:pt>
                <c:pt idx="2057">
                  <c:v>33927</c:v>
                </c:pt>
                <c:pt idx="2058">
                  <c:v>33928</c:v>
                </c:pt>
                <c:pt idx="2059">
                  <c:v>33931</c:v>
                </c:pt>
                <c:pt idx="2060">
                  <c:v>33932</c:v>
                </c:pt>
                <c:pt idx="2061">
                  <c:v>33933</c:v>
                </c:pt>
                <c:pt idx="2062">
                  <c:v>33934</c:v>
                </c:pt>
                <c:pt idx="2063">
                  <c:v>33935</c:v>
                </c:pt>
                <c:pt idx="2064">
                  <c:v>33938</c:v>
                </c:pt>
                <c:pt idx="2065">
                  <c:v>33939</c:v>
                </c:pt>
                <c:pt idx="2066">
                  <c:v>33940</c:v>
                </c:pt>
                <c:pt idx="2067">
                  <c:v>33941</c:v>
                </c:pt>
                <c:pt idx="2068">
                  <c:v>33942</c:v>
                </c:pt>
                <c:pt idx="2069">
                  <c:v>33945</c:v>
                </c:pt>
                <c:pt idx="2070">
                  <c:v>33946</c:v>
                </c:pt>
                <c:pt idx="2071">
                  <c:v>33947</c:v>
                </c:pt>
                <c:pt idx="2072">
                  <c:v>33948</c:v>
                </c:pt>
                <c:pt idx="2073">
                  <c:v>33949</c:v>
                </c:pt>
                <c:pt idx="2074">
                  <c:v>33952</c:v>
                </c:pt>
                <c:pt idx="2075">
                  <c:v>33953</c:v>
                </c:pt>
                <c:pt idx="2076">
                  <c:v>33954</c:v>
                </c:pt>
                <c:pt idx="2077">
                  <c:v>33955</c:v>
                </c:pt>
                <c:pt idx="2078">
                  <c:v>33956</c:v>
                </c:pt>
                <c:pt idx="2079">
                  <c:v>33959</c:v>
                </c:pt>
                <c:pt idx="2080">
                  <c:v>33960</c:v>
                </c:pt>
                <c:pt idx="2081">
                  <c:v>33961</c:v>
                </c:pt>
                <c:pt idx="2082">
                  <c:v>33962</c:v>
                </c:pt>
                <c:pt idx="2083">
                  <c:v>33963</c:v>
                </c:pt>
                <c:pt idx="2084">
                  <c:v>33966</c:v>
                </c:pt>
                <c:pt idx="2085">
                  <c:v>33967</c:v>
                </c:pt>
                <c:pt idx="2086">
                  <c:v>33968</c:v>
                </c:pt>
                <c:pt idx="2087">
                  <c:v>33969</c:v>
                </c:pt>
                <c:pt idx="2088">
                  <c:v>33970</c:v>
                </c:pt>
                <c:pt idx="2089">
                  <c:v>33973</c:v>
                </c:pt>
                <c:pt idx="2090">
                  <c:v>33974</c:v>
                </c:pt>
                <c:pt idx="2091">
                  <c:v>33975</c:v>
                </c:pt>
                <c:pt idx="2092">
                  <c:v>33976</c:v>
                </c:pt>
                <c:pt idx="2093">
                  <c:v>33977</c:v>
                </c:pt>
                <c:pt idx="2094">
                  <c:v>33980</c:v>
                </c:pt>
                <c:pt idx="2095">
                  <c:v>33981</c:v>
                </c:pt>
                <c:pt idx="2096">
                  <c:v>33982</c:v>
                </c:pt>
                <c:pt idx="2097">
                  <c:v>33983</c:v>
                </c:pt>
                <c:pt idx="2098">
                  <c:v>33984</c:v>
                </c:pt>
                <c:pt idx="2099">
                  <c:v>33987</c:v>
                </c:pt>
                <c:pt idx="2100">
                  <c:v>33988</c:v>
                </c:pt>
                <c:pt idx="2101">
                  <c:v>33989</c:v>
                </c:pt>
                <c:pt idx="2102">
                  <c:v>33990</c:v>
                </c:pt>
                <c:pt idx="2103">
                  <c:v>33991</c:v>
                </c:pt>
                <c:pt idx="2104">
                  <c:v>33994</c:v>
                </c:pt>
                <c:pt idx="2105">
                  <c:v>33995</c:v>
                </c:pt>
                <c:pt idx="2106">
                  <c:v>33996</c:v>
                </c:pt>
                <c:pt idx="2107">
                  <c:v>33997</c:v>
                </c:pt>
                <c:pt idx="2108">
                  <c:v>33998</c:v>
                </c:pt>
                <c:pt idx="2109">
                  <c:v>34001</c:v>
                </c:pt>
                <c:pt idx="2110">
                  <c:v>34002</c:v>
                </c:pt>
                <c:pt idx="2111">
                  <c:v>34003</c:v>
                </c:pt>
                <c:pt idx="2112">
                  <c:v>34004</c:v>
                </c:pt>
                <c:pt idx="2113">
                  <c:v>34005</c:v>
                </c:pt>
                <c:pt idx="2114">
                  <c:v>34008</c:v>
                </c:pt>
                <c:pt idx="2115">
                  <c:v>34009</c:v>
                </c:pt>
                <c:pt idx="2116">
                  <c:v>34010</c:v>
                </c:pt>
                <c:pt idx="2117">
                  <c:v>34011</c:v>
                </c:pt>
                <c:pt idx="2118">
                  <c:v>34012</c:v>
                </c:pt>
                <c:pt idx="2119">
                  <c:v>34015</c:v>
                </c:pt>
                <c:pt idx="2120">
                  <c:v>34016</c:v>
                </c:pt>
                <c:pt idx="2121">
                  <c:v>34017</c:v>
                </c:pt>
                <c:pt idx="2122">
                  <c:v>34018</c:v>
                </c:pt>
                <c:pt idx="2123">
                  <c:v>34019</c:v>
                </c:pt>
                <c:pt idx="2124">
                  <c:v>34022</c:v>
                </c:pt>
                <c:pt idx="2125">
                  <c:v>34023</c:v>
                </c:pt>
                <c:pt idx="2126">
                  <c:v>34024</c:v>
                </c:pt>
                <c:pt idx="2127">
                  <c:v>34025</c:v>
                </c:pt>
                <c:pt idx="2128">
                  <c:v>34026</c:v>
                </c:pt>
                <c:pt idx="2129">
                  <c:v>34029</c:v>
                </c:pt>
                <c:pt idx="2130">
                  <c:v>34030</c:v>
                </c:pt>
                <c:pt idx="2131">
                  <c:v>34031</c:v>
                </c:pt>
                <c:pt idx="2132">
                  <c:v>34032</c:v>
                </c:pt>
                <c:pt idx="2133">
                  <c:v>34033</c:v>
                </c:pt>
                <c:pt idx="2134">
                  <c:v>34036</c:v>
                </c:pt>
                <c:pt idx="2135">
                  <c:v>34037</c:v>
                </c:pt>
                <c:pt idx="2136">
                  <c:v>34038</c:v>
                </c:pt>
                <c:pt idx="2137">
                  <c:v>34039</c:v>
                </c:pt>
                <c:pt idx="2138">
                  <c:v>34040</c:v>
                </c:pt>
                <c:pt idx="2139">
                  <c:v>34043</c:v>
                </c:pt>
                <c:pt idx="2140">
                  <c:v>34044</c:v>
                </c:pt>
                <c:pt idx="2141">
                  <c:v>34045</c:v>
                </c:pt>
                <c:pt idx="2142">
                  <c:v>34046</c:v>
                </c:pt>
                <c:pt idx="2143">
                  <c:v>34047</c:v>
                </c:pt>
                <c:pt idx="2144">
                  <c:v>34050</c:v>
                </c:pt>
                <c:pt idx="2145">
                  <c:v>34051</c:v>
                </c:pt>
                <c:pt idx="2146">
                  <c:v>34052</c:v>
                </c:pt>
                <c:pt idx="2147">
                  <c:v>34053</c:v>
                </c:pt>
                <c:pt idx="2148">
                  <c:v>34054</c:v>
                </c:pt>
                <c:pt idx="2149">
                  <c:v>34057</c:v>
                </c:pt>
                <c:pt idx="2150">
                  <c:v>34058</c:v>
                </c:pt>
                <c:pt idx="2151">
                  <c:v>34059</c:v>
                </c:pt>
                <c:pt idx="2152">
                  <c:v>34060</c:v>
                </c:pt>
                <c:pt idx="2153">
                  <c:v>34061</c:v>
                </c:pt>
                <c:pt idx="2154">
                  <c:v>34064</c:v>
                </c:pt>
                <c:pt idx="2155">
                  <c:v>34065</c:v>
                </c:pt>
                <c:pt idx="2156">
                  <c:v>34066</c:v>
                </c:pt>
                <c:pt idx="2157">
                  <c:v>34067</c:v>
                </c:pt>
                <c:pt idx="2158">
                  <c:v>34068</c:v>
                </c:pt>
                <c:pt idx="2159">
                  <c:v>34071</c:v>
                </c:pt>
                <c:pt idx="2160">
                  <c:v>34072</c:v>
                </c:pt>
                <c:pt idx="2161">
                  <c:v>34073</c:v>
                </c:pt>
                <c:pt idx="2162">
                  <c:v>34074</c:v>
                </c:pt>
                <c:pt idx="2163">
                  <c:v>34075</c:v>
                </c:pt>
                <c:pt idx="2164">
                  <c:v>34078</c:v>
                </c:pt>
                <c:pt idx="2165">
                  <c:v>34079</c:v>
                </c:pt>
                <c:pt idx="2166">
                  <c:v>34080</c:v>
                </c:pt>
                <c:pt idx="2167">
                  <c:v>34081</c:v>
                </c:pt>
                <c:pt idx="2168">
                  <c:v>34082</c:v>
                </c:pt>
                <c:pt idx="2169">
                  <c:v>34085</c:v>
                </c:pt>
                <c:pt idx="2170">
                  <c:v>34086</c:v>
                </c:pt>
                <c:pt idx="2171">
                  <c:v>34087</c:v>
                </c:pt>
                <c:pt idx="2172">
                  <c:v>34088</c:v>
                </c:pt>
                <c:pt idx="2173">
                  <c:v>34089</c:v>
                </c:pt>
                <c:pt idx="2174">
                  <c:v>34092</c:v>
                </c:pt>
                <c:pt idx="2175">
                  <c:v>34093</c:v>
                </c:pt>
                <c:pt idx="2176">
                  <c:v>34094</c:v>
                </c:pt>
                <c:pt idx="2177">
                  <c:v>34095</c:v>
                </c:pt>
                <c:pt idx="2178">
                  <c:v>34096</c:v>
                </c:pt>
                <c:pt idx="2179">
                  <c:v>34099</c:v>
                </c:pt>
                <c:pt idx="2180">
                  <c:v>34100</c:v>
                </c:pt>
                <c:pt idx="2181">
                  <c:v>34101</c:v>
                </c:pt>
                <c:pt idx="2182">
                  <c:v>34102</c:v>
                </c:pt>
                <c:pt idx="2183">
                  <c:v>34103</c:v>
                </c:pt>
                <c:pt idx="2184">
                  <c:v>34106</c:v>
                </c:pt>
                <c:pt idx="2185">
                  <c:v>34107</c:v>
                </c:pt>
                <c:pt idx="2186">
                  <c:v>34108</c:v>
                </c:pt>
                <c:pt idx="2187">
                  <c:v>34109</c:v>
                </c:pt>
                <c:pt idx="2188">
                  <c:v>34110</c:v>
                </c:pt>
                <c:pt idx="2189">
                  <c:v>34113</c:v>
                </c:pt>
                <c:pt idx="2190">
                  <c:v>34114</c:v>
                </c:pt>
                <c:pt idx="2191">
                  <c:v>34115</c:v>
                </c:pt>
                <c:pt idx="2192">
                  <c:v>34116</c:v>
                </c:pt>
                <c:pt idx="2193">
                  <c:v>34117</c:v>
                </c:pt>
                <c:pt idx="2194">
                  <c:v>34120</c:v>
                </c:pt>
                <c:pt idx="2195">
                  <c:v>34121</c:v>
                </c:pt>
                <c:pt idx="2196">
                  <c:v>34122</c:v>
                </c:pt>
                <c:pt idx="2197">
                  <c:v>34123</c:v>
                </c:pt>
                <c:pt idx="2198">
                  <c:v>34124</c:v>
                </c:pt>
                <c:pt idx="2199">
                  <c:v>34127</c:v>
                </c:pt>
                <c:pt idx="2200">
                  <c:v>34128</c:v>
                </c:pt>
                <c:pt idx="2201">
                  <c:v>34129</c:v>
                </c:pt>
                <c:pt idx="2202">
                  <c:v>34130</c:v>
                </c:pt>
                <c:pt idx="2203">
                  <c:v>34131</c:v>
                </c:pt>
                <c:pt idx="2204">
                  <c:v>34134</c:v>
                </c:pt>
                <c:pt idx="2205">
                  <c:v>34135</c:v>
                </c:pt>
                <c:pt idx="2206">
                  <c:v>34136</c:v>
                </c:pt>
                <c:pt idx="2207">
                  <c:v>34137</c:v>
                </c:pt>
                <c:pt idx="2208">
                  <c:v>34138</c:v>
                </c:pt>
                <c:pt idx="2209">
                  <c:v>34141</c:v>
                </c:pt>
                <c:pt idx="2210">
                  <c:v>34142</c:v>
                </c:pt>
                <c:pt idx="2211">
                  <c:v>34143</c:v>
                </c:pt>
                <c:pt idx="2212">
                  <c:v>34144</c:v>
                </c:pt>
                <c:pt idx="2213">
                  <c:v>34145</c:v>
                </c:pt>
                <c:pt idx="2214">
                  <c:v>34148</c:v>
                </c:pt>
                <c:pt idx="2215">
                  <c:v>34149</c:v>
                </c:pt>
                <c:pt idx="2216">
                  <c:v>34150</c:v>
                </c:pt>
                <c:pt idx="2217">
                  <c:v>34151</c:v>
                </c:pt>
                <c:pt idx="2218">
                  <c:v>34152</c:v>
                </c:pt>
                <c:pt idx="2219">
                  <c:v>34155</c:v>
                </c:pt>
                <c:pt idx="2220">
                  <c:v>34156</c:v>
                </c:pt>
                <c:pt idx="2221">
                  <c:v>34157</c:v>
                </c:pt>
                <c:pt idx="2222">
                  <c:v>34158</c:v>
                </c:pt>
                <c:pt idx="2223">
                  <c:v>34159</c:v>
                </c:pt>
                <c:pt idx="2224">
                  <c:v>34162</c:v>
                </c:pt>
                <c:pt idx="2225">
                  <c:v>34163</c:v>
                </c:pt>
                <c:pt idx="2226">
                  <c:v>34164</c:v>
                </c:pt>
                <c:pt idx="2227">
                  <c:v>34165</c:v>
                </c:pt>
                <c:pt idx="2228">
                  <c:v>34166</c:v>
                </c:pt>
                <c:pt idx="2229">
                  <c:v>34169</c:v>
                </c:pt>
                <c:pt idx="2230">
                  <c:v>34170</c:v>
                </c:pt>
                <c:pt idx="2231">
                  <c:v>34171</c:v>
                </c:pt>
                <c:pt idx="2232">
                  <c:v>34172</c:v>
                </c:pt>
                <c:pt idx="2233">
                  <c:v>34173</c:v>
                </c:pt>
                <c:pt idx="2234">
                  <c:v>34176</c:v>
                </c:pt>
                <c:pt idx="2235">
                  <c:v>34177</c:v>
                </c:pt>
                <c:pt idx="2236">
                  <c:v>34178</c:v>
                </c:pt>
                <c:pt idx="2237">
                  <c:v>34179</c:v>
                </c:pt>
                <c:pt idx="2238">
                  <c:v>34180</c:v>
                </c:pt>
                <c:pt idx="2239">
                  <c:v>34183</c:v>
                </c:pt>
                <c:pt idx="2240">
                  <c:v>34184</c:v>
                </c:pt>
                <c:pt idx="2241">
                  <c:v>34185</c:v>
                </c:pt>
                <c:pt idx="2242">
                  <c:v>34186</c:v>
                </c:pt>
                <c:pt idx="2243">
                  <c:v>34187</c:v>
                </c:pt>
                <c:pt idx="2244">
                  <c:v>34190</c:v>
                </c:pt>
                <c:pt idx="2245">
                  <c:v>34191</c:v>
                </c:pt>
                <c:pt idx="2246">
                  <c:v>34192</c:v>
                </c:pt>
                <c:pt idx="2247">
                  <c:v>34193</c:v>
                </c:pt>
                <c:pt idx="2248">
                  <c:v>34194</c:v>
                </c:pt>
                <c:pt idx="2249">
                  <c:v>34197</c:v>
                </c:pt>
                <c:pt idx="2250">
                  <c:v>34198</c:v>
                </c:pt>
                <c:pt idx="2251">
                  <c:v>34199</c:v>
                </c:pt>
                <c:pt idx="2252">
                  <c:v>34200</c:v>
                </c:pt>
                <c:pt idx="2253">
                  <c:v>34201</c:v>
                </c:pt>
                <c:pt idx="2254">
                  <c:v>34204</c:v>
                </c:pt>
                <c:pt idx="2255">
                  <c:v>34205</c:v>
                </c:pt>
                <c:pt idx="2256">
                  <c:v>34206</c:v>
                </c:pt>
                <c:pt idx="2257">
                  <c:v>34207</c:v>
                </c:pt>
                <c:pt idx="2258">
                  <c:v>34208</c:v>
                </c:pt>
                <c:pt idx="2259">
                  <c:v>34211</c:v>
                </c:pt>
                <c:pt idx="2260">
                  <c:v>34212</c:v>
                </c:pt>
                <c:pt idx="2261">
                  <c:v>34213</c:v>
                </c:pt>
                <c:pt idx="2262">
                  <c:v>34214</c:v>
                </c:pt>
                <c:pt idx="2263">
                  <c:v>34215</c:v>
                </c:pt>
                <c:pt idx="2264">
                  <c:v>34218</c:v>
                </c:pt>
                <c:pt idx="2265">
                  <c:v>34219</c:v>
                </c:pt>
                <c:pt idx="2266">
                  <c:v>34220</c:v>
                </c:pt>
                <c:pt idx="2267">
                  <c:v>34221</c:v>
                </c:pt>
                <c:pt idx="2268">
                  <c:v>34222</c:v>
                </c:pt>
                <c:pt idx="2269">
                  <c:v>34225</c:v>
                </c:pt>
                <c:pt idx="2270">
                  <c:v>34226</c:v>
                </c:pt>
                <c:pt idx="2271">
                  <c:v>34227</c:v>
                </c:pt>
                <c:pt idx="2272">
                  <c:v>34228</c:v>
                </c:pt>
                <c:pt idx="2273">
                  <c:v>34229</c:v>
                </c:pt>
                <c:pt idx="2274">
                  <c:v>34232</c:v>
                </c:pt>
                <c:pt idx="2275">
                  <c:v>34233</c:v>
                </c:pt>
                <c:pt idx="2276">
                  <c:v>34234</c:v>
                </c:pt>
                <c:pt idx="2277">
                  <c:v>34235</c:v>
                </c:pt>
                <c:pt idx="2278">
                  <c:v>34236</c:v>
                </c:pt>
                <c:pt idx="2279">
                  <c:v>34239</c:v>
                </c:pt>
                <c:pt idx="2280">
                  <c:v>34240</c:v>
                </c:pt>
                <c:pt idx="2281">
                  <c:v>34241</c:v>
                </c:pt>
                <c:pt idx="2282">
                  <c:v>34242</c:v>
                </c:pt>
                <c:pt idx="2283">
                  <c:v>34243</c:v>
                </c:pt>
                <c:pt idx="2284">
                  <c:v>34246</c:v>
                </c:pt>
                <c:pt idx="2285">
                  <c:v>34247</c:v>
                </c:pt>
                <c:pt idx="2286">
                  <c:v>34248</c:v>
                </c:pt>
                <c:pt idx="2287">
                  <c:v>34249</c:v>
                </c:pt>
                <c:pt idx="2288">
                  <c:v>34250</c:v>
                </c:pt>
                <c:pt idx="2289">
                  <c:v>34253</c:v>
                </c:pt>
                <c:pt idx="2290">
                  <c:v>34254</c:v>
                </c:pt>
                <c:pt idx="2291">
                  <c:v>34255</c:v>
                </c:pt>
                <c:pt idx="2292">
                  <c:v>34256</c:v>
                </c:pt>
                <c:pt idx="2293">
                  <c:v>34257</c:v>
                </c:pt>
                <c:pt idx="2294">
                  <c:v>34260</c:v>
                </c:pt>
                <c:pt idx="2295">
                  <c:v>34261</c:v>
                </c:pt>
                <c:pt idx="2296">
                  <c:v>34262</c:v>
                </c:pt>
                <c:pt idx="2297">
                  <c:v>34263</c:v>
                </c:pt>
                <c:pt idx="2298">
                  <c:v>34264</c:v>
                </c:pt>
                <c:pt idx="2299">
                  <c:v>34267</c:v>
                </c:pt>
                <c:pt idx="2300">
                  <c:v>34268</c:v>
                </c:pt>
                <c:pt idx="2301">
                  <c:v>34269</c:v>
                </c:pt>
                <c:pt idx="2302">
                  <c:v>34270</c:v>
                </c:pt>
                <c:pt idx="2303">
                  <c:v>34271</c:v>
                </c:pt>
                <c:pt idx="2304">
                  <c:v>34274</c:v>
                </c:pt>
                <c:pt idx="2305">
                  <c:v>34275</c:v>
                </c:pt>
                <c:pt idx="2306">
                  <c:v>34276</c:v>
                </c:pt>
                <c:pt idx="2307">
                  <c:v>34277</c:v>
                </c:pt>
                <c:pt idx="2308">
                  <c:v>34278</c:v>
                </c:pt>
                <c:pt idx="2309">
                  <c:v>34281</c:v>
                </c:pt>
                <c:pt idx="2310">
                  <c:v>34282</c:v>
                </c:pt>
                <c:pt idx="2311">
                  <c:v>34283</c:v>
                </c:pt>
                <c:pt idx="2312">
                  <c:v>34284</c:v>
                </c:pt>
                <c:pt idx="2313">
                  <c:v>34285</c:v>
                </c:pt>
                <c:pt idx="2314">
                  <c:v>34288</c:v>
                </c:pt>
                <c:pt idx="2315">
                  <c:v>34289</c:v>
                </c:pt>
                <c:pt idx="2316">
                  <c:v>34290</c:v>
                </c:pt>
                <c:pt idx="2317">
                  <c:v>34291</c:v>
                </c:pt>
                <c:pt idx="2318">
                  <c:v>34292</c:v>
                </c:pt>
                <c:pt idx="2319">
                  <c:v>34295</c:v>
                </c:pt>
                <c:pt idx="2320">
                  <c:v>34296</c:v>
                </c:pt>
                <c:pt idx="2321">
                  <c:v>34297</c:v>
                </c:pt>
                <c:pt idx="2322">
                  <c:v>34298</c:v>
                </c:pt>
                <c:pt idx="2323">
                  <c:v>34299</c:v>
                </c:pt>
                <c:pt idx="2324">
                  <c:v>34302</c:v>
                </c:pt>
                <c:pt idx="2325">
                  <c:v>34303</c:v>
                </c:pt>
                <c:pt idx="2326">
                  <c:v>34304</c:v>
                </c:pt>
                <c:pt idx="2327">
                  <c:v>34305</c:v>
                </c:pt>
                <c:pt idx="2328">
                  <c:v>34306</c:v>
                </c:pt>
                <c:pt idx="2329">
                  <c:v>34309</c:v>
                </c:pt>
                <c:pt idx="2330">
                  <c:v>34310</c:v>
                </c:pt>
                <c:pt idx="2331">
                  <c:v>34311</c:v>
                </c:pt>
                <c:pt idx="2332">
                  <c:v>34312</c:v>
                </c:pt>
                <c:pt idx="2333">
                  <c:v>34313</c:v>
                </c:pt>
                <c:pt idx="2334">
                  <c:v>34316</c:v>
                </c:pt>
                <c:pt idx="2335">
                  <c:v>34317</c:v>
                </c:pt>
                <c:pt idx="2336">
                  <c:v>34318</c:v>
                </c:pt>
                <c:pt idx="2337">
                  <c:v>34319</c:v>
                </c:pt>
                <c:pt idx="2338">
                  <c:v>34320</c:v>
                </c:pt>
                <c:pt idx="2339">
                  <c:v>34323</c:v>
                </c:pt>
                <c:pt idx="2340">
                  <c:v>34324</c:v>
                </c:pt>
                <c:pt idx="2341">
                  <c:v>34325</c:v>
                </c:pt>
                <c:pt idx="2342">
                  <c:v>34326</c:v>
                </c:pt>
                <c:pt idx="2343">
                  <c:v>34327</c:v>
                </c:pt>
                <c:pt idx="2344">
                  <c:v>34330</c:v>
                </c:pt>
                <c:pt idx="2345">
                  <c:v>34331</c:v>
                </c:pt>
                <c:pt idx="2346">
                  <c:v>34332</c:v>
                </c:pt>
                <c:pt idx="2347">
                  <c:v>34333</c:v>
                </c:pt>
                <c:pt idx="2348">
                  <c:v>34334</c:v>
                </c:pt>
                <c:pt idx="2349">
                  <c:v>34337</c:v>
                </c:pt>
                <c:pt idx="2350">
                  <c:v>34338</c:v>
                </c:pt>
                <c:pt idx="2351">
                  <c:v>34339</c:v>
                </c:pt>
                <c:pt idx="2352">
                  <c:v>34340</c:v>
                </c:pt>
                <c:pt idx="2353">
                  <c:v>34341</c:v>
                </c:pt>
                <c:pt idx="2354">
                  <c:v>34344</c:v>
                </c:pt>
                <c:pt idx="2355">
                  <c:v>34345</c:v>
                </c:pt>
                <c:pt idx="2356">
                  <c:v>34346</c:v>
                </c:pt>
                <c:pt idx="2357">
                  <c:v>34347</c:v>
                </c:pt>
                <c:pt idx="2358">
                  <c:v>34348</c:v>
                </c:pt>
                <c:pt idx="2359">
                  <c:v>34351</c:v>
                </c:pt>
                <c:pt idx="2360">
                  <c:v>34352</c:v>
                </c:pt>
                <c:pt idx="2361">
                  <c:v>34353</c:v>
                </c:pt>
                <c:pt idx="2362">
                  <c:v>34354</c:v>
                </c:pt>
                <c:pt idx="2363">
                  <c:v>34355</c:v>
                </c:pt>
                <c:pt idx="2364">
                  <c:v>34358</c:v>
                </c:pt>
                <c:pt idx="2365">
                  <c:v>34359</c:v>
                </c:pt>
                <c:pt idx="2366">
                  <c:v>34360</c:v>
                </c:pt>
                <c:pt idx="2367">
                  <c:v>34361</c:v>
                </c:pt>
                <c:pt idx="2368">
                  <c:v>34362</c:v>
                </c:pt>
                <c:pt idx="2369">
                  <c:v>34365</c:v>
                </c:pt>
                <c:pt idx="2370">
                  <c:v>34366</c:v>
                </c:pt>
                <c:pt idx="2371">
                  <c:v>34367</c:v>
                </c:pt>
                <c:pt idx="2372">
                  <c:v>34368</c:v>
                </c:pt>
                <c:pt idx="2373">
                  <c:v>34369</c:v>
                </c:pt>
                <c:pt idx="2374">
                  <c:v>34372</c:v>
                </c:pt>
                <c:pt idx="2375">
                  <c:v>34373</c:v>
                </c:pt>
                <c:pt idx="2376">
                  <c:v>34374</c:v>
                </c:pt>
                <c:pt idx="2377">
                  <c:v>34375</c:v>
                </c:pt>
                <c:pt idx="2378">
                  <c:v>34376</c:v>
                </c:pt>
                <c:pt idx="2379">
                  <c:v>34379</c:v>
                </c:pt>
                <c:pt idx="2380">
                  <c:v>34380</c:v>
                </c:pt>
                <c:pt idx="2381">
                  <c:v>34381</c:v>
                </c:pt>
                <c:pt idx="2382">
                  <c:v>34382</c:v>
                </c:pt>
                <c:pt idx="2383">
                  <c:v>34383</c:v>
                </c:pt>
                <c:pt idx="2384">
                  <c:v>34386</c:v>
                </c:pt>
                <c:pt idx="2385">
                  <c:v>34387</c:v>
                </c:pt>
                <c:pt idx="2386">
                  <c:v>34388</c:v>
                </c:pt>
                <c:pt idx="2387">
                  <c:v>34389</c:v>
                </c:pt>
                <c:pt idx="2388">
                  <c:v>34390</c:v>
                </c:pt>
                <c:pt idx="2389">
                  <c:v>34393</c:v>
                </c:pt>
                <c:pt idx="2390">
                  <c:v>34394</c:v>
                </c:pt>
                <c:pt idx="2391">
                  <c:v>34395</c:v>
                </c:pt>
                <c:pt idx="2392">
                  <c:v>34396</c:v>
                </c:pt>
                <c:pt idx="2393">
                  <c:v>34397</c:v>
                </c:pt>
                <c:pt idx="2394">
                  <c:v>34400</c:v>
                </c:pt>
                <c:pt idx="2395">
                  <c:v>34401</c:v>
                </c:pt>
                <c:pt idx="2396">
                  <c:v>34402</c:v>
                </c:pt>
                <c:pt idx="2397">
                  <c:v>34403</c:v>
                </c:pt>
                <c:pt idx="2398">
                  <c:v>34404</c:v>
                </c:pt>
                <c:pt idx="2399">
                  <c:v>34407</c:v>
                </c:pt>
                <c:pt idx="2400">
                  <c:v>34408</c:v>
                </c:pt>
                <c:pt idx="2401">
                  <c:v>34409</c:v>
                </c:pt>
                <c:pt idx="2402">
                  <c:v>34410</c:v>
                </c:pt>
                <c:pt idx="2403">
                  <c:v>34411</c:v>
                </c:pt>
                <c:pt idx="2404">
                  <c:v>34414</c:v>
                </c:pt>
                <c:pt idx="2405">
                  <c:v>34415</c:v>
                </c:pt>
                <c:pt idx="2406">
                  <c:v>34416</c:v>
                </c:pt>
                <c:pt idx="2407">
                  <c:v>34417</c:v>
                </c:pt>
                <c:pt idx="2408">
                  <c:v>34418</c:v>
                </c:pt>
                <c:pt idx="2409">
                  <c:v>34421</c:v>
                </c:pt>
                <c:pt idx="2410">
                  <c:v>34422</c:v>
                </c:pt>
                <c:pt idx="2411">
                  <c:v>34423</c:v>
                </c:pt>
                <c:pt idx="2412">
                  <c:v>34424</c:v>
                </c:pt>
                <c:pt idx="2413">
                  <c:v>34425</c:v>
                </c:pt>
                <c:pt idx="2414">
                  <c:v>34428</c:v>
                </c:pt>
                <c:pt idx="2415">
                  <c:v>34429</c:v>
                </c:pt>
                <c:pt idx="2416">
                  <c:v>34430</c:v>
                </c:pt>
                <c:pt idx="2417">
                  <c:v>34431</c:v>
                </c:pt>
                <c:pt idx="2418">
                  <c:v>34432</c:v>
                </c:pt>
                <c:pt idx="2419">
                  <c:v>34435</c:v>
                </c:pt>
                <c:pt idx="2420">
                  <c:v>34436</c:v>
                </c:pt>
                <c:pt idx="2421">
                  <c:v>34437</c:v>
                </c:pt>
                <c:pt idx="2422">
                  <c:v>34438</c:v>
                </c:pt>
                <c:pt idx="2423">
                  <c:v>34439</c:v>
                </c:pt>
                <c:pt idx="2424">
                  <c:v>34442</c:v>
                </c:pt>
                <c:pt idx="2425">
                  <c:v>34443</c:v>
                </c:pt>
                <c:pt idx="2426">
                  <c:v>34444</c:v>
                </c:pt>
                <c:pt idx="2427">
                  <c:v>34445</c:v>
                </c:pt>
                <c:pt idx="2428">
                  <c:v>34446</c:v>
                </c:pt>
                <c:pt idx="2429">
                  <c:v>34449</c:v>
                </c:pt>
                <c:pt idx="2430">
                  <c:v>34450</c:v>
                </c:pt>
                <c:pt idx="2431">
                  <c:v>34451</c:v>
                </c:pt>
                <c:pt idx="2432">
                  <c:v>34452</c:v>
                </c:pt>
                <c:pt idx="2433">
                  <c:v>34453</c:v>
                </c:pt>
                <c:pt idx="2434">
                  <c:v>34456</c:v>
                </c:pt>
                <c:pt idx="2435">
                  <c:v>34457</c:v>
                </c:pt>
                <c:pt idx="2436">
                  <c:v>34458</c:v>
                </c:pt>
                <c:pt idx="2437">
                  <c:v>34459</c:v>
                </c:pt>
                <c:pt idx="2438">
                  <c:v>34460</c:v>
                </c:pt>
                <c:pt idx="2439">
                  <c:v>34463</c:v>
                </c:pt>
                <c:pt idx="2440">
                  <c:v>34464</c:v>
                </c:pt>
                <c:pt idx="2441">
                  <c:v>34465</c:v>
                </c:pt>
                <c:pt idx="2442">
                  <c:v>34466</c:v>
                </c:pt>
                <c:pt idx="2443">
                  <c:v>34467</c:v>
                </c:pt>
                <c:pt idx="2444">
                  <c:v>34470</c:v>
                </c:pt>
                <c:pt idx="2445">
                  <c:v>34471</c:v>
                </c:pt>
                <c:pt idx="2446">
                  <c:v>34472</c:v>
                </c:pt>
                <c:pt idx="2447">
                  <c:v>34473</c:v>
                </c:pt>
                <c:pt idx="2448">
                  <c:v>34474</c:v>
                </c:pt>
                <c:pt idx="2449">
                  <c:v>34477</c:v>
                </c:pt>
                <c:pt idx="2450">
                  <c:v>34478</c:v>
                </c:pt>
                <c:pt idx="2451">
                  <c:v>34479</c:v>
                </c:pt>
                <c:pt idx="2452">
                  <c:v>34480</c:v>
                </c:pt>
                <c:pt idx="2453">
                  <c:v>34481</c:v>
                </c:pt>
                <c:pt idx="2454">
                  <c:v>34484</c:v>
                </c:pt>
                <c:pt idx="2455">
                  <c:v>34485</c:v>
                </c:pt>
                <c:pt idx="2456">
                  <c:v>34486</c:v>
                </c:pt>
                <c:pt idx="2457">
                  <c:v>34487</c:v>
                </c:pt>
                <c:pt idx="2458">
                  <c:v>34488</c:v>
                </c:pt>
                <c:pt idx="2459">
                  <c:v>34491</c:v>
                </c:pt>
                <c:pt idx="2460">
                  <c:v>34492</c:v>
                </c:pt>
                <c:pt idx="2461">
                  <c:v>34493</c:v>
                </c:pt>
                <c:pt idx="2462">
                  <c:v>34494</c:v>
                </c:pt>
                <c:pt idx="2463">
                  <c:v>34495</c:v>
                </c:pt>
                <c:pt idx="2464">
                  <c:v>34498</c:v>
                </c:pt>
                <c:pt idx="2465">
                  <c:v>34499</c:v>
                </c:pt>
                <c:pt idx="2466">
                  <c:v>34500</c:v>
                </c:pt>
                <c:pt idx="2467">
                  <c:v>34501</c:v>
                </c:pt>
                <c:pt idx="2468">
                  <c:v>34502</c:v>
                </c:pt>
                <c:pt idx="2469">
                  <c:v>34505</c:v>
                </c:pt>
                <c:pt idx="2470">
                  <c:v>34506</c:v>
                </c:pt>
                <c:pt idx="2471">
                  <c:v>34507</c:v>
                </c:pt>
                <c:pt idx="2472">
                  <c:v>34508</c:v>
                </c:pt>
                <c:pt idx="2473">
                  <c:v>34509</c:v>
                </c:pt>
                <c:pt idx="2474">
                  <c:v>34512</c:v>
                </c:pt>
                <c:pt idx="2475">
                  <c:v>34513</c:v>
                </c:pt>
                <c:pt idx="2476">
                  <c:v>34514</c:v>
                </c:pt>
                <c:pt idx="2477">
                  <c:v>34515</c:v>
                </c:pt>
                <c:pt idx="2478">
                  <c:v>34516</c:v>
                </c:pt>
                <c:pt idx="2479">
                  <c:v>34519</c:v>
                </c:pt>
                <c:pt idx="2480">
                  <c:v>34520</c:v>
                </c:pt>
                <c:pt idx="2481">
                  <c:v>34521</c:v>
                </c:pt>
                <c:pt idx="2482">
                  <c:v>34522</c:v>
                </c:pt>
                <c:pt idx="2483">
                  <c:v>34523</c:v>
                </c:pt>
                <c:pt idx="2484">
                  <c:v>34526</c:v>
                </c:pt>
                <c:pt idx="2485">
                  <c:v>34527</c:v>
                </c:pt>
                <c:pt idx="2486">
                  <c:v>34528</c:v>
                </c:pt>
                <c:pt idx="2487">
                  <c:v>34529</c:v>
                </c:pt>
                <c:pt idx="2488">
                  <c:v>34530</c:v>
                </c:pt>
                <c:pt idx="2489">
                  <c:v>34533</c:v>
                </c:pt>
                <c:pt idx="2490">
                  <c:v>34534</c:v>
                </c:pt>
                <c:pt idx="2491">
                  <c:v>34535</c:v>
                </c:pt>
                <c:pt idx="2492">
                  <c:v>34536</c:v>
                </c:pt>
                <c:pt idx="2493">
                  <c:v>34537</c:v>
                </c:pt>
                <c:pt idx="2494">
                  <c:v>34540</c:v>
                </c:pt>
                <c:pt idx="2495">
                  <c:v>34541</c:v>
                </c:pt>
                <c:pt idx="2496">
                  <c:v>34542</c:v>
                </c:pt>
                <c:pt idx="2497">
                  <c:v>34543</c:v>
                </c:pt>
                <c:pt idx="2498">
                  <c:v>34544</c:v>
                </c:pt>
                <c:pt idx="2499">
                  <c:v>34547</c:v>
                </c:pt>
                <c:pt idx="2500">
                  <c:v>34548</c:v>
                </c:pt>
                <c:pt idx="2501">
                  <c:v>34549</c:v>
                </c:pt>
                <c:pt idx="2502">
                  <c:v>34550</c:v>
                </c:pt>
                <c:pt idx="2503">
                  <c:v>34551</c:v>
                </c:pt>
                <c:pt idx="2504">
                  <c:v>34554</c:v>
                </c:pt>
                <c:pt idx="2505">
                  <c:v>34555</c:v>
                </c:pt>
                <c:pt idx="2506">
                  <c:v>34556</c:v>
                </c:pt>
                <c:pt idx="2507">
                  <c:v>34557</c:v>
                </c:pt>
                <c:pt idx="2508">
                  <c:v>34558</c:v>
                </c:pt>
                <c:pt idx="2509">
                  <c:v>34561</c:v>
                </c:pt>
                <c:pt idx="2510">
                  <c:v>34562</c:v>
                </c:pt>
                <c:pt idx="2511">
                  <c:v>34563</c:v>
                </c:pt>
                <c:pt idx="2512">
                  <c:v>34564</c:v>
                </c:pt>
                <c:pt idx="2513">
                  <c:v>34565</c:v>
                </c:pt>
                <c:pt idx="2514">
                  <c:v>34568</c:v>
                </c:pt>
                <c:pt idx="2515">
                  <c:v>34569</c:v>
                </c:pt>
                <c:pt idx="2516">
                  <c:v>34570</c:v>
                </c:pt>
                <c:pt idx="2517">
                  <c:v>34571</c:v>
                </c:pt>
                <c:pt idx="2518">
                  <c:v>34572</c:v>
                </c:pt>
                <c:pt idx="2519">
                  <c:v>34575</c:v>
                </c:pt>
                <c:pt idx="2520">
                  <c:v>34576</c:v>
                </c:pt>
                <c:pt idx="2521">
                  <c:v>34577</c:v>
                </c:pt>
                <c:pt idx="2522">
                  <c:v>34578</c:v>
                </c:pt>
                <c:pt idx="2523">
                  <c:v>34579</c:v>
                </c:pt>
                <c:pt idx="2524">
                  <c:v>34582</c:v>
                </c:pt>
                <c:pt idx="2525">
                  <c:v>34583</c:v>
                </c:pt>
                <c:pt idx="2526">
                  <c:v>34584</c:v>
                </c:pt>
                <c:pt idx="2527">
                  <c:v>34585</c:v>
                </c:pt>
                <c:pt idx="2528">
                  <c:v>34586</c:v>
                </c:pt>
                <c:pt idx="2529">
                  <c:v>34589</c:v>
                </c:pt>
                <c:pt idx="2530">
                  <c:v>34590</c:v>
                </c:pt>
                <c:pt idx="2531">
                  <c:v>34591</c:v>
                </c:pt>
                <c:pt idx="2532">
                  <c:v>34592</c:v>
                </c:pt>
                <c:pt idx="2533">
                  <c:v>34593</c:v>
                </c:pt>
                <c:pt idx="2534">
                  <c:v>34596</c:v>
                </c:pt>
                <c:pt idx="2535">
                  <c:v>34597</c:v>
                </c:pt>
                <c:pt idx="2536">
                  <c:v>34598</c:v>
                </c:pt>
                <c:pt idx="2537">
                  <c:v>34599</c:v>
                </c:pt>
                <c:pt idx="2538">
                  <c:v>34600</c:v>
                </c:pt>
                <c:pt idx="2539">
                  <c:v>34603</c:v>
                </c:pt>
                <c:pt idx="2540">
                  <c:v>34604</c:v>
                </c:pt>
                <c:pt idx="2541">
                  <c:v>34605</c:v>
                </c:pt>
                <c:pt idx="2542">
                  <c:v>34606</c:v>
                </c:pt>
                <c:pt idx="2543">
                  <c:v>34607</c:v>
                </c:pt>
                <c:pt idx="2544">
                  <c:v>34610</c:v>
                </c:pt>
                <c:pt idx="2545">
                  <c:v>34611</c:v>
                </c:pt>
                <c:pt idx="2546">
                  <c:v>34612</c:v>
                </c:pt>
                <c:pt idx="2547">
                  <c:v>34613</c:v>
                </c:pt>
                <c:pt idx="2548">
                  <c:v>34614</c:v>
                </c:pt>
                <c:pt idx="2549">
                  <c:v>34617</c:v>
                </c:pt>
                <c:pt idx="2550">
                  <c:v>34618</c:v>
                </c:pt>
                <c:pt idx="2551">
                  <c:v>34619</c:v>
                </c:pt>
                <c:pt idx="2552">
                  <c:v>34620</c:v>
                </c:pt>
                <c:pt idx="2553">
                  <c:v>34621</c:v>
                </c:pt>
                <c:pt idx="2554">
                  <c:v>34624</c:v>
                </c:pt>
                <c:pt idx="2555">
                  <c:v>34625</c:v>
                </c:pt>
                <c:pt idx="2556">
                  <c:v>34626</c:v>
                </c:pt>
                <c:pt idx="2557">
                  <c:v>34627</c:v>
                </c:pt>
                <c:pt idx="2558">
                  <c:v>34628</c:v>
                </c:pt>
                <c:pt idx="2559">
                  <c:v>34631</c:v>
                </c:pt>
                <c:pt idx="2560">
                  <c:v>34632</c:v>
                </c:pt>
                <c:pt idx="2561">
                  <c:v>34633</c:v>
                </c:pt>
                <c:pt idx="2562">
                  <c:v>34634</c:v>
                </c:pt>
                <c:pt idx="2563">
                  <c:v>34635</c:v>
                </c:pt>
                <c:pt idx="2564">
                  <c:v>34638</c:v>
                </c:pt>
                <c:pt idx="2565">
                  <c:v>34639</c:v>
                </c:pt>
                <c:pt idx="2566">
                  <c:v>34640</c:v>
                </c:pt>
                <c:pt idx="2567">
                  <c:v>34641</c:v>
                </c:pt>
                <c:pt idx="2568">
                  <c:v>34642</c:v>
                </c:pt>
                <c:pt idx="2569">
                  <c:v>34645</c:v>
                </c:pt>
                <c:pt idx="2570">
                  <c:v>34646</c:v>
                </c:pt>
                <c:pt idx="2571">
                  <c:v>34647</c:v>
                </c:pt>
                <c:pt idx="2572">
                  <c:v>34648</c:v>
                </c:pt>
                <c:pt idx="2573">
                  <c:v>34649</c:v>
                </c:pt>
                <c:pt idx="2574">
                  <c:v>34652</c:v>
                </c:pt>
                <c:pt idx="2575">
                  <c:v>34653</c:v>
                </c:pt>
                <c:pt idx="2576">
                  <c:v>34654</c:v>
                </c:pt>
                <c:pt idx="2577">
                  <c:v>34655</c:v>
                </c:pt>
                <c:pt idx="2578">
                  <c:v>34656</c:v>
                </c:pt>
                <c:pt idx="2579">
                  <c:v>34659</c:v>
                </c:pt>
                <c:pt idx="2580">
                  <c:v>34660</c:v>
                </c:pt>
                <c:pt idx="2581">
                  <c:v>34661</c:v>
                </c:pt>
                <c:pt idx="2582">
                  <c:v>34662</c:v>
                </c:pt>
                <c:pt idx="2583">
                  <c:v>34663</c:v>
                </c:pt>
                <c:pt idx="2584">
                  <c:v>34666</c:v>
                </c:pt>
                <c:pt idx="2585">
                  <c:v>34667</c:v>
                </c:pt>
                <c:pt idx="2586">
                  <c:v>34668</c:v>
                </c:pt>
                <c:pt idx="2587">
                  <c:v>34669</c:v>
                </c:pt>
                <c:pt idx="2588">
                  <c:v>34670</c:v>
                </c:pt>
                <c:pt idx="2589">
                  <c:v>34673</c:v>
                </c:pt>
                <c:pt idx="2590">
                  <c:v>34674</c:v>
                </c:pt>
                <c:pt idx="2591">
                  <c:v>34675</c:v>
                </c:pt>
                <c:pt idx="2592">
                  <c:v>34676</c:v>
                </c:pt>
                <c:pt idx="2593">
                  <c:v>34677</c:v>
                </c:pt>
                <c:pt idx="2594">
                  <c:v>34680</c:v>
                </c:pt>
                <c:pt idx="2595">
                  <c:v>34681</c:v>
                </c:pt>
                <c:pt idx="2596">
                  <c:v>34682</c:v>
                </c:pt>
                <c:pt idx="2597">
                  <c:v>34683</c:v>
                </c:pt>
                <c:pt idx="2598">
                  <c:v>34684</c:v>
                </c:pt>
                <c:pt idx="2599">
                  <c:v>34687</c:v>
                </c:pt>
                <c:pt idx="2600">
                  <c:v>34688</c:v>
                </c:pt>
                <c:pt idx="2601">
                  <c:v>34689</c:v>
                </c:pt>
                <c:pt idx="2602">
                  <c:v>34690</c:v>
                </c:pt>
                <c:pt idx="2603">
                  <c:v>34691</c:v>
                </c:pt>
                <c:pt idx="2604">
                  <c:v>34694</c:v>
                </c:pt>
                <c:pt idx="2605">
                  <c:v>34695</c:v>
                </c:pt>
                <c:pt idx="2606">
                  <c:v>34696</c:v>
                </c:pt>
                <c:pt idx="2607">
                  <c:v>34697</c:v>
                </c:pt>
                <c:pt idx="2608">
                  <c:v>34698</c:v>
                </c:pt>
                <c:pt idx="2609">
                  <c:v>34701</c:v>
                </c:pt>
                <c:pt idx="2610">
                  <c:v>34702</c:v>
                </c:pt>
                <c:pt idx="2611">
                  <c:v>34703</c:v>
                </c:pt>
                <c:pt idx="2612">
                  <c:v>34704</c:v>
                </c:pt>
                <c:pt idx="2613">
                  <c:v>34705</c:v>
                </c:pt>
                <c:pt idx="2614">
                  <c:v>34708</c:v>
                </c:pt>
                <c:pt idx="2615">
                  <c:v>34709</c:v>
                </c:pt>
                <c:pt idx="2616">
                  <c:v>34710</c:v>
                </c:pt>
                <c:pt idx="2617">
                  <c:v>34711</c:v>
                </c:pt>
                <c:pt idx="2618">
                  <c:v>34712</c:v>
                </c:pt>
                <c:pt idx="2619">
                  <c:v>34715</c:v>
                </c:pt>
                <c:pt idx="2620">
                  <c:v>34716</c:v>
                </c:pt>
                <c:pt idx="2621">
                  <c:v>34717</c:v>
                </c:pt>
                <c:pt idx="2622">
                  <c:v>34718</c:v>
                </c:pt>
                <c:pt idx="2623">
                  <c:v>34719</c:v>
                </c:pt>
                <c:pt idx="2624">
                  <c:v>34722</c:v>
                </c:pt>
                <c:pt idx="2625">
                  <c:v>34723</c:v>
                </c:pt>
                <c:pt idx="2626">
                  <c:v>34724</c:v>
                </c:pt>
                <c:pt idx="2627">
                  <c:v>34725</c:v>
                </c:pt>
                <c:pt idx="2628">
                  <c:v>34726</c:v>
                </c:pt>
                <c:pt idx="2629">
                  <c:v>34729</c:v>
                </c:pt>
                <c:pt idx="2630">
                  <c:v>34730</c:v>
                </c:pt>
                <c:pt idx="2631">
                  <c:v>34731</c:v>
                </c:pt>
                <c:pt idx="2632">
                  <c:v>34732</c:v>
                </c:pt>
                <c:pt idx="2633">
                  <c:v>34733</c:v>
                </c:pt>
                <c:pt idx="2634">
                  <c:v>34736</c:v>
                </c:pt>
                <c:pt idx="2635">
                  <c:v>34737</c:v>
                </c:pt>
                <c:pt idx="2636">
                  <c:v>34738</c:v>
                </c:pt>
                <c:pt idx="2637">
                  <c:v>34739</c:v>
                </c:pt>
                <c:pt idx="2638">
                  <c:v>34740</c:v>
                </c:pt>
                <c:pt idx="2639">
                  <c:v>34743</c:v>
                </c:pt>
                <c:pt idx="2640">
                  <c:v>34744</c:v>
                </c:pt>
                <c:pt idx="2641">
                  <c:v>34745</c:v>
                </c:pt>
                <c:pt idx="2642">
                  <c:v>34746</c:v>
                </c:pt>
                <c:pt idx="2643">
                  <c:v>34747</c:v>
                </c:pt>
                <c:pt idx="2644">
                  <c:v>34750</c:v>
                </c:pt>
                <c:pt idx="2645">
                  <c:v>34751</c:v>
                </c:pt>
                <c:pt idx="2646">
                  <c:v>34752</c:v>
                </c:pt>
                <c:pt idx="2647">
                  <c:v>34753</c:v>
                </c:pt>
                <c:pt idx="2648">
                  <c:v>34754</c:v>
                </c:pt>
                <c:pt idx="2649">
                  <c:v>34757</c:v>
                </c:pt>
                <c:pt idx="2650">
                  <c:v>34758</c:v>
                </c:pt>
                <c:pt idx="2651">
                  <c:v>34759</c:v>
                </c:pt>
                <c:pt idx="2652">
                  <c:v>34760</c:v>
                </c:pt>
                <c:pt idx="2653">
                  <c:v>34761</c:v>
                </c:pt>
                <c:pt idx="2654">
                  <c:v>34764</c:v>
                </c:pt>
                <c:pt idx="2655">
                  <c:v>34765</c:v>
                </c:pt>
                <c:pt idx="2656">
                  <c:v>34766</c:v>
                </c:pt>
                <c:pt idx="2657">
                  <c:v>34767</c:v>
                </c:pt>
                <c:pt idx="2658">
                  <c:v>34768</c:v>
                </c:pt>
                <c:pt idx="2659">
                  <c:v>34771</c:v>
                </c:pt>
                <c:pt idx="2660">
                  <c:v>34772</c:v>
                </c:pt>
                <c:pt idx="2661">
                  <c:v>34773</c:v>
                </c:pt>
                <c:pt idx="2662">
                  <c:v>34774</c:v>
                </c:pt>
                <c:pt idx="2663">
                  <c:v>34775</c:v>
                </c:pt>
                <c:pt idx="2664">
                  <c:v>34778</c:v>
                </c:pt>
                <c:pt idx="2665">
                  <c:v>34779</c:v>
                </c:pt>
                <c:pt idx="2666">
                  <c:v>34780</c:v>
                </c:pt>
                <c:pt idx="2667">
                  <c:v>34781</c:v>
                </c:pt>
                <c:pt idx="2668">
                  <c:v>34782</c:v>
                </c:pt>
                <c:pt idx="2669">
                  <c:v>34785</c:v>
                </c:pt>
                <c:pt idx="2670">
                  <c:v>34786</c:v>
                </c:pt>
                <c:pt idx="2671">
                  <c:v>34787</c:v>
                </c:pt>
                <c:pt idx="2672">
                  <c:v>34788</c:v>
                </c:pt>
                <c:pt idx="2673">
                  <c:v>34789</c:v>
                </c:pt>
                <c:pt idx="2674">
                  <c:v>34792</c:v>
                </c:pt>
                <c:pt idx="2675">
                  <c:v>34793</c:v>
                </c:pt>
                <c:pt idx="2676">
                  <c:v>34794</c:v>
                </c:pt>
                <c:pt idx="2677">
                  <c:v>34795</c:v>
                </c:pt>
                <c:pt idx="2678">
                  <c:v>34796</c:v>
                </c:pt>
                <c:pt idx="2679">
                  <c:v>34799</c:v>
                </c:pt>
                <c:pt idx="2680">
                  <c:v>34800</c:v>
                </c:pt>
                <c:pt idx="2681">
                  <c:v>34801</c:v>
                </c:pt>
                <c:pt idx="2682">
                  <c:v>34802</c:v>
                </c:pt>
                <c:pt idx="2683">
                  <c:v>34803</c:v>
                </c:pt>
                <c:pt idx="2684">
                  <c:v>34806</c:v>
                </c:pt>
                <c:pt idx="2685">
                  <c:v>34807</c:v>
                </c:pt>
                <c:pt idx="2686">
                  <c:v>34808</c:v>
                </c:pt>
                <c:pt idx="2687">
                  <c:v>34809</c:v>
                </c:pt>
                <c:pt idx="2688">
                  <c:v>34810</c:v>
                </c:pt>
                <c:pt idx="2689">
                  <c:v>34813</c:v>
                </c:pt>
                <c:pt idx="2690">
                  <c:v>34814</c:v>
                </c:pt>
                <c:pt idx="2691">
                  <c:v>34815</c:v>
                </c:pt>
                <c:pt idx="2692">
                  <c:v>34816</c:v>
                </c:pt>
                <c:pt idx="2693">
                  <c:v>34817</c:v>
                </c:pt>
                <c:pt idx="2694">
                  <c:v>34820</c:v>
                </c:pt>
                <c:pt idx="2695">
                  <c:v>34821</c:v>
                </c:pt>
                <c:pt idx="2696">
                  <c:v>34822</c:v>
                </c:pt>
                <c:pt idx="2697">
                  <c:v>34823</c:v>
                </c:pt>
                <c:pt idx="2698">
                  <c:v>34824</c:v>
                </c:pt>
                <c:pt idx="2699">
                  <c:v>34827</c:v>
                </c:pt>
                <c:pt idx="2700">
                  <c:v>34828</c:v>
                </c:pt>
                <c:pt idx="2701">
                  <c:v>34829</c:v>
                </c:pt>
                <c:pt idx="2702">
                  <c:v>34830</c:v>
                </c:pt>
                <c:pt idx="2703">
                  <c:v>34831</c:v>
                </c:pt>
                <c:pt idx="2704">
                  <c:v>34834</c:v>
                </c:pt>
                <c:pt idx="2705">
                  <c:v>34835</c:v>
                </c:pt>
                <c:pt idx="2706">
                  <c:v>34836</c:v>
                </c:pt>
                <c:pt idx="2707">
                  <c:v>34837</c:v>
                </c:pt>
                <c:pt idx="2708">
                  <c:v>34838</c:v>
                </c:pt>
                <c:pt idx="2709">
                  <c:v>34841</c:v>
                </c:pt>
                <c:pt idx="2710">
                  <c:v>34842</c:v>
                </c:pt>
                <c:pt idx="2711">
                  <c:v>34843</c:v>
                </c:pt>
                <c:pt idx="2712">
                  <c:v>34844</c:v>
                </c:pt>
                <c:pt idx="2713">
                  <c:v>34845</c:v>
                </c:pt>
                <c:pt idx="2714">
                  <c:v>34848</c:v>
                </c:pt>
                <c:pt idx="2715">
                  <c:v>34849</c:v>
                </c:pt>
                <c:pt idx="2716">
                  <c:v>34850</c:v>
                </c:pt>
                <c:pt idx="2717">
                  <c:v>34851</c:v>
                </c:pt>
                <c:pt idx="2718">
                  <c:v>34852</c:v>
                </c:pt>
                <c:pt idx="2719">
                  <c:v>34855</c:v>
                </c:pt>
                <c:pt idx="2720">
                  <c:v>34856</c:v>
                </c:pt>
                <c:pt idx="2721">
                  <c:v>34857</c:v>
                </c:pt>
                <c:pt idx="2722">
                  <c:v>34858</c:v>
                </c:pt>
                <c:pt idx="2723">
                  <c:v>34859</c:v>
                </c:pt>
                <c:pt idx="2724">
                  <c:v>34862</c:v>
                </c:pt>
                <c:pt idx="2725">
                  <c:v>34863</c:v>
                </c:pt>
                <c:pt idx="2726">
                  <c:v>34864</c:v>
                </c:pt>
                <c:pt idx="2727">
                  <c:v>34865</c:v>
                </c:pt>
                <c:pt idx="2728">
                  <c:v>34866</c:v>
                </c:pt>
                <c:pt idx="2729">
                  <c:v>34869</c:v>
                </c:pt>
                <c:pt idx="2730">
                  <c:v>34870</c:v>
                </c:pt>
                <c:pt idx="2731">
                  <c:v>34871</c:v>
                </c:pt>
                <c:pt idx="2732">
                  <c:v>34872</c:v>
                </c:pt>
                <c:pt idx="2733">
                  <c:v>34873</c:v>
                </c:pt>
                <c:pt idx="2734">
                  <c:v>34876</c:v>
                </c:pt>
                <c:pt idx="2735">
                  <c:v>34877</c:v>
                </c:pt>
                <c:pt idx="2736">
                  <c:v>34878</c:v>
                </c:pt>
                <c:pt idx="2737">
                  <c:v>34879</c:v>
                </c:pt>
                <c:pt idx="2738">
                  <c:v>34880</c:v>
                </c:pt>
                <c:pt idx="2739">
                  <c:v>34883</c:v>
                </c:pt>
                <c:pt idx="2740">
                  <c:v>34884</c:v>
                </c:pt>
                <c:pt idx="2741">
                  <c:v>34885</c:v>
                </c:pt>
                <c:pt idx="2742">
                  <c:v>34886</c:v>
                </c:pt>
                <c:pt idx="2743">
                  <c:v>34887</c:v>
                </c:pt>
                <c:pt idx="2744">
                  <c:v>34890</c:v>
                </c:pt>
                <c:pt idx="2745">
                  <c:v>34891</c:v>
                </c:pt>
                <c:pt idx="2746">
                  <c:v>34892</c:v>
                </c:pt>
                <c:pt idx="2747">
                  <c:v>34893</c:v>
                </c:pt>
                <c:pt idx="2748">
                  <c:v>34894</c:v>
                </c:pt>
                <c:pt idx="2749">
                  <c:v>34897</c:v>
                </c:pt>
                <c:pt idx="2750">
                  <c:v>34898</c:v>
                </c:pt>
                <c:pt idx="2751">
                  <c:v>34899</c:v>
                </c:pt>
                <c:pt idx="2752">
                  <c:v>34900</c:v>
                </c:pt>
                <c:pt idx="2753">
                  <c:v>34901</c:v>
                </c:pt>
                <c:pt idx="2754">
                  <c:v>34904</c:v>
                </c:pt>
                <c:pt idx="2755">
                  <c:v>34905</c:v>
                </c:pt>
                <c:pt idx="2756">
                  <c:v>34906</c:v>
                </c:pt>
                <c:pt idx="2757">
                  <c:v>34907</c:v>
                </c:pt>
                <c:pt idx="2758">
                  <c:v>34908</c:v>
                </c:pt>
                <c:pt idx="2759">
                  <c:v>34911</c:v>
                </c:pt>
                <c:pt idx="2760">
                  <c:v>34912</c:v>
                </c:pt>
                <c:pt idx="2761">
                  <c:v>34913</c:v>
                </c:pt>
                <c:pt idx="2762">
                  <c:v>34914</c:v>
                </c:pt>
                <c:pt idx="2763">
                  <c:v>34915</c:v>
                </c:pt>
                <c:pt idx="2764">
                  <c:v>34918</c:v>
                </c:pt>
                <c:pt idx="2765">
                  <c:v>34919</c:v>
                </c:pt>
                <c:pt idx="2766">
                  <c:v>34920</c:v>
                </c:pt>
                <c:pt idx="2767">
                  <c:v>34921</c:v>
                </c:pt>
                <c:pt idx="2768">
                  <c:v>34922</c:v>
                </c:pt>
                <c:pt idx="2769">
                  <c:v>34925</c:v>
                </c:pt>
                <c:pt idx="2770">
                  <c:v>34926</c:v>
                </c:pt>
                <c:pt idx="2771">
                  <c:v>34927</c:v>
                </c:pt>
                <c:pt idx="2772">
                  <c:v>34928</c:v>
                </c:pt>
                <c:pt idx="2773">
                  <c:v>34929</c:v>
                </c:pt>
                <c:pt idx="2774">
                  <c:v>34932</c:v>
                </c:pt>
                <c:pt idx="2775">
                  <c:v>34933</c:v>
                </c:pt>
                <c:pt idx="2776">
                  <c:v>34934</c:v>
                </c:pt>
                <c:pt idx="2777">
                  <c:v>34935</c:v>
                </c:pt>
                <c:pt idx="2778">
                  <c:v>34936</c:v>
                </c:pt>
                <c:pt idx="2779">
                  <c:v>34939</c:v>
                </c:pt>
                <c:pt idx="2780">
                  <c:v>34940</c:v>
                </c:pt>
                <c:pt idx="2781">
                  <c:v>34941</c:v>
                </c:pt>
                <c:pt idx="2782">
                  <c:v>34942</c:v>
                </c:pt>
                <c:pt idx="2783">
                  <c:v>34943</c:v>
                </c:pt>
                <c:pt idx="2784">
                  <c:v>34946</c:v>
                </c:pt>
                <c:pt idx="2785">
                  <c:v>34947</c:v>
                </c:pt>
                <c:pt idx="2786">
                  <c:v>34948</c:v>
                </c:pt>
                <c:pt idx="2787">
                  <c:v>34949</c:v>
                </c:pt>
                <c:pt idx="2788">
                  <c:v>34950</c:v>
                </c:pt>
                <c:pt idx="2789">
                  <c:v>34953</c:v>
                </c:pt>
                <c:pt idx="2790">
                  <c:v>34954</c:v>
                </c:pt>
                <c:pt idx="2791">
                  <c:v>34955</c:v>
                </c:pt>
                <c:pt idx="2792">
                  <c:v>34956</c:v>
                </c:pt>
                <c:pt idx="2793">
                  <c:v>34957</c:v>
                </c:pt>
                <c:pt idx="2794">
                  <c:v>34960</c:v>
                </c:pt>
                <c:pt idx="2795">
                  <c:v>34961</c:v>
                </c:pt>
                <c:pt idx="2796">
                  <c:v>34962</c:v>
                </c:pt>
                <c:pt idx="2797">
                  <c:v>34963</c:v>
                </c:pt>
                <c:pt idx="2798">
                  <c:v>34964</c:v>
                </c:pt>
                <c:pt idx="2799">
                  <c:v>34967</c:v>
                </c:pt>
                <c:pt idx="2800">
                  <c:v>34968</c:v>
                </c:pt>
                <c:pt idx="2801">
                  <c:v>34969</c:v>
                </c:pt>
                <c:pt idx="2802">
                  <c:v>34970</c:v>
                </c:pt>
                <c:pt idx="2803">
                  <c:v>34971</c:v>
                </c:pt>
                <c:pt idx="2804">
                  <c:v>34974</c:v>
                </c:pt>
                <c:pt idx="2805">
                  <c:v>34975</c:v>
                </c:pt>
                <c:pt idx="2806">
                  <c:v>34976</c:v>
                </c:pt>
                <c:pt idx="2807">
                  <c:v>34977</c:v>
                </c:pt>
                <c:pt idx="2808">
                  <c:v>34978</c:v>
                </c:pt>
                <c:pt idx="2809">
                  <c:v>34981</c:v>
                </c:pt>
                <c:pt idx="2810">
                  <c:v>34982</c:v>
                </c:pt>
                <c:pt idx="2811">
                  <c:v>34983</c:v>
                </c:pt>
                <c:pt idx="2812">
                  <c:v>34984</c:v>
                </c:pt>
                <c:pt idx="2813">
                  <c:v>34985</c:v>
                </c:pt>
                <c:pt idx="2814">
                  <c:v>34988</c:v>
                </c:pt>
                <c:pt idx="2815">
                  <c:v>34989</c:v>
                </c:pt>
                <c:pt idx="2816">
                  <c:v>34990</c:v>
                </c:pt>
                <c:pt idx="2817">
                  <c:v>34991</c:v>
                </c:pt>
                <c:pt idx="2818">
                  <c:v>34992</c:v>
                </c:pt>
                <c:pt idx="2819">
                  <c:v>34995</c:v>
                </c:pt>
                <c:pt idx="2820">
                  <c:v>34996</c:v>
                </c:pt>
                <c:pt idx="2821">
                  <c:v>34997</c:v>
                </c:pt>
                <c:pt idx="2822">
                  <c:v>34998</c:v>
                </c:pt>
                <c:pt idx="2823">
                  <c:v>34999</c:v>
                </c:pt>
                <c:pt idx="2824">
                  <c:v>35002</c:v>
                </c:pt>
                <c:pt idx="2825">
                  <c:v>35003</c:v>
                </c:pt>
                <c:pt idx="2826">
                  <c:v>35004</c:v>
                </c:pt>
                <c:pt idx="2827">
                  <c:v>35005</c:v>
                </c:pt>
                <c:pt idx="2828">
                  <c:v>35006</c:v>
                </c:pt>
                <c:pt idx="2829">
                  <c:v>35009</c:v>
                </c:pt>
                <c:pt idx="2830">
                  <c:v>35010</c:v>
                </c:pt>
                <c:pt idx="2831">
                  <c:v>35011</c:v>
                </c:pt>
                <c:pt idx="2832">
                  <c:v>35012</c:v>
                </c:pt>
                <c:pt idx="2833">
                  <c:v>35013</c:v>
                </c:pt>
                <c:pt idx="2834">
                  <c:v>35016</c:v>
                </c:pt>
                <c:pt idx="2835">
                  <c:v>35017</c:v>
                </c:pt>
                <c:pt idx="2836">
                  <c:v>35018</c:v>
                </c:pt>
                <c:pt idx="2837">
                  <c:v>35019</c:v>
                </c:pt>
                <c:pt idx="2838">
                  <c:v>35020</c:v>
                </c:pt>
                <c:pt idx="2839">
                  <c:v>35023</c:v>
                </c:pt>
                <c:pt idx="2840">
                  <c:v>35024</c:v>
                </c:pt>
                <c:pt idx="2841">
                  <c:v>35025</c:v>
                </c:pt>
                <c:pt idx="2842">
                  <c:v>35026</c:v>
                </c:pt>
                <c:pt idx="2843">
                  <c:v>35027</c:v>
                </c:pt>
                <c:pt idx="2844">
                  <c:v>35030</c:v>
                </c:pt>
                <c:pt idx="2845">
                  <c:v>35031</c:v>
                </c:pt>
                <c:pt idx="2846">
                  <c:v>35032</c:v>
                </c:pt>
                <c:pt idx="2847">
                  <c:v>35033</c:v>
                </c:pt>
                <c:pt idx="2848">
                  <c:v>35034</c:v>
                </c:pt>
                <c:pt idx="2849">
                  <c:v>35037</c:v>
                </c:pt>
                <c:pt idx="2850">
                  <c:v>35038</c:v>
                </c:pt>
                <c:pt idx="2851">
                  <c:v>35039</c:v>
                </c:pt>
                <c:pt idx="2852">
                  <c:v>35040</c:v>
                </c:pt>
                <c:pt idx="2853">
                  <c:v>35041</c:v>
                </c:pt>
                <c:pt idx="2854">
                  <c:v>35044</c:v>
                </c:pt>
                <c:pt idx="2855">
                  <c:v>35045</c:v>
                </c:pt>
                <c:pt idx="2856">
                  <c:v>35046</c:v>
                </c:pt>
                <c:pt idx="2857">
                  <c:v>35047</c:v>
                </c:pt>
                <c:pt idx="2858">
                  <c:v>35048</c:v>
                </c:pt>
                <c:pt idx="2859">
                  <c:v>35051</c:v>
                </c:pt>
                <c:pt idx="2860">
                  <c:v>35052</c:v>
                </c:pt>
                <c:pt idx="2861">
                  <c:v>35053</c:v>
                </c:pt>
                <c:pt idx="2862">
                  <c:v>35054</c:v>
                </c:pt>
                <c:pt idx="2863">
                  <c:v>35055</c:v>
                </c:pt>
                <c:pt idx="2864">
                  <c:v>35058</c:v>
                </c:pt>
                <c:pt idx="2865">
                  <c:v>35059</c:v>
                </c:pt>
                <c:pt idx="2866">
                  <c:v>35060</c:v>
                </c:pt>
                <c:pt idx="2867">
                  <c:v>35061</c:v>
                </c:pt>
                <c:pt idx="2868">
                  <c:v>35062</c:v>
                </c:pt>
                <c:pt idx="2869">
                  <c:v>35065</c:v>
                </c:pt>
                <c:pt idx="2870">
                  <c:v>35066</c:v>
                </c:pt>
                <c:pt idx="2871">
                  <c:v>35067</c:v>
                </c:pt>
                <c:pt idx="2872">
                  <c:v>35068</c:v>
                </c:pt>
                <c:pt idx="2873">
                  <c:v>35069</c:v>
                </c:pt>
                <c:pt idx="2874">
                  <c:v>35072</c:v>
                </c:pt>
                <c:pt idx="2875">
                  <c:v>35073</c:v>
                </c:pt>
                <c:pt idx="2876">
                  <c:v>35074</c:v>
                </c:pt>
                <c:pt idx="2877">
                  <c:v>35075</c:v>
                </c:pt>
                <c:pt idx="2878">
                  <c:v>35076</c:v>
                </c:pt>
                <c:pt idx="2879">
                  <c:v>35079</c:v>
                </c:pt>
                <c:pt idx="2880">
                  <c:v>35080</c:v>
                </c:pt>
                <c:pt idx="2881">
                  <c:v>35081</c:v>
                </c:pt>
                <c:pt idx="2882">
                  <c:v>35082</c:v>
                </c:pt>
                <c:pt idx="2883">
                  <c:v>35083</c:v>
                </c:pt>
                <c:pt idx="2884">
                  <c:v>35086</c:v>
                </c:pt>
                <c:pt idx="2885">
                  <c:v>35087</c:v>
                </c:pt>
                <c:pt idx="2886">
                  <c:v>35088</c:v>
                </c:pt>
                <c:pt idx="2887">
                  <c:v>35089</c:v>
                </c:pt>
                <c:pt idx="2888">
                  <c:v>35090</c:v>
                </c:pt>
                <c:pt idx="2889">
                  <c:v>35093</c:v>
                </c:pt>
                <c:pt idx="2890">
                  <c:v>35094</c:v>
                </c:pt>
                <c:pt idx="2891">
                  <c:v>35095</c:v>
                </c:pt>
                <c:pt idx="2892">
                  <c:v>35096</c:v>
                </c:pt>
                <c:pt idx="2893">
                  <c:v>35097</c:v>
                </c:pt>
                <c:pt idx="2894">
                  <c:v>35100</c:v>
                </c:pt>
                <c:pt idx="2895">
                  <c:v>35101</c:v>
                </c:pt>
                <c:pt idx="2896">
                  <c:v>35102</c:v>
                </c:pt>
                <c:pt idx="2897">
                  <c:v>35103</c:v>
                </c:pt>
                <c:pt idx="2898">
                  <c:v>35104</c:v>
                </c:pt>
                <c:pt idx="2899">
                  <c:v>35107</c:v>
                </c:pt>
                <c:pt idx="2900">
                  <c:v>35108</c:v>
                </c:pt>
                <c:pt idx="2901">
                  <c:v>35109</c:v>
                </c:pt>
                <c:pt idx="2902">
                  <c:v>35110</c:v>
                </c:pt>
                <c:pt idx="2903">
                  <c:v>35111</c:v>
                </c:pt>
                <c:pt idx="2904">
                  <c:v>35114</c:v>
                </c:pt>
                <c:pt idx="2905">
                  <c:v>35115</c:v>
                </c:pt>
                <c:pt idx="2906">
                  <c:v>35116</c:v>
                </c:pt>
                <c:pt idx="2907">
                  <c:v>35117</c:v>
                </c:pt>
                <c:pt idx="2908">
                  <c:v>35118</c:v>
                </c:pt>
                <c:pt idx="2909">
                  <c:v>35121</c:v>
                </c:pt>
                <c:pt idx="2910">
                  <c:v>35122</c:v>
                </c:pt>
                <c:pt idx="2911">
                  <c:v>35123</c:v>
                </c:pt>
                <c:pt idx="2912">
                  <c:v>35124</c:v>
                </c:pt>
                <c:pt idx="2913">
                  <c:v>35125</c:v>
                </c:pt>
                <c:pt idx="2914">
                  <c:v>35128</c:v>
                </c:pt>
                <c:pt idx="2915">
                  <c:v>35129</c:v>
                </c:pt>
                <c:pt idx="2916">
                  <c:v>35130</c:v>
                </c:pt>
                <c:pt idx="2917">
                  <c:v>35131</c:v>
                </c:pt>
                <c:pt idx="2918">
                  <c:v>35132</c:v>
                </c:pt>
                <c:pt idx="2919">
                  <c:v>35135</c:v>
                </c:pt>
                <c:pt idx="2920">
                  <c:v>35136</c:v>
                </c:pt>
                <c:pt idx="2921">
                  <c:v>35137</c:v>
                </c:pt>
                <c:pt idx="2922">
                  <c:v>35138</c:v>
                </c:pt>
                <c:pt idx="2923">
                  <c:v>35139</c:v>
                </c:pt>
                <c:pt idx="2924">
                  <c:v>35142</c:v>
                </c:pt>
                <c:pt idx="2925">
                  <c:v>35143</c:v>
                </c:pt>
                <c:pt idx="2926">
                  <c:v>35144</c:v>
                </c:pt>
                <c:pt idx="2927">
                  <c:v>35145</c:v>
                </c:pt>
                <c:pt idx="2928">
                  <c:v>35146</c:v>
                </c:pt>
                <c:pt idx="2929">
                  <c:v>35149</c:v>
                </c:pt>
                <c:pt idx="2930">
                  <c:v>35150</c:v>
                </c:pt>
                <c:pt idx="2931">
                  <c:v>35151</c:v>
                </c:pt>
                <c:pt idx="2932">
                  <c:v>35152</c:v>
                </c:pt>
                <c:pt idx="2933">
                  <c:v>35153</c:v>
                </c:pt>
                <c:pt idx="2934">
                  <c:v>35156</c:v>
                </c:pt>
                <c:pt idx="2935">
                  <c:v>35157</c:v>
                </c:pt>
                <c:pt idx="2936">
                  <c:v>35158</c:v>
                </c:pt>
                <c:pt idx="2937">
                  <c:v>35159</c:v>
                </c:pt>
                <c:pt idx="2938">
                  <c:v>35160</c:v>
                </c:pt>
                <c:pt idx="2939">
                  <c:v>35163</c:v>
                </c:pt>
                <c:pt idx="2940">
                  <c:v>35164</c:v>
                </c:pt>
                <c:pt idx="2941">
                  <c:v>35165</c:v>
                </c:pt>
                <c:pt idx="2942">
                  <c:v>35166</c:v>
                </c:pt>
                <c:pt idx="2943">
                  <c:v>35167</c:v>
                </c:pt>
                <c:pt idx="2944">
                  <c:v>35170</c:v>
                </c:pt>
                <c:pt idx="2945">
                  <c:v>35171</c:v>
                </c:pt>
                <c:pt idx="2946">
                  <c:v>35172</c:v>
                </c:pt>
                <c:pt idx="2947">
                  <c:v>35173</c:v>
                </c:pt>
                <c:pt idx="2948">
                  <c:v>35174</c:v>
                </c:pt>
                <c:pt idx="2949">
                  <c:v>35177</c:v>
                </c:pt>
                <c:pt idx="2950">
                  <c:v>35178</c:v>
                </c:pt>
                <c:pt idx="2951">
                  <c:v>35179</c:v>
                </c:pt>
                <c:pt idx="2952">
                  <c:v>35180</c:v>
                </c:pt>
                <c:pt idx="2953">
                  <c:v>35181</c:v>
                </c:pt>
                <c:pt idx="2954">
                  <c:v>35184</c:v>
                </c:pt>
                <c:pt idx="2955">
                  <c:v>35185</c:v>
                </c:pt>
                <c:pt idx="2956">
                  <c:v>35186</c:v>
                </c:pt>
                <c:pt idx="2957">
                  <c:v>35187</c:v>
                </c:pt>
                <c:pt idx="2958">
                  <c:v>35188</c:v>
                </c:pt>
                <c:pt idx="2959">
                  <c:v>35191</c:v>
                </c:pt>
                <c:pt idx="2960">
                  <c:v>35192</c:v>
                </c:pt>
                <c:pt idx="2961">
                  <c:v>35193</c:v>
                </c:pt>
                <c:pt idx="2962">
                  <c:v>35194</c:v>
                </c:pt>
                <c:pt idx="2963">
                  <c:v>35195</c:v>
                </c:pt>
                <c:pt idx="2964">
                  <c:v>35198</c:v>
                </c:pt>
                <c:pt idx="2965">
                  <c:v>35199</c:v>
                </c:pt>
                <c:pt idx="2966">
                  <c:v>35200</c:v>
                </c:pt>
                <c:pt idx="2967">
                  <c:v>35201</c:v>
                </c:pt>
                <c:pt idx="2968">
                  <c:v>35202</c:v>
                </c:pt>
                <c:pt idx="2969">
                  <c:v>35205</c:v>
                </c:pt>
                <c:pt idx="2970">
                  <c:v>35206</c:v>
                </c:pt>
                <c:pt idx="2971">
                  <c:v>35207</c:v>
                </c:pt>
                <c:pt idx="2972">
                  <c:v>35208</c:v>
                </c:pt>
                <c:pt idx="2973">
                  <c:v>35209</c:v>
                </c:pt>
                <c:pt idx="2974">
                  <c:v>35212</c:v>
                </c:pt>
                <c:pt idx="2975">
                  <c:v>35213</c:v>
                </c:pt>
                <c:pt idx="2976">
                  <c:v>35214</c:v>
                </c:pt>
                <c:pt idx="2977">
                  <c:v>35215</c:v>
                </c:pt>
                <c:pt idx="2978">
                  <c:v>35216</c:v>
                </c:pt>
                <c:pt idx="2979">
                  <c:v>35219</c:v>
                </c:pt>
                <c:pt idx="2980">
                  <c:v>35220</c:v>
                </c:pt>
                <c:pt idx="2981">
                  <c:v>35221</c:v>
                </c:pt>
                <c:pt idx="2982">
                  <c:v>35222</c:v>
                </c:pt>
                <c:pt idx="2983">
                  <c:v>35223</c:v>
                </c:pt>
                <c:pt idx="2984">
                  <c:v>35226</c:v>
                </c:pt>
                <c:pt idx="2985">
                  <c:v>35227</c:v>
                </c:pt>
                <c:pt idx="2986">
                  <c:v>35228</c:v>
                </c:pt>
                <c:pt idx="2987">
                  <c:v>35229</c:v>
                </c:pt>
                <c:pt idx="2988">
                  <c:v>35230</c:v>
                </c:pt>
                <c:pt idx="2989">
                  <c:v>35233</c:v>
                </c:pt>
                <c:pt idx="2990">
                  <c:v>35234</c:v>
                </c:pt>
                <c:pt idx="2991">
                  <c:v>35235</c:v>
                </c:pt>
                <c:pt idx="2992">
                  <c:v>35236</c:v>
                </c:pt>
                <c:pt idx="2993">
                  <c:v>35237</c:v>
                </c:pt>
                <c:pt idx="2994">
                  <c:v>35240</c:v>
                </c:pt>
                <c:pt idx="2995">
                  <c:v>35241</c:v>
                </c:pt>
                <c:pt idx="2996">
                  <c:v>35242</c:v>
                </c:pt>
                <c:pt idx="2997">
                  <c:v>35243</c:v>
                </c:pt>
                <c:pt idx="2998">
                  <c:v>35244</c:v>
                </c:pt>
                <c:pt idx="2999">
                  <c:v>35247</c:v>
                </c:pt>
                <c:pt idx="3000">
                  <c:v>35248</c:v>
                </c:pt>
                <c:pt idx="3001">
                  <c:v>35249</c:v>
                </c:pt>
                <c:pt idx="3002">
                  <c:v>35250</c:v>
                </c:pt>
                <c:pt idx="3003">
                  <c:v>35251</c:v>
                </c:pt>
                <c:pt idx="3004">
                  <c:v>35254</c:v>
                </c:pt>
                <c:pt idx="3005">
                  <c:v>35255</c:v>
                </c:pt>
                <c:pt idx="3006">
                  <c:v>35256</c:v>
                </c:pt>
                <c:pt idx="3007">
                  <c:v>35257</c:v>
                </c:pt>
                <c:pt idx="3008">
                  <c:v>35258</c:v>
                </c:pt>
                <c:pt idx="3009">
                  <c:v>35261</c:v>
                </c:pt>
                <c:pt idx="3010">
                  <c:v>35262</c:v>
                </c:pt>
                <c:pt idx="3011">
                  <c:v>35263</c:v>
                </c:pt>
                <c:pt idx="3012">
                  <c:v>35264</c:v>
                </c:pt>
                <c:pt idx="3013">
                  <c:v>35265</c:v>
                </c:pt>
                <c:pt idx="3014">
                  <c:v>35268</c:v>
                </c:pt>
                <c:pt idx="3015">
                  <c:v>35269</c:v>
                </c:pt>
                <c:pt idx="3016">
                  <c:v>35270</c:v>
                </c:pt>
                <c:pt idx="3017">
                  <c:v>35271</c:v>
                </c:pt>
                <c:pt idx="3018">
                  <c:v>35272</c:v>
                </c:pt>
                <c:pt idx="3019">
                  <c:v>35275</c:v>
                </c:pt>
                <c:pt idx="3020">
                  <c:v>35276</c:v>
                </c:pt>
                <c:pt idx="3021">
                  <c:v>35277</c:v>
                </c:pt>
                <c:pt idx="3022">
                  <c:v>35278</c:v>
                </c:pt>
                <c:pt idx="3023">
                  <c:v>35279</c:v>
                </c:pt>
                <c:pt idx="3024">
                  <c:v>35282</c:v>
                </c:pt>
                <c:pt idx="3025">
                  <c:v>35283</c:v>
                </c:pt>
                <c:pt idx="3026">
                  <c:v>35284</c:v>
                </c:pt>
                <c:pt idx="3027">
                  <c:v>35285</c:v>
                </c:pt>
                <c:pt idx="3028">
                  <c:v>35286</c:v>
                </c:pt>
                <c:pt idx="3029">
                  <c:v>35289</c:v>
                </c:pt>
                <c:pt idx="3030">
                  <c:v>35290</c:v>
                </c:pt>
                <c:pt idx="3031">
                  <c:v>35291</c:v>
                </c:pt>
                <c:pt idx="3032">
                  <c:v>35292</c:v>
                </c:pt>
                <c:pt idx="3033">
                  <c:v>35293</c:v>
                </c:pt>
                <c:pt idx="3034">
                  <c:v>35296</c:v>
                </c:pt>
                <c:pt idx="3035">
                  <c:v>35297</c:v>
                </c:pt>
                <c:pt idx="3036">
                  <c:v>35298</c:v>
                </c:pt>
                <c:pt idx="3037">
                  <c:v>35299</c:v>
                </c:pt>
                <c:pt idx="3038">
                  <c:v>35300</c:v>
                </c:pt>
                <c:pt idx="3039">
                  <c:v>35303</c:v>
                </c:pt>
                <c:pt idx="3040">
                  <c:v>35304</c:v>
                </c:pt>
                <c:pt idx="3041">
                  <c:v>35305</c:v>
                </c:pt>
                <c:pt idx="3042">
                  <c:v>35306</c:v>
                </c:pt>
                <c:pt idx="3043">
                  <c:v>35307</c:v>
                </c:pt>
                <c:pt idx="3044">
                  <c:v>35310</c:v>
                </c:pt>
                <c:pt idx="3045">
                  <c:v>35311</c:v>
                </c:pt>
                <c:pt idx="3046">
                  <c:v>35312</c:v>
                </c:pt>
                <c:pt idx="3047">
                  <c:v>35313</c:v>
                </c:pt>
                <c:pt idx="3048">
                  <c:v>35314</c:v>
                </c:pt>
                <c:pt idx="3049">
                  <c:v>35317</c:v>
                </c:pt>
                <c:pt idx="3050">
                  <c:v>35318</c:v>
                </c:pt>
                <c:pt idx="3051">
                  <c:v>35319</c:v>
                </c:pt>
                <c:pt idx="3052">
                  <c:v>35320</c:v>
                </c:pt>
                <c:pt idx="3053">
                  <c:v>35321</c:v>
                </c:pt>
                <c:pt idx="3054">
                  <c:v>35324</c:v>
                </c:pt>
                <c:pt idx="3055">
                  <c:v>35325</c:v>
                </c:pt>
                <c:pt idx="3056">
                  <c:v>35326</c:v>
                </c:pt>
                <c:pt idx="3057">
                  <c:v>35327</c:v>
                </c:pt>
                <c:pt idx="3058">
                  <c:v>35328</c:v>
                </c:pt>
                <c:pt idx="3059">
                  <c:v>35331</c:v>
                </c:pt>
                <c:pt idx="3060">
                  <c:v>35332</c:v>
                </c:pt>
                <c:pt idx="3061">
                  <c:v>35333</c:v>
                </c:pt>
                <c:pt idx="3062">
                  <c:v>35334</c:v>
                </c:pt>
                <c:pt idx="3063">
                  <c:v>35335</c:v>
                </c:pt>
                <c:pt idx="3064">
                  <c:v>35338</c:v>
                </c:pt>
                <c:pt idx="3065">
                  <c:v>35339</c:v>
                </c:pt>
                <c:pt idx="3066">
                  <c:v>35340</c:v>
                </c:pt>
                <c:pt idx="3067">
                  <c:v>35341</c:v>
                </c:pt>
                <c:pt idx="3068">
                  <c:v>35342</c:v>
                </c:pt>
                <c:pt idx="3069">
                  <c:v>35345</c:v>
                </c:pt>
                <c:pt idx="3070">
                  <c:v>35346</c:v>
                </c:pt>
                <c:pt idx="3071">
                  <c:v>35347</c:v>
                </c:pt>
                <c:pt idx="3072">
                  <c:v>35348</c:v>
                </c:pt>
                <c:pt idx="3073">
                  <c:v>35349</c:v>
                </c:pt>
                <c:pt idx="3074">
                  <c:v>35352</c:v>
                </c:pt>
                <c:pt idx="3075">
                  <c:v>35353</c:v>
                </c:pt>
                <c:pt idx="3076">
                  <c:v>35354</c:v>
                </c:pt>
                <c:pt idx="3077">
                  <c:v>35355</c:v>
                </c:pt>
                <c:pt idx="3078">
                  <c:v>35356</c:v>
                </c:pt>
                <c:pt idx="3079">
                  <c:v>35359</c:v>
                </c:pt>
                <c:pt idx="3080">
                  <c:v>35360</c:v>
                </c:pt>
                <c:pt idx="3081">
                  <c:v>35361</c:v>
                </c:pt>
                <c:pt idx="3082">
                  <c:v>35362</c:v>
                </c:pt>
                <c:pt idx="3083">
                  <c:v>35363</c:v>
                </c:pt>
                <c:pt idx="3084">
                  <c:v>35366</c:v>
                </c:pt>
                <c:pt idx="3085">
                  <c:v>35367</c:v>
                </c:pt>
                <c:pt idx="3086">
                  <c:v>35368</c:v>
                </c:pt>
                <c:pt idx="3087">
                  <c:v>35369</c:v>
                </c:pt>
                <c:pt idx="3088">
                  <c:v>35370</c:v>
                </c:pt>
                <c:pt idx="3089">
                  <c:v>35373</c:v>
                </c:pt>
                <c:pt idx="3090">
                  <c:v>35374</c:v>
                </c:pt>
                <c:pt idx="3091">
                  <c:v>35375</c:v>
                </c:pt>
                <c:pt idx="3092">
                  <c:v>35376</c:v>
                </c:pt>
                <c:pt idx="3093">
                  <c:v>35377</c:v>
                </c:pt>
                <c:pt idx="3094">
                  <c:v>35380</c:v>
                </c:pt>
                <c:pt idx="3095">
                  <c:v>35381</c:v>
                </c:pt>
                <c:pt idx="3096">
                  <c:v>35382</c:v>
                </c:pt>
                <c:pt idx="3097">
                  <c:v>35383</c:v>
                </c:pt>
                <c:pt idx="3098">
                  <c:v>35384</c:v>
                </c:pt>
                <c:pt idx="3099">
                  <c:v>35387</c:v>
                </c:pt>
                <c:pt idx="3100">
                  <c:v>35388</c:v>
                </c:pt>
                <c:pt idx="3101">
                  <c:v>35389</c:v>
                </c:pt>
                <c:pt idx="3102">
                  <c:v>35390</c:v>
                </c:pt>
                <c:pt idx="3103">
                  <c:v>35391</c:v>
                </c:pt>
                <c:pt idx="3104">
                  <c:v>35394</c:v>
                </c:pt>
                <c:pt idx="3105">
                  <c:v>35395</c:v>
                </c:pt>
                <c:pt idx="3106">
                  <c:v>35396</c:v>
                </c:pt>
                <c:pt idx="3107">
                  <c:v>35397</c:v>
                </c:pt>
                <c:pt idx="3108">
                  <c:v>35398</c:v>
                </c:pt>
                <c:pt idx="3109">
                  <c:v>35401</c:v>
                </c:pt>
                <c:pt idx="3110">
                  <c:v>35402</c:v>
                </c:pt>
                <c:pt idx="3111">
                  <c:v>35403</c:v>
                </c:pt>
                <c:pt idx="3112">
                  <c:v>35404</c:v>
                </c:pt>
                <c:pt idx="3113">
                  <c:v>35405</c:v>
                </c:pt>
                <c:pt idx="3114">
                  <c:v>35408</c:v>
                </c:pt>
                <c:pt idx="3115">
                  <c:v>35409</c:v>
                </c:pt>
                <c:pt idx="3116">
                  <c:v>35410</c:v>
                </c:pt>
                <c:pt idx="3117">
                  <c:v>35411</c:v>
                </c:pt>
                <c:pt idx="3118">
                  <c:v>35412</c:v>
                </c:pt>
                <c:pt idx="3119">
                  <c:v>35415</c:v>
                </c:pt>
                <c:pt idx="3120">
                  <c:v>35416</c:v>
                </c:pt>
                <c:pt idx="3121">
                  <c:v>35417</c:v>
                </c:pt>
                <c:pt idx="3122">
                  <c:v>35418</c:v>
                </c:pt>
                <c:pt idx="3123">
                  <c:v>35419</c:v>
                </c:pt>
                <c:pt idx="3124">
                  <c:v>35422</c:v>
                </c:pt>
                <c:pt idx="3125">
                  <c:v>35423</c:v>
                </c:pt>
                <c:pt idx="3126">
                  <c:v>35424</c:v>
                </c:pt>
                <c:pt idx="3127">
                  <c:v>35425</c:v>
                </c:pt>
                <c:pt idx="3128">
                  <c:v>35426</c:v>
                </c:pt>
                <c:pt idx="3129">
                  <c:v>35429</c:v>
                </c:pt>
                <c:pt idx="3130">
                  <c:v>35430</c:v>
                </c:pt>
                <c:pt idx="3131">
                  <c:v>35431</c:v>
                </c:pt>
                <c:pt idx="3132">
                  <c:v>35432</c:v>
                </c:pt>
                <c:pt idx="3133">
                  <c:v>35433</c:v>
                </c:pt>
                <c:pt idx="3134">
                  <c:v>35436</c:v>
                </c:pt>
                <c:pt idx="3135">
                  <c:v>35437</c:v>
                </c:pt>
                <c:pt idx="3136">
                  <c:v>35438</c:v>
                </c:pt>
                <c:pt idx="3137">
                  <c:v>35439</c:v>
                </c:pt>
                <c:pt idx="3138">
                  <c:v>35440</c:v>
                </c:pt>
                <c:pt idx="3139">
                  <c:v>35443</c:v>
                </c:pt>
                <c:pt idx="3140">
                  <c:v>35444</c:v>
                </c:pt>
                <c:pt idx="3141">
                  <c:v>35445</c:v>
                </c:pt>
                <c:pt idx="3142">
                  <c:v>35446</c:v>
                </c:pt>
                <c:pt idx="3143">
                  <c:v>35447</c:v>
                </c:pt>
                <c:pt idx="3144">
                  <c:v>35450</c:v>
                </c:pt>
                <c:pt idx="3145">
                  <c:v>35451</c:v>
                </c:pt>
                <c:pt idx="3146">
                  <c:v>35452</c:v>
                </c:pt>
                <c:pt idx="3147">
                  <c:v>35453</c:v>
                </c:pt>
                <c:pt idx="3148">
                  <c:v>35454</c:v>
                </c:pt>
                <c:pt idx="3149">
                  <c:v>35457</c:v>
                </c:pt>
                <c:pt idx="3150">
                  <c:v>35458</c:v>
                </c:pt>
                <c:pt idx="3151">
                  <c:v>35459</c:v>
                </c:pt>
                <c:pt idx="3152">
                  <c:v>35460</c:v>
                </c:pt>
                <c:pt idx="3153">
                  <c:v>35461</c:v>
                </c:pt>
                <c:pt idx="3154">
                  <c:v>35464</c:v>
                </c:pt>
                <c:pt idx="3155">
                  <c:v>35465</c:v>
                </c:pt>
                <c:pt idx="3156">
                  <c:v>35466</c:v>
                </c:pt>
                <c:pt idx="3157">
                  <c:v>35467</c:v>
                </c:pt>
                <c:pt idx="3158">
                  <c:v>35468</c:v>
                </c:pt>
                <c:pt idx="3159">
                  <c:v>35471</c:v>
                </c:pt>
                <c:pt idx="3160">
                  <c:v>35472</c:v>
                </c:pt>
                <c:pt idx="3161">
                  <c:v>35473</c:v>
                </c:pt>
                <c:pt idx="3162">
                  <c:v>35474</c:v>
                </c:pt>
                <c:pt idx="3163">
                  <c:v>35475</c:v>
                </c:pt>
                <c:pt idx="3164">
                  <c:v>35478</c:v>
                </c:pt>
                <c:pt idx="3165">
                  <c:v>35479</c:v>
                </c:pt>
                <c:pt idx="3166">
                  <c:v>35480</c:v>
                </c:pt>
                <c:pt idx="3167">
                  <c:v>35481</c:v>
                </c:pt>
                <c:pt idx="3168">
                  <c:v>35482</c:v>
                </c:pt>
                <c:pt idx="3169">
                  <c:v>35485</c:v>
                </c:pt>
                <c:pt idx="3170">
                  <c:v>35486</c:v>
                </c:pt>
                <c:pt idx="3171">
                  <c:v>35487</c:v>
                </c:pt>
                <c:pt idx="3172">
                  <c:v>35488</c:v>
                </c:pt>
                <c:pt idx="3173">
                  <c:v>35489</c:v>
                </c:pt>
                <c:pt idx="3174">
                  <c:v>35492</c:v>
                </c:pt>
                <c:pt idx="3175">
                  <c:v>35493</c:v>
                </c:pt>
                <c:pt idx="3176">
                  <c:v>35494</c:v>
                </c:pt>
                <c:pt idx="3177">
                  <c:v>35495</c:v>
                </c:pt>
                <c:pt idx="3178">
                  <c:v>35496</c:v>
                </c:pt>
                <c:pt idx="3179">
                  <c:v>35499</c:v>
                </c:pt>
                <c:pt idx="3180">
                  <c:v>35500</c:v>
                </c:pt>
                <c:pt idx="3181">
                  <c:v>35501</c:v>
                </c:pt>
                <c:pt idx="3182">
                  <c:v>35502</c:v>
                </c:pt>
                <c:pt idx="3183">
                  <c:v>35503</c:v>
                </c:pt>
                <c:pt idx="3184">
                  <c:v>35506</c:v>
                </c:pt>
                <c:pt idx="3185">
                  <c:v>35507</c:v>
                </c:pt>
                <c:pt idx="3186">
                  <c:v>35508</c:v>
                </c:pt>
                <c:pt idx="3187">
                  <c:v>35509</c:v>
                </c:pt>
                <c:pt idx="3188">
                  <c:v>35510</c:v>
                </c:pt>
                <c:pt idx="3189">
                  <c:v>35513</c:v>
                </c:pt>
                <c:pt idx="3190">
                  <c:v>35514</c:v>
                </c:pt>
                <c:pt idx="3191">
                  <c:v>35515</c:v>
                </c:pt>
                <c:pt idx="3192">
                  <c:v>35516</c:v>
                </c:pt>
                <c:pt idx="3193">
                  <c:v>35517</c:v>
                </c:pt>
                <c:pt idx="3194">
                  <c:v>35520</c:v>
                </c:pt>
                <c:pt idx="3195">
                  <c:v>35521</c:v>
                </c:pt>
                <c:pt idx="3196">
                  <c:v>35522</c:v>
                </c:pt>
                <c:pt idx="3197">
                  <c:v>35523</c:v>
                </c:pt>
                <c:pt idx="3198">
                  <c:v>35524</c:v>
                </c:pt>
                <c:pt idx="3199">
                  <c:v>35527</c:v>
                </c:pt>
                <c:pt idx="3200">
                  <c:v>35528</c:v>
                </c:pt>
                <c:pt idx="3201">
                  <c:v>35529</c:v>
                </c:pt>
                <c:pt idx="3202">
                  <c:v>35530</c:v>
                </c:pt>
                <c:pt idx="3203">
                  <c:v>35531</c:v>
                </c:pt>
                <c:pt idx="3204">
                  <c:v>35534</c:v>
                </c:pt>
                <c:pt idx="3205">
                  <c:v>35535</c:v>
                </c:pt>
                <c:pt idx="3206">
                  <c:v>35536</c:v>
                </c:pt>
                <c:pt idx="3207">
                  <c:v>35537</c:v>
                </c:pt>
                <c:pt idx="3208">
                  <c:v>35538</c:v>
                </c:pt>
                <c:pt idx="3209">
                  <c:v>35541</c:v>
                </c:pt>
                <c:pt idx="3210">
                  <c:v>35542</c:v>
                </c:pt>
                <c:pt idx="3211">
                  <c:v>35543</c:v>
                </c:pt>
                <c:pt idx="3212">
                  <c:v>35544</c:v>
                </c:pt>
                <c:pt idx="3213">
                  <c:v>35545</c:v>
                </c:pt>
                <c:pt idx="3214">
                  <c:v>35548</c:v>
                </c:pt>
                <c:pt idx="3215">
                  <c:v>35549</c:v>
                </c:pt>
                <c:pt idx="3216">
                  <c:v>35550</c:v>
                </c:pt>
                <c:pt idx="3217">
                  <c:v>35551</c:v>
                </c:pt>
                <c:pt idx="3218">
                  <c:v>35552</c:v>
                </c:pt>
                <c:pt idx="3219">
                  <c:v>35555</c:v>
                </c:pt>
                <c:pt idx="3220">
                  <c:v>35556</c:v>
                </c:pt>
                <c:pt idx="3221">
                  <c:v>35557</c:v>
                </c:pt>
                <c:pt idx="3222">
                  <c:v>35558</c:v>
                </c:pt>
                <c:pt idx="3223">
                  <c:v>35559</c:v>
                </c:pt>
                <c:pt idx="3224">
                  <c:v>35562</c:v>
                </c:pt>
                <c:pt idx="3225">
                  <c:v>35563</c:v>
                </c:pt>
                <c:pt idx="3226">
                  <c:v>35564</c:v>
                </c:pt>
                <c:pt idx="3227">
                  <c:v>35565</c:v>
                </c:pt>
                <c:pt idx="3228">
                  <c:v>35566</c:v>
                </c:pt>
                <c:pt idx="3229">
                  <c:v>35569</c:v>
                </c:pt>
                <c:pt idx="3230">
                  <c:v>35570</c:v>
                </c:pt>
                <c:pt idx="3231">
                  <c:v>35571</c:v>
                </c:pt>
                <c:pt idx="3232">
                  <c:v>35572</c:v>
                </c:pt>
                <c:pt idx="3233">
                  <c:v>35573</c:v>
                </c:pt>
                <c:pt idx="3234">
                  <c:v>35576</c:v>
                </c:pt>
                <c:pt idx="3235">
                  <c:v>35577</c:v>
                </c:pt>
                <c:pt idx="3236">
                  <c:v>35578</c:v>
                </c:pt>
                <c:pt idx="3237">
                  <c:v>35579</c:v>
                </c:pt>
                <c:pt idx="3238">
                  <c:v>35580</c:v>
                </c:pt>
                <c:pt idx="3239">
                  <c:v>35583</c:v>
                </c:pt>
                <c:pt idx="3240">
                  <c:v>35584</c:v>
                </c:pt>
                <c:pt idx="3241">
                  <c:v>35585</c:v>
                </c:pt>
                <c:pt idx="3242">
                  <c:v>35586</c:v>
                </c:pt>
                <c:pt idx="3243">
                  <c:v>35587</c:v>
                </c:pt>
                <c:pt idx="3244">
                  <c:v>35590</c:v>
                </c:pt>
                <c:pt idx="3245">
                  <c:v>35591</c:v>
                </c:pt>
                <c:pt idx="3246">
                  <c:v>35592</c:v>
                </c:pt>
                <c:pt idx="3247">
                  <c:v>35593</c:v>
                </c:pt>
                <c:pt idx="3248">
                  <c:v>35594</c:v>
                </c:pt>
                <c:pt idx="3249">
                  <c:v>35597</c:v>
                </c:pt>
                <c:pt idx="3250">
                  <c:v>35598</c:v>
                </c:pt>
                <c:pt idx="3251">
                  <c:v>35599</c:v>
                </c:pt>
                <c:pt idx="3252">
                  <c:v>35600</c:v>
                </c:pt>
                <c:pt idx="3253">
                  <c:v>35601</c:v>
                </c:pt>
                <c:pt idx="3254">
                  <c:v>35604</c:v>
                </c:pt>
                <c:pt idx="3255">
                  <c:v>35605</c:v>
                </c:pt>
                <c:pt idx="3256">
                  <c:v>35606</c:v>
                </c:pt>
                <c:pt idx="3257">
                  <c:v>35607</c:v>
                </c:pt>
                <c:pt idx="3258">
                  <c:v>35608</c:v>
                </c:pt>
                <c:pt idx="3259">
                  <c:v>35611</c:v>
                </c:pt>
                <c:pt idx="3260">
                  <c:v>35612</c:v>
                </c:pt>
                <c:pt idx="3261">
                  <c:v>35613</c:v>
                </c:pt>
                <c:pt idx="3262">
                  <c:v>35614</c:v>
                </c:pt>
                <c:pt idx="3263">
                  <c:v>35615</c:v>
                </c:pt>
                <c:pt idx="3264">
                  <c:v>35618</c:v>
                </c:pt>
                <c:pt idx="3265">
                  <c:v>35619</c:v>
                </c:pt>
                <c:pt idx="3266">
                  <c:v>35620</c:v>
                </c:pt>
                <c:pt idx="3267">
                  <c:v>35621</c:v>
                </c:pt>
                <c:pt idx="3268">
                  <c:v>35622</c:v>
                </c:pt>
                <c:pt idx="3269">
                  <c:v>35625</c:v>
                </c:pt>
                <c:pt idx="3270">
                  <c:v>35626</c:v>
                </c:pt>
                <c:pt idx="3271">
                  <c:v>35627</c:v>
                </c:pt>
                <c:pt idx="3272">
                  <c:v>35628</c:v>
                </c:pt>
                <c:pt idx="3273">
                  <c:v>35629</c:v>
                </c:pt>
                <c:pt idx="3274">
                  <c:v>35632</c:v>
                </c:pt>
                <c:pt idx="3275">
                  <c:v>35633</c:v>
                </c:pt>
                <c:pt idx="3276">
                  <c:v>35634</c:v>
                </c:pt>
                <c:pt idx="3277">
                  <c:v>35635</c:v>
                </c:pt>
                <c:pt idx="3278">
                  <c:v>35636</c:v>
                </c:pt>
                <c:pt idx="3279">
                  <c:v>35639</c:v>
                </c:pt>
                <c:pt idx="3280">
                  <c:v>35640</c:v>
                </c:pt>
                <c:pt idx="3281">
                  <c:v>35641</c:v>
                </c:pt>
                <c:pt idx="3282">
                  <c:v>35642</c:v>
                </c:pt>
                <c:pt idx="3283">
                  <c:v>35643</c:v>
                </c:pt>
                <c:pt idx="3284">
                  <c:v>35646</c:v>
                </c:pt>
                <c:pt idx="3285">
                  <c:v>35647</c:v>
                </c:pt>
                <c:pt idx="3286">
                  <c:v>35648</c:v>
                </c:pt>
                <c:pt idx="3287">
                  <c:v>35649</c:v>
                </c:pt>
                <c:pt idx="3288">
                  <c:v>35650</c:v>
                </c:pt>
                <c:pt idx="3289">
                  <c:v>35653</c:v>
                </c:pt>
                <c:pt idx="3290">
                  <c:v>35654</c:v>
                </c:pt>
                <c:pt idx="3291">
                  <c:v>35655</c:v>
                </c:pt>
                <c:pt idx="3292">
                  <c:v>35656</c:v>
                </c:pt>
                <c:pt idx="3293">
                  <c:v>35657</c:v>
                </c:pt>
                <c:pt idx="3294">
                  <c:v>35660</c:v>
                </c:pt>
                <c:pt idx="3295">
                  <c:v>35661</c:v>
                </c:pt>
                <c:pt idx="3296">
                  <c:v>35662</c:v>
                </c:pt>
                <c:pt idx="3297">
                  <c:v>35663</c:v>
                </c:pt>
                <c:pt idx="3298">
                  <c:v>35664</c:v>
                </c:pt>
                <c:pt idx="3299">
                  <c:v>35667</c:v>
                </c:pt>
                <c:pt idx="3300">
                  <c:v>35668</c:v>
                </c:pt>
                <c:pt idx="3301">
                  <c:v>35669</c:v>
                </c:pt>
                <c:pt idx="3302">
                  <c:v>35670</c:v>
                </c:pt>
                <c:pt idx="3303">
                  <c:v>35671</c:v>
                </c:pt>
                <c:pt idx="3304">
                  <c:v>35674</c:v>
                </c:pt>
                <c:pt idx="3305">
                  <c:v>35675</c:v>
                </c:pt>
                <c:pt idx="3306">
                  <c:v>35676</c:v>
                </c:pt>
                <c:pt idx="3307">
                  <c:v>35677</c:v>
                </c:pt>
                <c:pt idx="3308">
                  <c:v>35678</c:v>
                </c:pt>
                <c:pt idx="3309">
                  <c:v>35681</c:v>
                </c:pt>
                <c:pt idx="3310">
                  <c:v>35682</c:v>
                </c:pt>
                <c:pt idx="3311">
                  <c:v>35683</c:v>
                </c:pt>
                <c:pt idx="3312">
                  <c:v>35684</c:v>
                </c:pt>
                <c:pt idx="3313">
                  <c:v>35685</c:v>
                </c:pt>
                <c:pt idx="3314">
                  <c:v>35688</c:v>
                </c:pt>
                <c:pt idx="3315">
                  <c:v>35689</c:v>
                </c:pt>
                <c:pt idx="3316">
                  <c:v>35690</c:v>
                </c:pt>
                <c:pt idx="3317">
                  <c:v>35691</c:v>
                </c:pt>
                <c:pt idx="3318">
                  <c:v>35692</c:v>
                </c:pt>
                <c:pt idx="3319">
                  <c:v>35695</c:v>
                </c:pt>
                <c:pt idx="3320">
                  <c:v>35696</c:v>
                </c:pt>
                <c:pt idx="3321">
                  <c:v>35697</c:v>
                </c:pt>
                <c:pt idx="3322">
                  <c:v>35698</c:v>
                </c:pt>
                <c:pt idx="3323">
                  <c:v>35699</c:v>
                </c:pt>
                <c:pt idx="3324">
                  <c:v>35702</c:v>
                </c:pt>
                <c:pt idx="3325">
                  <c:v>35703</c:v>
                </c:pt>
                <c:pt idx="3326">
                  <c:v>35704</c:v>
                </c:pt>
                <c:pt idx="3327">
                  <c:v>35705</c:v>
                </c:pt>
                <c:pt idx="3328">
                  <c:v>35706</c:v>
                </c:pt>
                <c:pt idx="3329">
                  <c:v>35709</c:v>
                </c:pt>
                <c:pt idx="3330">
                  <c:v>35710</c:v>
                </c:pt>
                <c:pt idx="3331">
                  <c:v>35711</c:v>
                </c:pt>
                <c:pt idx="3332">
                  <c:v>35712</c:v>
                </c:pt>
                <c:pt idx="3333">
                  <c:v>35713</c:v>
                </c:pt>
                <c:pt idx="3334">
                  <c:v>35716</c:v>
                </c:pt>
                <c:pt idx="3335">
                  <c:v>35717</c:v>
                </c:pt>
                <c:pt idx="3336">
                  <c:v>35718</c:v>
                </c:pt>
                <c:pt idx="3337">
                  <c:v>35719</c:v>
                </c:pt>
                <c:pt idx="3338">
                  <c:v>35720</c:v>
                </c:pt>
                <c:pt idx="3339">
                  <c:v>35723</c:v>
                </c:pt>
                <c:pt idx="3340">
                  <c:v>35724</c:v>
                </c:pt>
                <c:pt idx="3341">
                  <c:v>35725</c:v>
                </c:pt>
                <c:pt idx="3342">
                  <c:v>35726</c:v>
                </c:pt>
                <c:pt idx="3343">
                  <c:v>35727</c:v>
                </c:pt>
                <c:pt idx="3344">
                  <c:v>35730</c:v>
                </c:pt>
                <c:pt idx="3345">
                  <c:v>35731</c:v>
                </c:pt>
                <c:pt idx="3346">
                  <c:v>35732</c:v>
                </c:pt>
                <c:pt idx="3347">
                  <c:v>35733</c:v>
                </c:pt>
                <c:pt idx="3348">
                  <c:v>35734</c:v>
                </c:pt>
                <c:pt idx="3349">
                  <c:v>35737</c:v>
                </c:pt>
                <c:pt idx="3350">
                  <c:v>35738</c:v>
                </c:pt>
                <c:pt idx="3351">
                  <c:v>35739</c:v>
                </c:pt>
                <c:pt idx="3352">
                  <c:v>35740</c:v>
                </c:pt>
                <c:pt idx="3353">
                  <c:v>35741</c:v>
                </c:pt>
                <c:pt idx="3354">
                  <c:v>35744</c:v>
                </c:pt>
                <c:pt idx="3355">
                  <c:v>35745</c:v>
                </c:pt>
                <c:pt idx="3356">
                  <c:v>35746</c:v>
                </c:pt>
                <c:pt idx="3357">
                  <c:v>35747</c:v>
                </c:pt>
                <c:pt idx="3358">
                  <c:v>35748</c:v>
                </c:pt>
                <c:pt idx="3359">
                  <c:v>35751</c:v>
                </c:pt>
                <c:pt idx="3360">
                  <c:v>35752</c:v>
                </c:pt>
                <c:pt idx="3361">
                  <c:v>35753</c:v>
                </c:pt>
                <c:pt idx="3362">
                  <c:v>35754</c:v>
                </c:pt>
                <c:pt idx="3363">
                  <c:v>35755</c:v>
                </c:pt>
                <c:pt idx="3364">
                  <c:v>35758</c:v>
                </c:pt>
                <c:pt idx="3365">
                  <c:v>35759</c:v>
                </c:pt>
                <c:pt idx="3366">
                  <c:v>35760</c:v>
                </c:pt>
                <c:pt idx="3367">
                  <c:v>35761</c:v>
                </c:pt>
                <c:pt idx="3368">
                  <c:v>35762</c:v>
                </c:pt>
                <c:pt idx="3369">
                  <c:v>35765</c:v>
                </c:pt>
                <c:pt idx="3370">
                  <c:v>35766</c:v>
                </c:pt>
                <c:pt idx="3371">
                  <c:v>35767</c:v>
                </c:pt>
                <c:pt idx="3372">
                  <c:v>35768</c:v>
                </c:pt>
                <c:pt idx="3373">
                  <c:v>35769</c:v>
                </c:pt>
                <c:pt idx="3374">
                  <c:v>35772</c:v>
                </c:pt>
                <c:pt idx="3375">
                  <c:v>35773</c:v>
                </c:pt>
                <c:pt idx="3376">
                  <c:v>35774</c:v>
                </c:pt>
                <c:pt idx="3377">
                  <c:v>35775</c:v>
                </c:pt>
                <c:pt idx="3378">
                  <c:v>35776</c:v>
                </c:pt>
                <c:pt idx="3379">
                  <c:v>35779</c:v>
                </c:pt>
                <c:pt idx="3380">
                  <c:v>35780</c:v>
                </c:pt>
                <c:pt idx="3381">
                  <c:v>35781</c:v>
                </c:pt>
                <c:pt idx="3382">
                  <c:v>35782</c:v>
                </c:pt>
                <c:pt idx="3383">
                  <c:v>35783</c:v>
                </c:pt>
                <c:pt idx="3384">
                  <c:v>35786</c:v>
                </c:pt>
                <c:pt idx="3385">
                  <c:v>35787</c:v>
                </c:pt>
                <c:pt idx="3386">
                  <c:v>35788</c:v>
                </c:pt>
                <c:pt idx="3387">
                  <c:v>35789</c:v>
                </c:pt>
                <c:pt idx="3388">
                  <c:v>35790</c:v>
                </c:pt>
                <c:pt idx="3389">
                  <c:v>35793</c:v>
                </c:pt>
                <c:pt idx="3390">
                  <c:v>35794</c:v>
                </c:pt>
                <c:pt idx="3391">
                  <c:v>35795</c:v>
                </c:pt>
                <c:pt idx="3392">
                  <c:v>35796</c:v>
                </c:pt>
                <c:pt idx="3393">
                  <c:v>35797</c:v>
                </c:pt>
                <c:pt idx="3394">
                  <c:v>35800</c:v>
                </c:pt>
                <c:pt idx="3395">
                  <c:v>35801</c:v>
                </c:pt>
                <c:pt idx="3396">
                  <c:v>35802</c:v>
                </c:pt>
                <c:pt idx="3397">
                  <c:v>35803</c:v>
                </c:pt>
                <c:pt idx="3398">
                  <c:v>35804</c:v>
                </c:pt>
                <c:pt idx="3399">
                  <c:v>35807</c:v>
                </c:pt>
                <c:pt idx="3400">
                  <c:v>35808</c:v>
                </c:pt>
                <c:pt idx="3401">
                  <c:v>35809</c:v>
                </c:pt>
                <c:pt idx="3402">
                  <c:v>35810</c:v>
                </c:pt>
                <c:pt idx="3403">
                  <c:v>35811</c:v>
                </c:pt>
                <c:pt idx="3404">
                  <c:v>35814</c:v>
                </c:pt>
                <c:pt idx="3405">
                  <c:v>35815</c:v>
                </c:pt>
                <c:pt idx="3406">
                  <c:v>35816</c:v>
                </c:pt>
                <c:pt idx="3407">
                  <c:v>35817</c:v>
                </c:pt>
                <c:pt idx="3408">
                  <c:v>35818</c:v>
                </c:pt>
                <c:pt idx="3409">
                  <c:v>35821</c:v>
                </c:pt>
                <c:pt idx="3410">
                  <c:v>35822</c:v>
                </c:pt>
                <c:pt idx="3411">
                  <c:v>35823</c:v>
                </c:pt>
                <c:pt idx="3412">
                  <c:v>35824</c:v>
                </c:pt>
                <c:pt idx="3413">
                  <c:v>35825</c:v>
                </c:pt>
                <c:pt idx="3414">
                  <c:v>35828</c:v>
                </c:pt>
                <c:pt idx="3415">
                  <c:v>35829</c:v>
                </c:pt>
                <c:pt idx="3416">
                  <c:v>35830</c:v>
                </c:pt>
                <c:pt idx="3417">
                  <c:v>35831</c:v>
                </c:pt>
                <c:pt idx="3418">
                  <c:v>35832</c:v>
                </c:pt>
                <c:pt idx="3419">
                  <c:v>35835</c:v>
                </c:pt>
                <c:pt idx="3420">
                  <c:v>35836</c:v>
                </c:pt>
                <c:pt idx="3421">
                  <c:v>35837</c:v>
                </c:pt>
                <c:pt idx="3422">
                  <c:v>35838</c:v>
                </c:pt>
                <c:pt idx="3423">
                  <c:v>35839</c:v>
                </c:pt>
                <c:pt idx="3424">
                  <c:v>35842</c:v>
                </c:pt>
                <c:pt idx="3425">
                  <c:v>35843</c:v>
                </c:pt>
                <c:pt idx="3426">
                  <c:v>35844</c:v>
                </c:pt>
                <c:pt idx="3427">
                  <c:v>35845</c:v>
                </c:pt>
                <c:pt idx="3428">
                  <c:v>35846</c:v>
                </c:pt>
                <c:pt idx="3429">
                  <c:v>35849</c:v>
                </c:pt>
                <c:pt idx="3430">
                  <c:v>35850</c:v>
                </c:pt>
                <c:pt idx="3431">
                  <c:v>35851</c:v>
                </c:pt>
                <c:pt idx="3432">
                  <c:v>35852</c:v>
                </c:pt>
                <c:pt idx="3433">
                  <c:v>35853</c:v>
                </c:pt>
                <c:pt idx="3434">
                  <c:v>35856</c:v>
                </c:pt>
                <c:pt idx="3435">
                  <c:v>35857</c:v>
                </c:pt>
                <c:pt idx="3436">
                  <c:v>35858</c:v>
                </c:pt>
                <c:pt idx="3437">
                  <c:v>35859</c:v>
                </c:pt>
                <c:pt idx="3438">
                  <c:v>35860</c:v>
                </c:pt>
                <c:pt idx="3439">
                  <c:v>35863</c:v>
                </c:pt>
                <c:pt idx="3440">
                  <c:v>35864</c:v>
                </c:pt>
                <c:pt idx="3441">
                  <c:v>35865</c:v>
                </c:pt>
                <c:pt idx="3442">
                  <c:v>35866</c:v>
                </c:pt>
                <c:pt idx="3443">
                  <c:v>35867</c:v>
                </c:pt>
                <c:pt idx="3444">
                  <c:v>35870</c:v>
                </c:pt>
                <c:pt idx="3445">
                  <c:v>35871</c:v>
                </c:pt>
                <c:pt idx="3446">
                  <c:v>35872</c:v>
                </c:pt>
                <c:pt idx="3447">
                  <c:v>35873</c:v>
                </c:pt>
                <c:pt idx="3448">
                  <c:v>35874</c:v>
                </c:pt>
                <c:pt idx="3449">
                  <c:v>35877</c:v>
                </c:pt>
                <c:pt idx="3450">
                  <c:v>35878</c:v>
                </c:pt>
                <c:pt idx="3451">
                  <c:v>35879</c:v>
                </c:pt>
                <c:pt idx="3452">
                  <c:v>35880</c:v>
                </c:pt>
                <c:pt idx="3453">
                  <c:v>35881</c:v>
                </c:pt>
                <c:pt idx="3454">
                  <c:v>35884</c:v>
                </c:pt>
                <c:pt idx="3455">
                  <c:v>35885</c:v>
                </c:pt>
                <c:pt idx="3456">
                  <c:v>35886</c:v>
                </c:pt>
                <c:pt idx="3457">
                  <c:v>35887</c:v>
                </c:pt>
                <c:pt idx="3458">
                  <c:v>35888</c:v>
                </c:pt>
                <c:pt idx="3459">
                  <c:v>35891</c:v>
                </c:pt>
                <c:pt idx="3460">
                  <c:v>35892</c:v>
                </c:pt>
                <c:pt idx="3461">
                  <c:v>35893</c:v>
                </c:pt>
                <c:pt idx="3462">
                  <c:v>35894</c:v>
                </c:pt>
                <c:pt idx="3463">
                  <c:v>35895</c:v>
                </c:pt>
                <c:pt idx="3464">
                  <c:v>35898</c:v>
                </c:pt>
                <c:pt idx="3465">
                  <c:v>35899</c:v>
                </c:pt>
                <c:pt idx="3466">
                  <c:v>35900</c:v>
                </c:pt>
                <c:pt idx="3467">
                  <c:v>35901</c:v>
                </c:pt>
                <c:pt idx="3468">
                  <c:v>35902</c:v>
                </c:pt>
                <c:pt idx="3469">
                  <c:v>35905</c:v>
                </c:pt>
                <c:pt idx="3470">
                  <c:v>35906</c:v>
                </c:pt>
                <c:pt idx="3471">
                  <c:v>35907</c:v>
                </c:pt>
                <c:pt idx="3472">
                  <c:v>35908</c:v>
                </c:pt>
                <c:pt idx="3473">
                  <c:v>35909</c:v>
                </c:pt>
                <c:pt idx="3474">
                  <c:v>35912</c:v>
                </c:pt>
                <c:pt idx="3475">
                  <c:v>35913</c:v>
                </c:pt>
                <c:pt idx="3476">
                  <c:v>35914</c:v>
                </c:pt>
                <c:pt idx="3477">
                  <c:v>35915</c:v>
                </c:pt>
                <c:pt idx="3478">
                  <c:v>35916</c:v>
                </c:pt>
                <c:pt idx="3479">
                  <c:v>35919</c:v>
                </c:pt>
                <c:pt idx="3480">
                  <c:v>35920</c:v>
                </c:pt>
                <c:pt idx="3481">
                  <c:v>35921</c:v>
                </c:pt>
                <c:pt idx="3482">
                  <c:v>35922</c:v>
                </c:pt>
                <c:pt idx="3483">
                  <c:v>35923</c:v>
                </c:pt>
                <c:pt idx="3484">
                  <c:v>35926</c:v>
                </c:pt>
                <c:pt idx="3485">
                  <c:v>35927</c:v>
                </c:pt>
                <c:pt idx="3486">
                  <c:v>35928</c:v>
                </c:pt>
                <c:pt idx="3487">
                  <c:v>35929</c:v>
                </c:pt>
                <c:pt idx="3488">
                  <c:v>35930</c:v>
                </c:pt>
                <c:pt idx="3489">
                  <c:v>35933</c:v>
                </c:pt>
                <c:pt idx="3490">
                  <c:v>35934</c:v>
                </c:pt>
                <c:pt idx="3491">
                  <c:v>35935</c:v>
                </c:pt>
                <c:pt idx="3492">
                  <c:v>35936</c:v>
                </c:pt>
                <c:pt idx="3493">
                  <c:v>35937</c:v>
                </c:pt>
                <c:pt idx="3494">
                  <c:v>35940</c:v>
                </c:pt>
                <c:pt idx="3495">
                  <c:v>35941</c:v>
                </c:pt>
                <c:pt idx="3496">
                  <c:v>35942</c:v>
                </c:pt>
                <c:pt idx="3497">
                  <c:v>35943</c:v>
                </c:pt>
                <c:pt idx="3498">
                  <c:v>35944</c:v>
                </c:pt>
                <c:pt idx="3499">
                  <c:v>35947</c:v>
                </c:pt>
                <c:pt idx="3500">
                  <c:v>35948</c:v>
                </c:pt>
                <c:pt idx="3501">
                  <c:v>35949</c:v>
                </c:pt>
                <c:pt idx="3502">
                  <c:v>35950</c:v>
                </c:pt>
                <c:pt idx="3503">
                  <c:v>35951</c:v>
                </c:pt>
                <c:pt idx="3504">
                  <c:v>35954</c:v>
                </c:pt>
                <c:pt idx="3505">
                  <c:v>35955</c:v>
                </c:pt>
                <c:pt idx="3506">
                  <c:v>35956</c:v>
                </c:pt>
                <c:pt idx="3507">
                  <c:v>35957</c:v>
                </c:pt>
                <c:pt idx="3508">
                  <c:v>35958</c:v>
                </c:pt>
                <c:pt idx="3509">
                  <c:v>35961</c:v>
                </c:pt>
                <c:pt idx="3510">
                  <c:v>35962</c:v>
                </c:pt>
                <c:pt idx="3511">
                  <c:v>35963</c:v>
                </c:pt>
                <c:pt idx="3512">
                  <c:v>35964</c:v>
                </c:pt>
                <c:pt idx="3513">
                  <c:v>35965</c:v>
                </c:pt>
                <c:pt idx="3514">
                  <c:v>35968</c:v>
                </c:pt>
                <c:pt idx="3515">
                  <c:v>35969</c:v>
                </c:pt>
                <c:pt idx="3516">
                  <c:v>35970</c:v>
                </c:pt>
                <c:pt idx="3517">
                  <c:v>35971</c:v>
                </c:pt>
                <c:pt idx="3518">
                  <c:v>35972</c:v>
                </c:pt>
                <c:pt idx="3519">
                  <c:v>35975</c:v>
                </c:pt>
                <c:pt idx="3520">
                  <c:v>35976</c:v>
                </c:pt>
                <c:pt idx="3521">
                  <c:v>35977</c:v>
                </c:pt>
                <c:pt idx="3522">
                  <c:v>35978</c:v>
                </c:pt>
                <c:pt idx="3523">
                  <c:v>35979</c:v>
                </c:pt>
                <c:pt idx="3524">
                  <c:v>35982</c:v>
                </c:pt>
                <c:pt idx="3525">
                  <c:v>35983</c:v>
                </c:pt>
                <c:pt idx="3526">
                  <c:v>35984</c:v>
                </c:pt>
                <c:pt idx="3527">
                  <c:v>35985</c:v>
                </c:pt>
                <c:pt idx="3528">
                  <c:v>35986</c:v>
                </c:pt>
                <c:pt idx="3529">
                  <c:v>35989</c:v>
                </c:pt>
                <c:pt idx="3530">
                  <c:v>35990</c:v>
                </c:pt>
                <c:pt idx="3531">
                  <c:v>35991</c:v>
                </c:pt>
                <c:pt idx="3532">
                  <c:v>35992</c:v>
                </c:pt>
                <c:pt idx="3533">
                  <c:v>35993</c:v>
                </c:pt>
                <c:pt idx="3534">
                  <c:v>35996</c:v>
                </c:pt>
                <c:pt idx="3535">
                  <c:v>35997</c:v>
                </c:pt>
                <c:pt idx="3536">
                  <c:v>35998</c:v>
                </c:pt>
                <c:pt idx="3537">
                  <c:v>35999</c:v>
                </c:pt>
                <c:pt idx="3538">
                  <c:v>36000</c:v>
                </c:pt>
                <c:pt idx="3539">
                  <c:v>36003</c:v>
                </c:pt>
                <c:pt idx="3540">
                  <c:v>36004</c:v>
                </c:pt>
                <c:pt idx="3541">
                  <c:v>36005</c:v>
                </c:pt>
                <c:pt idx="3542">
                  <c:v>36006</c:v>
                </c:pt>
                <c:pt idx="3543">
                  <c:v>36007</c:v>
                </c:pt>
                <c:pt idx="3544">
                  <c:v>36010</c:v>
                </c:pt>
                <c:pt idx="3545">
                  <c:v>36011</c:v>
                </c:pt>
                <c:pt idx="3546">
                  <c:v>36012</c:v>
                </c:pt>
                <c:pt idx="3547">
                  <c:v>36013</c:v>
                </c:pt>
                <c:pt idx="3548">
                  <c:v>36014</c:v>
                </c:pt>
                <c:pt idx="3549">
                  <c:v>36017</c:v>
                </c:pt>
                <c:pt idx="3550">
                  <c:v>36018</c:v>
                </c:pt>
                <c:pt idx="3551">
                  <c:v>36019</c:v>
                </c:pt>
                <c:pt idx="3552">
                  <c:v>36020</c:v>
                </c:pt>
                <c:pt idx="3553">
                  <c:v>36021</c:v>
                </c:pt>
                <c:pt idx="3554">
                  <c:v>36024</c:v>
                </c:pt>
                <c:pt idx="3555">
                  <c:v>36025</c:v>
                </c:pt>
                <c:pt idx="3556">
                  <c:v>36026</c:v>
                </c:pt>
                <c:pt idx="3557">
                  <c:v>36027</c:v>
                </c:pt>
                <c:pt idx="3558">
                  <c:v>36028</c:v>
                </c:pt>
                <c:pt idx="3559">
                  <c:v>36031</c:v>
                </c:pt>
                <c:pt idx="3560">
                  <c:v>36032</c:v>
                </c:pt>
                <c:pt idx="3561">
                  <c:v>36033</c:v>
                </c:pt>
                <c:pt idx="3562">
                  <c:v>36034</c:v>
                </c:pt>
                <c:pt idx="3563">
                  <c:v>36035</c:v>
                </c:pt>
                <c:pt idx="3564">
                  <c:v>36038</c:v>
                </c:pt>
                <c:pt idx="3565">
                  <c:v>36039</c:v>
                </c:pt>
                <c:pt idx="3566">
                  <c:v>36040</c:v>
                </c:pt>
                <c:pt idx="3567">
                  <c:v>36041</c:v>
                </c:pt>
                <c:pt idx="3568">
                  <c:v>36042</c:v>
                </c:pt>
                <c:pt idx="3569">
                  <c:v>36045</c:v>
                </c:pt>
                <c:pt idx="3570">
                  <c:v>36046</c:v>
                </c:pt>
                <c:pt idx="3571">
                  <c:v>36047</c:v>
                </c:pt>
                <c:pt idx="3572">
                  <c:v>36048</c:v>
                </c:pt>
                <c:pt idx="3573">
                  <c:v>36049</c:v>
                </c:pt>
                <c:pt idx="3574">
                  <c:v>36052</c:v>
                </c:pt>
                <c:pt idx="3575">
                  <c:v>36053</c:v>
                </c:pt>
                <c:pt idx="3576">
                  <c:v>36054</c:v>
                </c:pt>
                <c:pt idx="3577">
                  <c:v>36055</c:v>
                </c:pt>
                <c:pt idx="3578">
                  <c:v>36056</c:v>
                </c:pt>
                <c:pt idx="3579">
                  <c:v>36059</c:v>
                </c:pt>
                <c:pt idx="3580">
                  <c:v>36060</c:v>
                </c:pt>
                <c:pt idx="3581">
                  <c:v>36061</c:v>
                </c:pt>
                <c:pt idx="3582">
                  <c:v>36062</c:v>
                </c:pt>
                <c:pt idx="3583">
                  <c:v>36063</c:v>
                </c:pt>
                <c:pt idx="3584">
                  <c:v>36066</c:v>
                </c:pt>
                <c:pt idx="3585">
                  <c:v>36067</c:v>
                </c:pt>
                <c:pt idx="3586">
                  <c:v>36068</c:v>
                </c:pt>
                <c:pt idx="3587">
                  <c:v>36069</c:v>
                </c:pt>
                <c:pt idx="3588">
                  <c:v>36070</c:v>
                </c:pt>
                <c:pt idx="3589">
                  <c:v>36073</c:v>
                </c:pt>
                <c:pt idx="3590">
                  <c:v>36074</c:v>
                </c:pt>
                <c:pt idx="3591">
                  <c:v>36075</c:v>
                </c:pt>
                <c:pt idx="3592">
                  <c:v>36076</c:v>
                </c:pt>
                <c:pt idx="3593">
                  <c:v>36077</c:v>
                </c:pt>
                <c:pt idx="3594">
                  <c:v>36080</c:v>
                </c:pt>
                <c:pt idx="3595">
                  <c:v>36081</c:v>
                </c:pt>
                <c:pt idx="3596">
                  <c:v>36082</c:v>
                </c:pt>
                <c:pt idx="3597">
                  <c:v>36083</c:v>
                </c:pt>
                <c:pt idx="3598">
                  <c:v>36084</c:v>
                </c:pt>
                <c:pt idx="3599">
                  <c:v>36087</c:v>
                </c:pt>
                <c:pt idx="3600">
                  <c:v>36088</c:v>
                </c:pt>
                <c:pt idx="3601">
                  <c:v>36089</c:v>
                </c:pt>
                <c:pt idx="3602">
                  <c:v>36090</c:v>
                </c:pt>
                <c:pt idx="3603">
                  <c:v>36091</c:v>
                </c:pt>
                <c:pt idx="3604">
                  <c:v>36094</c:v>
                </c:pt>
                <c:pt idx="3605">
                  <c:v>36095</c:v>
                </c:pt>
                <c:pt idx="3606">
                  <c:v>36096</c:v>
                </c:pt>
                <c:pt idx="3607">
                  <c:v>36097</c:v>
                </c:pt>
                <c:pt idx="3608">
                  <c:v>36098</c:v>
                </c:pt>
                <c:pt idx="3609">
                  <c:v>36101</c:v>
                </c:pt>
                <c:pt idx="3610">
                  <c:v>36102</c:v>
                </c:pt>
                <c:pt idx="3611">
                  <c:v>36103</c:v>
                </c:pt>
                <c:pt idx="3612">
                  <c:v>36104</c:v>
                </c:pt>
                <c:pt idx="3613">
                  <c:v>36105</c:v>
                </c:pt>
                <c:pt idx="3614">
                  <c:v>36108</c:v>
                </c:pt>
                <c:pt idx="3615">
                  <c:v>36109</c:v>
                </c:pt>
                <c:pt idx="3616">
                  <c:v>36110</c:v>
                </c:pt>
                <c:pt idx="3617">
                  <c:v>36111</c:v>
                </c:pt>
                <c:pt idx="3618">
                  <c:v>36112</c:v>
                </c:pt>
                <c:pt idx="3619">
                  <c:v>36115</c:v>
                </c:pt>
                <c:pt idx="3620">
                  <c:v>36116</c:v>
                </c:pt>
                <c:pt idx="3621">
                  <c:v>36117</c:v>
                </c:pt>
                <c:pt idx="3622">
                  <c:v>36118</c:v>
                </c:pt>
                <c:pt idx="3623">
                  <c:v>36119</c:v>
                </c:pt>
                <c:pt idx="3624">
                  <c:v>36122</c:v>
                </c:pt>
                <c:pt idx="3625">
                  <c:v>36123</c:v>
                </c:pt>
                <c:pt idx="3626">
                  <c:v>36124</c:v>
                </c:pt>
                <c:pt idx="3627">
                  <c:v>36125</c:v>
                </c:pt>
                <c:pt idx="3628">
                  <c:v>36126</c:v>
                </c:pt>
                <c:pt idx="3629">
                  <c:v>36129</c:v>
                </c:pt>
                <c:pt idx="3630">
                  <c:v>36130</c:v>
                </c:pt>
                <c:pt idx="3631">
                  <c:v>36131</c:v>
                </c:pt>
                <c:pt idx="3632">
                  <c:v>36132</c:v>
                </c:pt>
                <c:pt idx="3633">
                  <c:v>36133</c:v>
                </c:pt>
                <c:pt idx="3634">
                  <c:v>36136</c:v>
                </c:pt>
                <c:pt idx="3635">
                  <c:v>36137</c:v>
                </c:pt>
                <c:pt idx="3636">
                  <c:v>36138</c:v>
                </c:pt>
                <c:pt idx="3637">
                  <c:v>36139</c:v>
                </c:pt>
                <c:pt idx="3638">
                  <c:v>36140</c:v>
                </c:pt>
                <c:pt idx="3639">
                  <c:v>36143</c:v>
                </c:pt>
                <c:pt idx="3640">
                  <c:v>36144</c:v>
                </c:pt>
                <c:pt idx="3641">
                  <c:v>36145</c:v>
                </c:pt>
                <c:pt idx="3642">
                  <c:v>36146</c:v>
                </c:pt>
                <c:pt idx="3643">
                  <c:v>36147</c:v>
                </c:pt>
                <c:pt idx="3644">
                  <c:v>36150</c:v>
                </c:pt>
                <c:pt idx="3645">
                  <c:v>36151</c:v>
                </c:pt>
                <c:pt idx="3646">
                  <c:v>36152</c:v>
                </c:pt>
                <c:pt idx="3647">
                  <c:v>36153</c:v>
                </c:pt>
                <c:pt idx="3648">
                  <c:v>36154</c:v>
                </c:pt>
                <c:pt idx="3649">
                  <c:v>36157</c:v>
                </c:pt>
                <c:pt idx="3650">
                  <c:v>36158</c:v>
                </c:pt>
                <c:pt idx="3651">
                  <c:v>36159</c:v>
                </c:pt>
                <c:pt idx="3652">
                  <c:v>36160</c:v>
                </c:pt>
                <c:pt idx="3653">
                  <c:v>36161</c:v>
                </c:pt>
                <c:pt idx="3654">
                  <c:v>36164</c:v>
                </c:pt>
                <c:pt idx="3655">
                  <c:v>36165</c:v>
                </c:pt>
                <c:pt idx="3656">
                  <c:v>36166</c:v>
                </c:pt>
                <c:pt idx="3657">
                  <c:v>36167</c:v>
                </c:pt>
                <c:pt idx="3658">
                  <c:v>36168</c:v>
                </c:pt>
                <c:pt idx="3659">
                  <c:v>36171</c:v>
                </c:pt>
                <c:pt idx="3660">
                  <c:v>36172</c:v>
                </c:pt>
                <c:pt idx="3661">
                  <c:v>36173</c:v>
                </c:pt>
                <c:pt idx="3662">
                  <c:v>36174</c:v>
                </c:pt>
                <c:pt idx="3663">
                  <c:v>36175</c:v>
                </c:pt>
                <c:pt idx="3664">
                  <c:v>36178</c:v>
                </c:pt>
                <c:pt idx="3665">
                  <c:v>36179</c:v>
                </c:pt>
                <c:pt idx="3666">
                  <c:v>36180</c:v>
                </c:pt>
                <c:pt idx="3667">
                  <c:v>36181</c:v>
                </c:pt>
                <c:pt idx="3668">
                  <c:v>36182</c:v>
                </c:pt>
                <c:pt idx="3669">
                  <c:v>36185</c:v>
                </c:pt>
                <c:pt idx="3670">
                  <c:v>36186</c:v>
                </c:pt>
                <c:pt idx="3671">
                  <c:v>36187</c:v>
                </c:pt>
                <c:pt idx="3672">
                  <c:v>36188</c:v>
                </c:pt>
                <c:pt idx="3673">
                  <c:v>36189</c:v>
                </c:pt>
                <c:pt idx="3674">
                  <c:v>36192</c:v>
                </c:pt>
                <c:pt idx="3675">
                  <c:v>36193</c:v>
                </c:pt>
                <c:pt idx="3676">
                  <c:v>36194</c:v>
                </c:pt>
                <c:pt idx="3677">
                  <c:v>36195</c:v>
                </c:pt>
                <c:pt idx="3678">
                  <c:v>36196</c:v>
                </c:pt>
                <c:pt idx="3679">
                  <c:v>36199</c:v>
                </c:pt>
                <c:pt idx="3680">
                  <c:v>36200</c:v>
                </c:pt>
                <c:pt idx="3681">
                  <c:v>36201</c:v>
                </c:pt>
                <c:pt idx="3682">
                  <c:v>36202</c:v>
                </c:pt>
                <c:pt idx="3683">
                  <c:v>36203</c:v>
                </c:pt>
                <c:pt idx="3684">
                  <c:v>36206</c:v>
                </c:pt>
                <c:pt idx="3685">
                  <c:v>36207</c:v>
                </c:pt>
                <c:pt idx="3686">
                  <c:v>36208</c:v>
                </c:pt>
                <c:pt idx="3687">
                  <c:v>36209</c:v>
                </c:pt>
                <c:pt idx="3688">
                  <c:v>36210</c:v>
                </c:pt>
                <c:pt idx="3689">
                  <c:v>36213</c:v>
                </c:pt>
                <c:pt idx="3690">
                  <c:v>36214</c:v>
                </c:pt>
                <c:pt idx="3691">
                  <c:v>36215</c:v>
                </c:pt>
                <c:pt idx="3692">
                  <c:v>36216</c:v>
                </c:pt>
                <c:pt idx="3693">
                  <c:v>36217</c:v>
                </c:pt>
                <c:pt idx="3694">
                  <c:v>36220</c:v>
                </c:pt>
                <c:pt idx="3695">
                  <c:v>36221</c:v>
                </c:pt>
                <c:pt idx="3696">
                  <c:v>36222</c:v>
                </c:pt>
                <c:pt idx="3697">
                  <c:v>36223</c:v>
                </c:pt>
                <c:pt idx="3698">
                  <c:v>36224</c:v>
                </c:pt>
                <c:pt idx="3699">
                  <c:v>36227</c:v>
                </c:pt>
                <c:pt idx="3700">
                  <c:v>36228</c:v>
                </c:pt>
                <c:pt idx="3701">
                  <c:v>36229</c:v>
                </c:pt>
                <c:pt idx="3702">
                  <c:v>36230</c:v>
                </c:pt>
                <c:pt idx="3703">
                  <c:v>36231</c:v>
                </c:pt>
                <c:pt idx="3704">
                  <c:v>36234</c:v>
                </c:pt>
                <c:pt idx="3705">
                  <c:v>36235</c:v>
                </c:pt>
                <c:pt idx="3706">
                  <c:v>36236</c:v>
                </c:pt>
                <c:pt idx="3707">
                  <c:v>36237</c:v>
                </c:pt>
                <c:pt idx="3708">
                  <c:v>36238</c:v>
                </c:pt>
                <c:pt idx="3709">
                  <c:v>36241</c:v>
                </c:pt>
                <c:pt idx="3710">
                  <c:v>36242</c:v>
                </c:pt>
                <c:pt idx="3711">
                  <c:v>36243</c:v>
                </c:pt>
                <c:pt idx="3712">
                  <c:v>36244</c:v>
                </c:pt>
                <c:pt idx="3713">
                  <c:v>36245</c:v>
                </c:pt>
                <c:pt idx="3714">
                  <c:v>36248</c:v>
                </c:pt>
                <c:pt idx="3715">
                  <c:v>36249</c:v>
                </c:pt>
                <c:pt idx="3716">
                  <c:v>36250</c:v>
                </c:pt>
                <c:pt idx="3717">
                  <c:v>36251</c:v>
                </c:pt>
                <c:pt idx="3718">
                  <c:v>36252</c:v>
                </c:pt>
                <c:pt idx="3719">
                  <c:v>36255</c:v>
                </c:pt>
                <c:pt idx="3720">
                  <c:v>36256</c:v>
                </c:pt>
                <c:pt idx="3721">
                  <c:v>36257</c:v>
                </c:pt>
                <c:pt idx="3722">
                  <c:v>36258</c:v>
                </c:pt>
                <c:pt idx="3723">
                  <c:v>36259</c:v>
                </c:pt>
                <c:pt idx="3724">
                  <c:v>36262</c:v>
                </c:pt>
                <c:pt idx="3725">
                  <c:v>36263</c:v>
                </c:pt>
                <c:pt idx="3726">
                  <c:v>36264</c:v>
                </c:pt>
                <c:pt idx="3727">
                  <c:v>36265</c:v>
                </c:pt>
                <c:pt idx="3728">
                  <c:v>36266</c:v>
                </c:pt>
                <c:pt idx="3729">
                  <c:v>36269</c:v>
                </c:pt>
                <c:pt idx="3730">
                  <c:v>36270</c:v>
                </c:pt>
                <c:pt idx="3731">
                  <c:v>36271</c:v>
                </c:pt>
                <c:pt idx="3732">
                  <c:v>36272</c:v>
                </c:pt>
                <c:pt idx="3733">
                  <c:v>36273</c:v>
                </c:pt>
                <c:pt idx="3734">
                  <c:v>36276</c:v>
                </c:pt>
                <c:pt idx="3735">
                  <c:v>36277</c:v>
                </c:pt>
                <c:pt idx="3736">
                  <c:v>36278</c:v>
                </c:pt>
                <c:pt idx="3737">
                  <c:v>36279</c:v>
                </c:pt>
                <c:pt idx="3738">
                  <c:v>36280</c:v>
                </c:pt>
                <c:pt idx="3739">
                  <c:v>36283</c:v>
                </c:pt>
                <c:pt idx="3740">
                  <c:v>36284</c:v>
                </c:pt>
                <c:pt idx="3741">
                  <c:v>36285</c:v>
                </c:pt>
                <c:pt idx="3742">
                  <c:v>36286</c:v>
                </c:pt>
                <c:pt idx="3743">
                  <c:v>36287</c:v>
                </c:pt>
                <c:pt idx="3744">
                  <c:v>36290</c:v>
                </c:pt>
                <c:pt idx="3745">
                  <c:v>36291</c:v>
                </c:pt>
                <c:pt idx="3746">
                  <c:v>36292</c:v>
                </c:pt>
                <c:pt idx="3747">
                  <c:v>36293</c:v>
                </c:pt>
                <c:pt idx="3748">
                  <c:v>36294</c:v>
                </c:pt>
                <c:pt idx="3749">
                  <c:v>36297</c:v>
                </c:pt>
                <c:pt idx="3750">
                  <c:v>36298</c:v>
                </c:pt>
                <c:pt idx="3751">
                  <c:v>36299</c:v>
                </c:pt>
                <c:pt idx="3752">
                  <c:v>36300</c:v>
                </c:pt>
                <c:pt idx="3753">
                  <c:v>36301</c:v>
                </c:pt>
                <c:pt idx="3754">
                  <c:v>36304</c:v>
                </c:pt>
                <c:pt idx="3755">
                  <c:v>36305</c:v>
                </c:pt>
                <c:pt idx="3756">
                  <c:v>36306</c:v>
                </c:pt>
                <c:pt idx="3757">
                  <c:v>36307</c:v>
                </c:pt>
                <c:pt idx="3758">
                  <c:v>36308</c:v>
                </c:pt>
                <c:pt idx="3759">
                  <c:v>36311</c:v>
                </c:pt>
                <c:pt idx="3760">
                  <c:v>36312</c:v>
                </c:pt>
                <c:pt idx="3761">
                  <c:v>36313</c:v>
                </c:pt>
                <c:pt idx="3762">
                  <c:v>36314</c:v>
                </c:pt>
                <c:pt idx="3763">
                  <c:v>36315</c:v>
                </c:pt>
                <c:pt idx="3764">
                  <c:v>36318</c:v>
                </c:pt>
                <c:pt idx="3765">
                  <c:v>36319</c:v>
                </c:pt>
                <c:pt idx="3766">
                  <c:v>36320</c:v>
                </c:pt>
                <c:pt idx="3767">
                  <c:v>36321</c:v>
                </c:pt>
                <c:pt idx="3768">
                  <c:v>36322</c:v>
                </c:pt>
                <c:pt idx="3769">
                  <c:v>36325</c:v>
                </c:pt>
                <c:pt idx="3770">
                  <c:v>36326</c:v>
                </c:pt>
                <c:pt idx="3771">
                  <c:v>36327</c:v>
                </c:pt>
                <c:pt idx="3772">
                  <c:v>36328</c:v>
                </c:pt>
                <c:pt idx="3773">
                  <c:v>36329</c:v>
                </c:pt>
                <c:pt idx="3774">
                  <c:v>36332</c:v>
                </c:pt>
                <c:pt idx="3775">
                  <c:v>36333</c:v>
                </c:pt>
                <c:pt idx="3776">
                  <c:v>36334</c:v>
                </c:pt>
                <c:pt idx="3777">
                  <c:v>36335</c:v>
                </c:pt>
                <c:pt idx="3778">
                  <c:v>36336</c:v>
                </c:pt>
                <c:pt idx="3779">
                  <c:v>36339</c:v>
                </c:pt>
                <c:pt idx="3780">
                  <c:v>36340</c:v>
                </c:pt>
                <c:pt idx="3781">
                  <c:v>36341</c:v>
                </c:pt>
                <c:pt idx="3782">
                  <c:v>36342</c:v>
                </c:pt>
                <c:pt idx="3783">
                  <c:v>36343</c:v>
                </c:pt>
                <c:pt idx="3784">
                  <c:v>36346</c:v>
                </c:pt>
                <c:pt idx="3785">
                  <c:v>36347</c:v>
                </c:pt>
                <c:pt idx="3786">
                  <c:v>36348</c:v>
                </c:pt>
                <c:pt idx="3787">
                  <c:v>36349</c:v>
                </c:pt>
                <c:pt idx="3788">
                  <c:v>36350</c:v>
                </c:pt>
                <c:pt idx="3789">
                  <c:v>36353</c:v>
                </c:pt>
                <c:pt idx="3790">
                  <c:v>36354</c:v>
                </c:pt>
                <c:pt idx="3791">
                  <c:v>36355</c:v>
                </c:pt>
                <c:pt idx="3792">
                  <c:v>36356</c:v>
                </c:pt>
                <c:pt idx="3793">
                  <c:v>36357</c:v>
                </c:pt>
                <c:pt idx="3794">
                  <c:v>36360</c:v>
                </c:pt>
                <c:pt idx="3795">
                  <c:v>36361</c:v>
                </c:pt>
                <c:pt idx="3796">
                  <c:v>36362</c:v>
                </c:pt>
                <c:pt idx="3797">
                  <c:v>36363</c:v>
                </c:pt>
                <c:pt idx="3798">
                  <c:v>36364</c:v>
                </c:pt>
                <c:pt idx="3799">
                  <c:v>36367</c:v>
                </c:pt>
                <c:pt idx="3800">
                  <c:v>36368</c:v>
                </c:pt>
                <c:pt idx="3801">
                  <c:v>36369</c:v>
                </c:pt>
                <c:pt idx="3802">
                  <c:v>36370</c:v>
                </c:pt>
                <c:pt idx="3803">
                  <c:v>36371</c:v>
                </c:pt>
                <c:pt idx="3804">
                  <c:v>36374</c:v>
                </c:pt>
                <c:pt idx="3805">
                  <c:v>36375</c:v>
                </c:pt>
                <c:pt idx="3806">
                  <c:v>36376</c:v>
                </c:pt>
                <c:pt idx="3807">
                  <c:v>36377</c:v>
                </c:pt>
                <c:pt idx="3808">
                  <c:v>36378</c:v>
                </c:pt>
                <c:pt idx="3809">
                  <c:v>36381</c:v>
                </c:pt>
                <c:pt idx="3810">
                  <c:v>36382</c:v>
                </c:pt>
                <c:pt idx="3811">
                  <c:v>36383</c:v>
                </c:pt>
                <c:pt idx="3812">
                  <c:v>36384</c:v>
                </c:pt>
                <c:pt idx="3813">
                  <c:v>36385</c:v>
                </c:pt>
                <c:pt idx="3814">
                  <c:v>36388</c:v>
                </c:pt>
                <c:pt idx="3815">
                  <c:v>36389</c:v>
                </c:pt>
                <c:pt idx="3816">
                  <c:v>36390</c:v>
                </c:pt>
                <c:pt idx="3817">
                  <c:v>36391</c:v>
                </c:pt>
                <c:pt idx="3818">
                  <c:v>36392</c:v>
                </c:pt>
                <c:pt idx="3819">
                  <c:v>36395</c:v>
                </c:pt>
                <c:pt idx="3820">
                  <c:v>36396</c:v>
                </c:pt>
                <c:pt idx="3821">
                  <c:v>36397</c:v>
                </c:pt>
                <c:pt idx="3822">
                  <c:v>36398</c:v>
                </c:pt>
                <c:pt idx="3823">
                  <c:v>36399</c:v>
                </c:pt>
                <c:pt idx="3824">
                  <c:v>36402</c:v>
                </c:pt>
                <c:pt idx="3825">
                  <c:v>36403</c:v>
                </c:pt>
                <c:pt idx="3826">
                  <c:v>36404</c:v>
                </c:pt>
                <c:pt idx="3827">
                  <c:v>36405</c:v>
                </c:pt>
                <c:pt idx="3828">
                  <c:v>36406</c:v>
                </c:pt>
                <c:pt idx="3829">
                  <c:v>36409</c:v>
                </c:pt>
                <c:pt idx="3830">
                  <c:v>36410</c:v>
                </c:pt>
                <c:pt idx="3831">
                  <c:v>36411</c:v>
                </c:pt>
                <c:pt idx="3832">
                  <c:v>36412</c:v>
                </c:pt>
                <c:pt idx="3833">
                  <c:v>36413</c:v>
                </c:pt>
                <c:pt idx="3834">
                  <c:v>36416</c:v>
                </c:pt>
                <c:pt idx="3835">
                  <c:v>36417</c:v>
                </c:pt>
                <c:pt idx="3836">
                  <c:v>36418</c:v>
                </c:pt>
                <c:pt idx="3837">
                  <c:v>36419</c:v>
                </c:pt>
                <c:pt idx="3838">
                  <c:v>36420</c:v>
                </c:pt>
                <c:pt idx="3839">
                  <c:v>36423</c:v>
                </c:pt>
                <c:pt idx="3840">
                  <c:v>36424</c:v>
                </c:pt>
                <c:pt idx="3841">
                  <c:v>36425</c:v>
                </c:pt>
                <c:pt idx="3842">
                  <c:v>36426</c:v>
                </c:pt>
                <c:pt idx="3843">
                  <c:v>36427</c:v>
                </c:pt>
                <c:pt idx="3844">
                  <c:v>36430</c:v>
                </c:pt>
                <c:pt idx="3845">
                  <c:v>36431</c:v>
                </c:pt>
                <c:pt idx="3846">
                  <c:v>36432</c:v>
                </c:pt>
                <c:pt idx="3847">
                  <c:v>36433</c:v>
                </c:pt>
                <c:pt idx="3848">
                  <c:v>36434</c:v>
                </c:pt>
                <c:pt idx="3849">
                  <c:v>36437</c:v>
                </c:pt>
                <c:pt idx="3850">
                  <c:v>36438</c:v>
                </c:pt>
                <c:pt idx="3851">
                  <c:v>36439</c:v>
                </c:pt>
                <c:pt idx="3852">
                  <c:v>36440</c:v>
                </c:pt>
                <c:pt idx="3853">
                  <c:v>36441</c:v>
                </c:pt>
                <c:pt idx="3854">
                  <c:v>36444</c:v>
                </c:pt>
                <c:pt idx="3855">
                  <c:v>36445</c:v>
                </c:pt>
                <c:pt idx="3856">
                  <c:v>36446</c:v>
                </c:pt>
                <c:pt idx="3857">
                  <c:v>36447</c:v>
                </c:pt>
                <c:pt idx="3858">
                  <c:v>36448</c:v>
                </c:pt>
                <c:pt idx="3859">
                  <c:v>36451</c:v>
                </c:pt>
                <c:pt idx="3860">
                  <c:v>36452</c:v>
                </c:pt>
                <c:pt idx="3861">
                  <c:v>36453</c:v>
                </c:pt>
                <c:pt idx="3862">
                  <c:v>36454</c:v>
                </c:pt>
                <c:pt idx="3863">
                  <c:v>36455</c:v>
                </c:pt>
                <c:pt idx="3864">
                  <c:v>36458</c:v>
                </c:pt>
                <c:pt idx="3865">
                  <c:v>36459</c:v>
                </c:pt>
                <c:pt idx="3866">
                  <c:v>36460</c:v>
                </c:pt>
                <c:pt idx="3867">
                  <c:v>36461</c:v>
                </c:pt>
                <c:pt idx="3868">
                  <c:v>36462</c:v>
                </c:pt>
                <c:pt idx="3869">
                  <c:v>36465</c:v>
                </c:pt>
                <c:pt idx="3870">
                  <c:v>36466</c:v>
                </c:pt>
                <c:pt idx="3871">
                  <c:v>36467</c:v>
                </c:pt>
                <c:pt idx="3872">
                  <c:v>36468</c:v>
                </c:pt>
                <c:pt idx="3873">
                  <c:v>36469</c:v>
                </c:pt>
                <c:pt idx="3874">
                  <c:v>36472</c:v>
                </c:pt>
                <c:pt idx="3875">
                  <c:v>36473</c:v>
                </c:pt>
                <c:pt idx="3876">
                  <c:v>36474</c:v>
                </c:pt>
                <c:pt idx="3877">
                  <c:v>36475</c:v>
                </c:pt>
                <c:pt idx="3878">
                  <c:v>36476</c:v>
                </c:pt>
                <c:pt idx="3879">
                  <c:v>36479</c:v>
                </c:pt>
                <c:pt idx="3880">
                  <c:v>36480</c:v>
                </c:pt>
                <c:pt idx="3881">
                  <c:v>36481</c:v>
                </c:pt>
                <c:pt idx="3882">
                  <c:v>36482</c:v>
                </c:pt>
                <c:pt idx="3883">
                  <c:v>36483</c:v>
                </c:pt>
                <c:pt idx="3884">
                  <c:v>36486</c:v>
                </c:pt>
                <c:pt idx="3885">
                  <c:v>36487</c:v>
                </c:pt>
                <c:pt idx="3886">
                  <c:v>36488</c:v>
                </c:pt>
                <c:pt idx="3887">
                  <c:v>36489</c:v>
                </c:pt>
                <c:pt idx="3888">
                  <c:v>36490</c:v>
                </c:pt>
                <c:pt idx="3889">
                  <c:v>36493</c:v>
                </c:pt>
                <c:pt idx="3890">
                  <c:v>36494</c:v>
                </c:pt>
                <c:pt idx="3891">
                  <c:v>36495</c:v>
                </c:pt>
                <c:pt idx="3892">
                  <c:v>36496</c:v>
                </c:pt>
                <c:pt idx="3893">
                  <c:v>36497</c:v>
                </c:pt>
                <c:pt idx="3894">
                  <c:v>36500</c:v>
                </c:pt>
                <c:pt idx="3895">
                  <c:v>36501</c:v>
                </c:pt>
                <c:pt idx="3896">
                  <c:v>36502</c:v>
                </c:pt>
                <c:pt idx="3897">
                  <c:v>36503</c:v>
                </c:pt>
                <c:pt idx="3898">
                  <c:v>36504</c:v>
                </c:pt>
                <c:pt idx="3899">
                  <c:v>36507</c:v>
                </c:pt>
                <c:pt idx="3900">
                  <c:v>36508</c:v>
                </c:pt>
                <c:pt idx="3901">
                  <c:v>36509</c:v>
                </c:pt>
                <c:pt idx="3902">
                  <c:v>36510</c:v>
                </c:pt>
                <c:pt idx="3903">
                  <c:v>36511</c:v>
                </c:pt>
                <c:pt idx="3904">
                  <c:v>36514</c:v>
                </c:pt>
                <c:pt idx="3905">
                  <c:v>36515</c:v>
                </c:pt>
                <c:pt idx="3906">
                  <c:v>36516</c:v>
                </c:pt>
                <c:pt idx="3907">
                  <c:v>36517</c:v>
                </c:pt>
                <c:pt idx="3908">
                  <c:v>36518</c:v>
                </c:pt>
                <c:pt idx="3909">
                  <c:v>36521</c:v>
                </c:pt>
                <c:pt idx="3910">
                  <c:v>36522</c:v>
                </c:pt>
                <c:pt idx="3911">
                  <c:v>36523</c:v>
                </c:pt>
                <c:pt idx="3912">
                  <c:v>36524</c:v>
                </c:pt>
                <c:pt idx="3913">
                  <c:v>36525</c:v>
                </c:pt>
                <c:pt idx="3914">
                  <c:v>36528</c:v>
                </c:pt>
                <c:pt idx="3915">
                  <c:v>36529</c:v>
                </c:pt>
                <c:pt idx="3916">
                  <c:v>36530</c:v>
                </c:pt>
                <c:pt idx="3917">
                  <c:v>36531</c:v>
                </c:pt>
                <c:pt idx="3918">
                  <c:v>36532</c:v>
                </c:pt>
                <c:pt idx="3919">
                  <c:v>36535</c:v>
                </c:pt>
                <c:pt idx="3920">
                  <c:v>36536</c:v>
                </c:pt>
                <c:pt idx="3921">
                  <c:v>36537</c:v>
                </c:pt>
                <c:pt idx="3922">
                  <c:v>36538</c:v>
                </c:pt>
                <c:pt idx="3923">
                  <c:v>36539</c:v>
                </c:pt>
                <c:pt idx="3924">
                  <c:v>36542</c:v>
                </c:pt>
                <c:pt idx="3925">
                  <c:v>36543</c:v>
                </c:pt>
                <c:pt idx="3926">
                  <c:v>36544</c:v>
                </c:pt>
                <c:pt idx="3927">
                  <c:v>36545</c:v>
                </c:pt>
                <c:pt idx="3928">
                  <c:v>36546</c:v>
                </c:pt>
                <c:pt idx="3929">
                  <c:v>36549</c:v>
                </c:pt>
                <c:pt idx="3930">
                  <c:v>36550</c:v>
                </c:pt>
                <c:pt idx="3931">
                  <c:v>36551</c:v>
                </c:pt>
                <c:pt idx="3932">
                  <c:v>36552</c:v>
                </c:pt>
                <c:pt idx="3933">
                  <c:v>36553</c:v>
                </c:pt>
                <c:pt idx="3934">
                  <c:v>36556</c:v>
                </c:pt>
                <c:pt idx="3935">
                  <c:v>36557</c:v>
                </c:pt>
                <c:pt idx="3936">
                  <c:v>36558</c:v>
                </c:pt>
                <c:pt idx="3937">
                  <c:v>36559</c:v>
                </c:pt>
                <c:pt idx="3938">
                  <c:v>36560</c:v>
                </c:pt>
                <c:pt idx="3939">
                  <c:v>36563</c:v>
                </c:pt>
                <c:pt idx="3940">
                  <c:v>36564</c:v>
                </c:pt>
                <c:pt idx="3941">
                  <c:v>36565</c:v>
                </c:pt>
                <c:pt idx="3942">
                  <c:v>36566</c:v>
                </c:pt>
                <c:pt idx="3943">
                  <c:v>36567</c:v>
                </c:pt>
                <c:pt idx="3944">
                  <c:v>36570</c:v>
                </c:pt>
                <c:pt idx="3945">
                  <c:v>36571</c:v>
                </c:pt>
                <c:pt idx="3946">
                  <c:v>36572</c:v>
                </c:pt>
                <c:pt idx="3947">
                  <c:v>36573</c:v>
                </c:pt>
                <c:pt idx="3948">
                  <c:v>36574</c:v>
                </c:pt>
                <c:pt idx="3949">
                  <c:v>36577</c:v>
                </c:pt>
                <c:pt idx="3950">
                  <c:v>36578</c:v>
                </c:pt>
                <c:pt idx="3951">
                  <c:v>36579</c:v>
                </c:pt>
                <c:pt idx="3952">
                  <c:v>36580</c:v>
                </c:pt>
                <c:pt idx="3953">
                  <c:v>36581</c:v>
                </c:pt>
                <c:pt idx="3954">
                  <c:v>36584</c:v>
                </c:pt>
                <c:pt idx="3955">
                  <c:v>36585</c:v>
                </c:pt>
                <c:pt idx="3956">
                  <c:v>36586</c:v>
                </c:pt>
                <c:pt idx="3957">
                  <c:v>36587</c:v>
                </c:pt>
                <c:pt idx="3958">
                  <c:v>36588</c:v>
                </c:pt>
                <c:pt idx="3959">
                  <c:v>36591</c:v>
                </c:pt>
                <c:pt idx="3960">
                  <c:v>36592</c:v>
                </c:pt>
                <c:pt idx="3961">
                  <c:v>36593</c:v>
                </c:pt>
                <c:pt idx="3962">
                  <c:v>36594</c:v>
                </c:pt>
                <c:pt idx="3963">
                  <c:v>36595</c:v>
                </c:pt>
                <c:pt idx="3964">
                  <c:v>36598</c:v>
                </c:pt>
                <c:pt idx="3965">
                  <c:v>36599</c:v>
                </c:pt>
                <c:pt idx="3966">
                  <c:v>36600</c:v>
                </c:pt>
                <c:pt idx="3967">
                  <c:v>36601</c:v>
                </c:pt>
                <c:pt idx="3968">
                  <c:v>36602</c:v>
                </c:pt>
                <c:pt idx="3969">
                  <c:v>36605</c:v>
                </c:pt>
                <c:pt idx="3970">
                  <c:v>36606</c:v>
                </c:pt>
                <c:pt idx="3971">
                  <c:v>36607</c:v>
                </c:pt>
                <c:pt idx="3972">
                  <c:v>36608</c:v>
                </c:pt>
                <c:pt idx="3973">
                  <c:v>36609</c:v>
                </c:pt>
                <c:pt idx="3974">
                  <c:v>36612</c:v>
                </c:pt>
                <c:pt idx="3975">
                  <c:v>36613</c:v>
                </c:pt>
                <c:pt idx="3976">
                  <c:v>36614</c:v>
                </c:pt>
                <c:pt idx="3977">
                  <c:v>36615</c:v>
                </c:pt>
                <c:pt idx="3978">
                  <c:v>36616</c:v>
                </c:pt>
                <c:pt idx="3979">
                  <c:v>36619</c:v>
                </c:pt>
                <c:pt idx="3980">
                  <c:v>36620</c:v>
                </c:pt>
                <c:pt idx="3981">
                  <c:v>36621</c:v>
                </c:pt>
                <c:pt idx="3982">
                  <c:v>36622</c:v>
                </c:pt>
                <c:pt idx="3983">
                  <c:v>36623</c:v>
                </c:pt>
                <c:pt idx="3984">
                  <c:v>36626</c:v>
                </c:pt>
                <c:pt idx="3985">
                  <c:v>36627</c:v>
                </c:pt>
                <c:pt idx="3986">
                  <c:v>36628</c:v>
                </c:pt>
                <c:pt idx="3987">
                  <c:v>36629</c:v>
                </c:pt>
                <c:pt idx="3988">
                  <c:v>36630</c:v>
                </c:pt>
                <c:pt idx="3989">
                  <c:v>36633</c:v>
                </c:pt>
                <c:pt idx="3990">
                  <c:v>36634</c:v>
                </c:pt>
                <c:pt idx="3991">
                  <c:v>36635</c:v>
                </c:pt>
                <c:pt idx="3992">
                  <c:v>36636</c:v>
                </c:pt>
                <c:pt idx="3993">
                  <c:v>36637</c:v>
                </c:pt>
                <c:pt idx="3994">
                  <c:v>36640</c:v>
                </c:pt>
                <c:pt idx="3995">
                  <c:v>36641</c:v>
                </c:pt>
                <c:pt idx="3996">
                  <c:v>36642</c:v>
                </c:pt>
                <c:pt idx="3997">
                  <c:v>36643</c:v>
                </c:pt>
                <c:pt idx="3998">
                  <c:v>36644</c:v>
                </c:pt>
                <c:pt idx="3999">
                  <c:v>36647</c:v>
                </c:pt>
                <c:pt idx="4000">
                  <c:v>36648</c:v>
                </c:pt>
                <c:pt idx="4001">
                  <c:v>36649</c:v>
                </c:pt>
                <c:pt idx="4002">
                  <c:v>36650</c:v>
                </c:pt>
                <c:pt idx="4003">
                  <c:v>36651</c:v>
                </c:pt>
                <c:pt idx="4004">
                  <c:v>36654</c:v>
                </c:pt>
                <c:pt idx="4005">
                  <c:v>36655</c:v>
                </c:pt>
                <c:pt idx="4006">
                  <c:v>36656</c:v>
                </c:pt>
                <c:pt idx="4007">
                  <c:v>36657</c:v>
                </c:pt>
                <c:pt idx="4008">
                  <c:v>36658</c:v>
                </c:pt>
                <c:pt idx="4009">
                  <c:v>36661</c:v>
                </c:pt>
                <c:pt idx="4010">
                  <c:v>36662</c:v>
                </c:pt>
                <c:pt idx="4011">
                  <c:v>36663</c:v>
                </c:pt>
                <c:pt idx="4012">
                  <c:v>36664</c:v>
                </c:pt>
                <c:pt idx="4013">
                  <c:v>36665</c:v>
                </c:pt>
                <c:pt idx="4014">
                  <c:v>36668</c:v>
                </c:pt>
                <c:pt idx="4015">
                  <c:v>36669</c:v>
                </c:pt>
                <c:pt idx="4016">
                  <c:v>36670</c:v>
                </c:pt>
                <c:pt idx="4017">
                  <c:v>36671</c:v>
                </c:pt>
                <c:pt idx="4018">
                  <c:v>36672</c:v>
                </c:pt>
                <c:pt idx="4019">
                  <c:v>36675</c:v>
                </c:pt>
                <c:pt idx="4020">
                  <c:v>36676</c:v>
                </c:pt>
                <c:pt idx="4021">
                  <c:v>36677</c:v>
                </c:pt>
                <c:pt idx="4022">
                  <c:v>36678</c:v>
                </c:pt>
                <c:pt idx="4023">
                  <c:v>36679</c:v>
                </c:pt>
                <c:pt idx="4024">
                  <c:v>36682</c:v>
                </c:pt>
                <c:pt idx="4025">
                  <c:v>36683</c:v>
                </c:pt>
                <c:pt idx="4026">
                  <c:v>36684</c:v>
                </c:pt>
                <c:pt idx="4027">
                  <c:v>36685</c:v>
                </c:pt>
                <c:pt idx="4028">
                  <c:v>36686</c:v>
                </c:pt>
                <c:pt idx="4029">
                  <c:v>36689</c:v>
                </c:pt>
                <c:pt idx="4030">
                  <c:v>36690</c:v>
                </c:pt>
                <c:pt idx="4031">
                  <c:v>36691</c:v>
                </c:pt>
                <c:pt idx="4032">
                  <c:v>36692</c:v>
                </c:pt>
                <c:pt idx="4033">
                  <c:v>36693</c:v>
                </c:pt>
                <c:pt idx="4034">
                  <c:v>36696</c:v>
                </c:pt>
                <c:pt idx="4035">
                  <c:v>36697</c:v>
                </c:pt>
                <c:pt idx="4036">
                  <c:v>36698</c:v>
                </c:pt>
                <c:pt idx="4037">
                  <c:v>36699</c:v>
                </c:pt>
                <c:pt idx="4038">
                  <c:v>36700</c:v>
                </c:pt>
                <c:pt idx="4039">
                  <c:v>36703</c:v>
                </c:pt>
                <c:pt idx="4040">
                  <c:v>36704</c:v>
                </c:pt>
                <c:pt idx="4041">
                  <c:v>36705</c:v>
                </c:pt>
                <c:pt idx="4042">
                  <c:v>36706</c:v>
                </c:pt>
                <c:pt idx="4043">
                  <c:v>36707</c:v>
                </c:pt>
                <c:pt idx="4044">
                  <c:v>36710</c:v>
                </c:pt>
                <c:pt idx="4045">
                  <c:v>36711</c:v>
                </c:pt>
                <c:pt idx="4046">
                  <c:v>36712</c:v>
                </c:pt>
                <c:pt idx="4047">
                  <c:v>36713</c:v>
                </c:pt>
                <c:pt idx="4048">
                  <c:v>36714</c:v>
                </c:pt>
                <c:pt idx="4049">
                  <c:v>36717</c:v>
                </c:pt>
                <c:pt idx="4050">
                  <c:v>36718</c:v>
                </c:pt>
                <c:pt idx="4051">
                  <c:v>36719</c:v>
                </c:pt>
                <c:pt idx="4052">
                  <c:v>36720</c:v>
                </c:pt>
                <c:pt idx="4053">
                  <c:v>36721</c:v>
                </c:pt>
                <c:pt idx="4054">
                  <c:v>36724</c:v>
                </c:pt>
                <c:pt idx="4055">
                  <c:v>36725</c:v>
                </c:pt>
                <c:pt idx="4056">
                  <c:v>36726</c:v>
                </c:pt>
                <c:pt idx="4057">
                  <c:v>36727</c:v>
                </c:pt>
                <c:pt idx="4058">
                  <c:v>36728</c:v>
                </c:pt>
                <c:pt idx="4059">
                  <c:v>36731</c:v>
                </c:pt>
                <c:pt idx="4060">
                  <c:v>36732</c:v>
                </c:pt>
                <c:pt idx="4061">
                  <c:v>36733</c:v>
                </c:pt>
                <c:pt idx="4062">
                  <c:v>36734</c:v>
                </c:pt>
                <c:pt idx="4063">
                  <c:v>36735</c:v>
                </c:pt>
                <c:pt idx="4064">
                  <c:v>36738</c:v>
                </c:pt>
                <c:pt idx="4065">
                  <c:v>36739</c:v>
                </c:pt>
                <c:pt idx="4066">
                  <c:v>36740</c:v>
                </c:pt>
                <c:pt idx="4067">
                  <c:v>36741</c:v>
                </c:pt>
                <c:pt idx="4068">
                  <c:v>36742</c:v>
                </c:pt>
                <c:pt idx="4069">
                  <c:v>36745</c:v>
                </c:pt>
                <c:pt idx="4070">
                  <c:v>36746</c:v>
                </c:pt>
                <c:pt idx="4071">
                  <c:v>36747</c:v>
                </c:pt>
                <c:pt idx="4072">
                  <c:v>36748</c:v>
                </c:pt>
                <c:pt idx="4073">
                  <c:v>36749</c:v>
                </c:pt>
                <c:pt idx="4074">
                  <c:v>36752</c:v>
                </c:pt>
                <c:pt idx="4075">
                  <c:v>36753</c:v>
                </c:pt>
                <c:pt idx="4076">
                  <c:v>36754</c:v>
                </c:pt>
                <c:pt idx="4077">
                  <c:v>36755</c:v>
                </c:pt>
                <c:pt idx="4078">
                  <c:v>36756</c:v>
                </c:pt>
                <c:pt idx="4079">
                  <c:v>36759</c:v>
                </c:pt>
                <c:pt idx="4080">
                  <c:v>36760</c:v>
                </c:pt>
                <c:pt idx="4081">
                  <c:v>36761</c:v>
                </c:pt>
                <c:pt idx="4082">
                  <c:v>36762</c:v>
                </c:pt>
                <c:pt idx="4083">
                  <c:v>36763</c:v>
                </c:pt>
                <c:pt idx="4084">
                  <c:v>36766</c:v>
                </c:pt>
                <c:pt idx="4085">
                  <c:v>36767</c:v>
                </c:pt>
                <c:pt idx="4086">
                  <c:v>36768</c:v>
                </c:pt>
                <c:pt idx="4087">
                  <c:v>36769</c:v>
                </c:pt>
                <c:pt idx="4088">
                  <c:v>36770</c:v>
                </c:pt>
                <c:pt idx="4089">
                  <c:v>36773</c:v>
                </c:pt>
                <c:pt idx="4090">
                  <c:v>36774</c:v>
                </c:pt>
                <c:pt idx="4091">
                  <c:v>36775</c:v>
                </c:pt>
                <c:pt idx="4092">
                  <c:v>36776</c:v>
                </c:pt>
                <c:pt idx="4093">
                  <c:v>36777</c:v>
                </c:pt>
                <c:pt idx="4094">
                  <c:v>36780</c:v>
                </c:pt>
                <c:pt idx="4095">
                  <c:v>36781</c:v>
                </c:pt>
                <c:pt idx="4096">
                  <c:v>36782</c:v>
                </c:pt>
                <c:pt idx="4097">
                  <c:v>36783</c:v>
                </c:pt>
                <c:pt idx="4098">
                  <c:v>36784</c:v>
                </c:pt>
                <c:pt idx="4099">
                  <c:v>36787</c:v>
                </c:pt>
                <c:pt idx="4100">
                  <c:v>36788</c:v>
                </c:pt>
                <c:pt idx="4101">
                  <c:v>36789</c:v>
                </c:pt>
                <c:pt idx="4102">
                  <c:v>36790</c:v>
                </c:pt>
                <c:pt idx="4103">
                  <c:v>36791</c:v>
                </c:pt>
                <c:pt idx="4104">
                  <c:v>36794</c:v>
                </c:pt>
                <c:pt idx="4105">
                  <c:v>36795</c:v>
                </c:pt>
                <c:pt idx="4106">
                  <c:v>36796</c:v>
                </c:pt>
                <c:pt idx="4107">
                  <c:v>36797</c:v>
                </c:pt>
                <c:pt idx="4108">
                  <c:v>36798</c:v>
                </c:pt>
                <c:pt idx="4109">
                  <c:v>36801</c:v>
                </c:pt>
                <c:pt idx="4110">
                  <c:v>36802</c:v>
                </c:pt>
                <c:pt idx="4111">
                  <c:v>36803</c:v>
                </c:pt>
                <c:pt idx="4112">
                  <c:v>36804</c:v>
                </c:pt>
                <c:pt idx="4113">
                  <c:v>36805</c:v>
                </c:pt>
                <c:pt idx="4114">
                  <c:v>36808</c:v>
                </c:pt>
                <c:pt idx="4115">
                  <c:v>36809</c:v>
                </c:pt>
                <c:pt idx="4116">
                  <c:v>36810</c:v>
                </c:pt>
                <c:pt idx="4117">
                  <c:v>36811</c:v>
                </c:pt>
                <c:pt idx="4118">
                  <c:v>36812</c:v>
                </c:pt>
                <c:pt idx="4119">
                  <c:v>36815</c:v>
                </c:pt>
                <c:pt idx="4120">
                  <c:v>36816</c:v>
                </c:pt>
                <c:pt idx="4121">
                  <c:v>36817</c:v>
                </c:pt>
                <c:pt idx="4122">
                  <c:v>36818</c:v>
                </c:pt>
                <c:pt idx="4123">
                  <c:v>36819</c:v>
                </c:pt>
                <c:pt idx="4124">
                  <c:v>36822</c:v>
                </c:pt>
                <c:pt idx="4125">
                  <c:v>36823</c:v>
                </c:pt>
                <c:pt idx="4126">
                  <c:v>36824</c:v>
                </c:pt>
                <c:pt idx="4127">
                  <c:v>36825</c:v>
                </c:pt>
                <c:pt idx="4128">
                  <c:v>36826</c:v>
                </c:pt>
                <c:pt idx="4129">
                  <c:v>36829</c:v>
                </c:pt>
                <c:pt idx="4130">
                  <c:v>36830</c:v>
                </c:pt>
                <c:pt idx="4131">
                  <c:v>36831</c:v>
                </c:pt>
                <c:pt idx="4132">
                  <c:v>36832</c:v>
                </c:pt>
                <c:pt idx="4133">
                  <c:v>36833</c:v>
                </c:pt>
                <c:pt idx="4134">
                  <c:v>36836</c:v>
                </c:pt>
                <c:pt idx="4135">
                  <c:v>36837</c:v>
                </c:pt>
                <c:pt idx="4136">
                  <c:v>36838</c:v>
                </c:pt>
                <c:pt idx="4137">
                  <c:v>36839</c:v>
                </c:pt>
                <c:pt idx="4138">
                  <c:v>36840</c:v>
                </c:pt>
                <c:pt idx="4139">
                  <c:v>36843</c:v>
                </c:pt>
                <c:pt idx="4140">
                  <c:v>36844</c:v>
                </c:pt>
                <c:pt idx="4141">
                  <c:v>36845</c:v>
                </c:pt>
                <c:pt idx="4142">
                  <c:v>36846</c:v>
                </c:pt>
                <c:pt idx="4143">
                  <c:v>36847</c:v>
                </c:pt>
                <c:pt idx="4144">
                  <c:v>36850</c:v>
                </c:pt>
                <c:pt idx="4145">
                  <c:v>36851</c:v>
                </c:pt>
                <c:pt idx="4146">
                  <c:v>36852</c:v>
                </c:pt>
                <c:pt idx="4147">
                  <c:v>36853</c:v>
                </c:pt>
                <c:pt idx="4148">
                  <c:v>36854</c:v>
                </c:pt>
                <c:pt idx="4149">
                  <c:v>36857</c:v>
                </c:pt>
                <c:pt idx="4150">
                  <c:v>36858</c:v>
                </c:pt>
                <c:pt idx="4151">
                  <c:v>36859</c:v>
                </c:pt>
                <c:pt idx="4152">
                  <c:v>36860</c:v>
                </c:pt>
                <c:pt idx="4153">
                  <c:v>36861</c:v>
                </c:pt>
                <c:pt idx="4154">
                  <c:v>36864</c:v>
                </c:pt>
                <c:pt idx="4155">
                  <c:v>36865</c:v>
                </c:pt>
                <c:pt idx="4156">
                  <c:v>36866</c:v>
                </c:pt>
                <c:pt idx="4157">
                  <c:v>36867</c:v>
                </c:pt>
                <c:pt idx="4158">
                  <c:v>36868</c:v>
                </c:pt>
                <c:pt idx="4159">
                  <c:v>36871</c:v>
                </c:pt>
                <c:pt idx="4160">
                  <c:v>36872</c:v>
                </c:pt>
                <c:pt idx="4161">
                  <c:v>36873</c:v>
                </c:pt>
                <c:pt idx="4162">
                  <c:v>36874</c:v>
                </c:pt>
                <c:pt idx="4163">
                  <c:v>36875</c:v>
                </c:pt>
                <c:pt idx="4164">
                  <c:v>36878</c:v>
                </c:pt>
                <c:pt idx="4165">
                  <c:v>36879</c:v>
                </c:pt>
                <c:pt idx="4166">
                  <c:v>36880</c:v>
                </c:pt>
                <c:pt idx="4167">
                  <c:v>36881</c:v>
                </c:pt>
                <c:pt idx="4168">
                  <c:v>36882</c:v>
                </c:pt>
                <c:pt idx="4169">
                  <c:v>36885</c:v>
                </c:pt>
                <c:pt idx="4170">
                  <c:v>36886</c:v>
                </c:pt>
                <c:pt idx="4171">
                  <c:v>36887</c:v>
                </c:pt>
                <c:pt idx="4172">
                  <c:v>36888</c:v>
                </c:pt>
                <c:pt idx="4173">
                  <c:v>36889</c:v>
                </c:pt>
                <c:pt idx="4174">
                  <c:v>36892</c:v>
                </c:pt>
                <c:pt idx="4175">
                  <c:v>36893</c:v>
                </c:pt>
                <c:pt idx="4176">
                  <c:v>36894</c:v>
                </c:pt>
                <c:pt idx="4177">
                  <c:v>36895</c:v>
                </c:pt>
                <c:pt idx="4178">
                  <c:v>36896</c:v>
                </c:pt>
                <c:pt idx="4179">
                  <c:v>36899</c:v>
                </c:pt>
                <c:pt idx="4180">
                  <c:v>36900</c:v>
                </c:pt>
                <c:pt idx="4181">
                  <c:v>36901</c:v>
                </c:pt>
                <c:pt idx="4182">
                  <c:v>36902</c:v>
                </c:pt>
                <c:pt idx="4183">
                  <c:v>36903</c:v>
                </c:pt>
                <c:pt idx="4184">
                  <c:v>36906</c:v>
                </c:pt>
                <c:pt idx="4185">
                  <c:v>36907</c:v>
                </c:pt>
                <c:pt idx="4186">
                  <c:v>36908</c:v>
                </c:pt>
                <c:pt idx="4187">
                  <c:v>36909</c:v>
                </c:pt>
                <c:pt idx="4188">
                  <c:v>36910</c:v>
                </c:pt>
                <c:pt idx="4189">
                  <c:v>36913</c:v>
                </c:pt>
                <c:pt idx="4190">
                  <c:v>36914</c:v>
                </c:pt>
                <c:pt idx="4191">
                  <c:v>36915</c:v>
                </c:pt>
                <c:pt idx="4192">
                  <c:v>36916</c:v>
                </c:pt>
                <c:pt idx="4193">
                  <c:v>36917</c:v>
                </c:pt>
                <c:pt idx="4194">
                  <c:v>36920</c:v>
                </c:pt>
                <c:pt idx="4195">
                  <c:v>36921</c:v>
                </c:pt>
                <c:pt idx="4196">
                  <c:v>36922</c:v>
                </c:pt>
                <c:pt idx="4197">
                  <c:v>36923</c:v>
                </c:pt>
                <c:pt idx="4198">
                  <c:v>36924</c:v>
                </c:pt>
                <c:pt idx="4199">
                  <c:v>36927</c:v>
                </c:pt>
                <c:pt idx="4200">
                  <c:v>36928</c:v>
                </c:pt>
                <c:pt idx="4201">
                  <c:v>36929</c:v>
                </c:pt>
                <c:pt idx="4202">
                  <c:v>36930</c:v>
                </c:pt>
                <c:pt idx="4203">
                  <c:v>36931</c:v>
                </c:pt>
                <c:pt idx="4204">
                  <c:v>36934</c:v>
                </c:pt>
                <c:pt idx="4205">
                  <c:v>36935</c:v>
                </c:pt>
                <c:pt idx="4206">
                  <c:v>36936</c:v>
                </c:pt>
                <c:pt idx="4207">
                  <c:v>36937</c:v>
                </c:pt>
                <c:pt idx="4208">
                  <c:v>36938</c:v>
                </c:pt>
                <c:pt idx="4209">
                  <c:v>36941</c:v>
                </c:pt>
                <c:pt idx="4210">
                  <c:v>36942</c:v>
                </c:pt>
                <c:pt idx="4211">
                  <c:v>36943</c:v>
                </c:pt>
                <c:pt idx="4212">
                  <c:v>36944</c:v>
                </c:pt>
                <c:pt idx="4213">
                  <c:v>36945</c:v>
                </c:pt>
                <c:pt idx="4214">
                  <c:v>36948</c:v>
                </c:pt>
                <c:pt idx="4215">
                  <c:v>36949</c:v>
                </c:pt>
                <c:pt idx="4216">
                  <c:v>36950</c:v>
                </c:pt>
                <c:pt idx="4217">
                  <c:v>36951</c:v>
                </c:pt>
                <c:pt idx="4218">
                  <c:v>36952</c:v>
                </c:pt>
                <c:pt idx="4219">
                  <c:v>36955</c:v>
                </c:pt>
                <c:pt idx="4220">
                  <c:v>36956</c:v>
                </c:pt>
                <c:pt idx="4221">
                  <c:v>36957</c:v>
                </c:pt>
                <c:pt idx="4222">
                  <c:v>36958</c:v>
                </c:pt>
                <c:pt idx="4223">
                  <c:v>36959</c:v>
                </c:pt>
                <c:pt idx="4224">
                  <c:v>36962</c:v>
                </c:pt>
                <c:pt idx="4225">
                  <c:v>36963</c:v>
                </c:pt>
                <c:pt idx="4226">
                  <c:v>36964</c:v>
                </c:pt>
                <c:pt idx="4227">
                  <c:v>36965</c:v>
                </c:pt>
                <c:pt idx="4228">
                  <c:v>36966</c:v>
                </c:pt>
                <c:pt idx="4229">
                  <c:v>36969</c:v>
                </c:pt>
                <c:pt idx="4230">
                  <c:v>36970</c:v>
                </c:pt>
                <c:pt idx="4231">
                  <c:v>36971</c:v>
                </c:pt>
                <c:pt idx="4232">
                  <c:v>36972</c:v>
                </c:pt>
                <c:pt idx="4233">
                  <c:v>36973</c:v>
                </c:pt>
                <c:pt idx="4234">
                  <c:v>36976</c:v>
                </c:pt>
                <c:pt idx="4235">
                  <c:v>36977</c:v>
                </c:pt>
                <c:pt idx="4236">
                  <c:v>36978</c:v>
                </c:pt>
                <c:pt idx="4237">
                  <c:v>36979</c:v>
                </c:pt>
                <c:pt idx="4238">
                  <c:v>36980</c:v>
                </c:pt>
                <c:pt idx="4239">
                  <c:v>36983</c:v>
                </c:pt>
                <c:pt idx="4240">
                  <c:v>36984</c:v>
                </c:pt>
                <c:pt idx="4241">
                  <c:v>36985</c:v>
                </c:pt>
                <c:pt idx="4242">
                  <c:v>36986</c:v>
                </c:pt>
                <c:pt idx="4243">
                  <c:v>36987</c:v>
                </c:pt>
                <c:pt idx="4244">
                  <c:v>36990</c:v>
                </c:pt>
                <c:pt idx="4245">
                  <c:v>36991</c:v>
                </c:pt>
                <c:pt idx="4246">
                  <c:v>36992</c:v>
                </c:pt>
                <c:pt idx="4247">
                  <c:v>36993</c:v>
                </c:pt>
                <c:pt idx="4248">
                  <c:v>36994</c:v>
                </c:pt>
                <c:pt idx="4249">
                  <c:v>36997</c:v>
                </c:pt>
                <c:pt idx="4250">
                  <c:v>36998</c:v>
                </c:pt>
                <c:pt idx="4251">
                  <c:v>36999</c:v>
                </c:pt>
                <c:pt idx="4252">
                  <c:v>37000</c:v>
                </c:pt>
                <c:pt idx="4253">
                  <c:v>37001</c:v>
                </c:pt>
                <c:pt idx="4254">
                  <c:v>37004</c:v>
                </c:pt>
                <c:pt idx="4255">
                  <c:v>37005</c:v>
                </c:pt>
                <c:pt idx="4256">
                  <c:v>37006</c:v>
                </c:pt>
                <c:pt idx="4257">
                  <c:v>37007</c:v>
                </c:pt>
                <c:pt idx="4258">
                  <c:v>37008</c:v>
                </c:pt>
                <c:pt idx="4259">
                  <c:v>37011</c:v>
                </c:pt>
                <c:pt idx="4260">
                  <c:v>37012</c:v>
                </c:pt>
                <c:pt idx="4261">
                  <c:v>37013</c:v>
                </c:pt>
                <c:pt idx="4262">
                  <c:v>37014</c:v>
                </c:pt>
                <c:pt idx="4263">
                  <c:v>37015</c:v>
                </c:pt>
                <c:pt idx="4264">
                  <c:v>37018</c:v>
                </c:pt>
                <c:pt idx="4265">
                  <c:v>37019</c:v>
                </c:pt>
                <c:pt idx="4266">
                  <c:v>37020</c:v>
                </c:pt>
                <c:pt idx="4267">
                  <c:v>37021</c:v>
                </c:pt>
                <c:pt idx="4268">
                  <c:v>37022</c:v>
                </c:pt>
                <c:pt idx="4269">
                  <c:v>37025</c:v>
                </c:pt>
                <c:pt idx="4270">
                  <c:v>37026</c:v>
                </c:pt>
                <c:pt idx="4271">
                  <c:v>37027</c:v>
                </c:pt>
                <c:pt idx="4272">
                  <c:v>37028</c:v>
                </c:pt>
                <c:pt idx="4273">
                  <c:v>37029</c:v>
                </c:pt>
                <c:pt idx="4274">
                  <c:v>37032</c:v>
                </c:pt>
                <c:pt idx="4275">
                  <c:v>37033</c:v>
                </c:pt>
                <c:pt idx="4276">
                  <c:v>37034</c:v>
                </c:pt>
                <c:pt idx="4277">
                  <c:v>37035</c:v>
                </c:pt>
                <c:pt idx="4278">
                  <c:v>37036</c:v>
                </c:pt>
                <c:pt idx="4279">
                  <c:v>37039</c:v>
                </c:pt>
                <c:pt idx="4280">
                  <c:v>37040</c:v>
                </c:pt>
                <c:pt idx="4281">
                  <c:v>37041</c:v>
                </c:pt>
                <c:pt idx="4282">
                  <c:v>37042</c:v>
                </c:pt>
                <c:pt idx="4283">
                  <c:v>37043</c:v>
                </c:pt>
                <c:pt idx="4284">
                  <c:v>37046</c:v>
                </c:pt>
                <c:pt idx="4285">
                  <c:v>37047</c:v>
                </c:pt>
                <c:pt idx="4286">
                  <c:v>37048</c:v>
                </c:pt>
                <c:pt idx="4287">
                  <c:v>37049</c:v>
                </c:pt>
                <c:pt idx="4288">
                  <c:v>37050</c:v>
                </c:pt>
                <c:pt idx="4289">
                  <c:v>37053</c:v>
                </c:pt>
                <c:pt idx="4290">
                  <c:v>37054</c:v>
                </c:pt>
                <c:pt idx="4291">
                  <c:v>37055</c:v>
                </c:pt>
                <c:pt idx="4292">
                  <c:v>37056</c:v>
                </c:pt>
                <c:pt idx="4293">
                  <c:v>37057</c:v>
                </c:pt>
                <c:pt idx="4294">
                  <c:v>37060</c:v>
                </c:pt>
                <c:pt idx="4295">
                  <c:v>37061</c:v>
                </c:pt>
                <c:pt idx="4296">
                  <c:v>37062</c:v>
                </c:pt>
                <c:pt idx="4297">
                  <c:v>37063</c:v>
                </c:pt>
                <c:pt idx="4298">
                  <c:v>37064</c:v>
                </c:pt>
                <c:pt idx="4299">
                  <c:v>37067</c:v>
                </c:pt>
                <c:pt idx="4300">
                  <c:v>37068</c:v>
                </c:pt>
                <c:pt idx="4301">
                  <c:v>37069</c:v>
                </c:pt>
                <c:pt idx="4302">
                  <c:v>37070</c:v>
                </c:pt>
                <c:pt idx="4303">
                  <c:v>37071</c:v>
                </c:pt>
                <c:pt idx="4304">
                  <c:v>37074</c:v>
                </c:pt>
                <c:pt idx="4305">
                  <c:v>37075</c:v>
                </c:pt>
                <c:pt idx="4306">
                  <c:v>37076</c:v>
                </c:pt>
                <c:pt idx="4307">
                  <c:v>37077</c:v>
                </c:pt>
                <c:pt idx="4308">
                  <c:v>37078</c:v>
                </c:pt>
                <c:pt idx="4309">
                  <c:v>37081</c:v>
                </c:pt>
                <c:pt idx="4310">
                  <c:v>37082</c:v>
                </c:pt>
                <c:pt idx="4311">
                  <c:v>37083</c:v>
                </c:pt>
                <c:pt idx="4312">
                  <c:v>37084</c:v>
                </c:pt>
                <c:pt idx="4313">
                  <c:v>37085</c:v>
                </c:pt>
                <c:pt idx="4314">
                  <c:v>37088</c:v>
                </c:pt>
                <c:pt idx="4315">
                  <c:v>37089</c:v>
                </c:pt>
                <c:pt idx="4316">
                  <c:v>37090</c:v>
                </c:pt>
                <c:pt idx="4317">
                  <c:v>37091</c:v>
                </c:pt>
                <c:pt idx="4318">
                  <c:v>37092</c:v>
                </c:pt>
                <c:pt idx="4319">
                  <c:v>37095</c:v>
                </c:pt>
                <c:pt idx="4320">
                  <c:v>37096</c:v>
                </c:pt>
                <c:pt idx="4321">
                  <c:v>37097</c:v>
                </c:pt>
                <c:pt idx="4322">
                  <c:v>37098</c:v>
                </c:pt>
                <c:pt idx="4323">
                  <c:v>37099</c:v>
                </c:pt>
                <c:pt idx="4324">
                  <c:v>37102</c:v>
                </c:pt>
                <c:pt idx="4325">
                  <c:v>37103</c:v>
                </c:pt>
                <c:pt idx="4326">
                  <c:v>37104</c:v>
                </c:pt>
                <c:pt idx="4327">
                  <c:v>37105</c:v>
                </c:pt>
                <c:pt idx="4328">
                  <c:v>37106</c:v>
                </c:pt>
                <c:pt idx="4329">
                  <c:v>37109</c:v>
                </c:pt>
                <c:pt idx="4330">
                  <c:v>37110</c:v>
                </c:pt>
                <c:pt idx="4331">
                  <c:v>37111</c:v>
                </c:pt>
                <c:pt idx="4332">
                  <c:v>37112</c:v>
                </c:pt>
                <c:pt idx="4333">
                  <c:v>37113</c:v>
                </c:pt>
                <c:pt idx="4334">
                  <c:v>37116</c:v>
                </c:pt>
                <c:pt idx="4335">
                  <c:v>37117</c:v>
                </c:pt>
                <c:pt idx="4336">
                  <c:v>37118</c:v>
                </c:pt>
                <c:pt idx="4337">
                  <c:v>37119</c:v>
                </c:pt>
                <c:pt idx="4338">
                  <c:v>37120</c:v>
                </c:pt>
                <c:pt idx="4339">
                  <c:v>37123</c:v>
                </c:pt>
                <c:pt idx="4340">
                  <c:v>37124</c:v>
                </c:pt>
                <c:pt idx="4341">
                  <c:v>37125</c:v>
                </c:pt>
                <c:pt idx="4342">
                  <c:v>37126</c:v>
                </c:pt>
                <c:pt idx="4343">
                  <c:v>37127</c:v>
                </c:pt>
                <c:pt idx="4344">
                  <c:v>37130</c:v>
                </c:pt>
                <c:pt idx="4345">
                  <c:v>37131</c:v>
                </c:pt>
                <c:pt idx="4346">
                  <c:v>37132</c:v>
                </c:pt>
                <c:pt idx="4347">
                  <c:v>37133</c:v>
                </c:pt>
                <c:pt idx="4348">
                  <c:v>37134</c:v>
                </c:pt>
                <c:pt idx="4349">
                  <c:v>37137</c:v>
                </c:pt>
                <c:pt idx="4350">
                  <c:v>37138</c:v>
                </c:pt>
                <c:pt idx="4351">
                  <c:v>37139</c:v>
                </c:pt>
                <c:pt idx="4352">
                  <c:v>37140</c:v>
                </c:pt>
                <c:pt idx="4353">
                  <c:v>37141</c:v>
                </c:pt>
                <c:pt idx="4354">
                  <c:v>37144</c:v>
                </c:pt>
                <c:pt idx="4355">
                  <c:v>37145</c:v>
                </c:pt>
                <c:pt idx="4356">
                  <c:v>37146</c:v>
                </c:pt>
                <c:pt idx="4357">
                  <c:v>37147</c:v>
                </c:pt>
                <c:pt idx="4358">
                  <c:v>37148</c:v>
                </c:pt>
                <c:pt idx="4359">
                  <c:v>37151</c:v>
                </c:pt>
                <c:pt idx="4360">
                  <c:v>37152</c:v>
                </c:pt>
                <c:pt idx="4361">
                  <c:v>37153</c:v>
                </c:pt>
                <c:pt idx="4362">
                  <c:v>37154</c:v>
                </c:pt>
                <c:pt idx="4363">
                  <c:v>37155</c:v>
                </c:pt>
                <c:pt idx="4364">
                  <c:v>37158</c:v>
                </c:pt>
                <c:pt idx="4365">
                  <c:v>37159</c:v>
                </c:pt>
                <c:pt idx="4366">
                  <c:v>37160</c:v>
                </c:pt>
                <c:pt idx="4367">
                  <c:v>37161</c:v>
                </c:pt>
                <c:pt idx="4368">
                  <c:v>37162</c:v>
                </c:pt>
                <c:pt idx="4369">
                  <c:v>37165</c:v>
                </c:pt>
                <c:pt idx="4370">
                  <c:v>37166</c:v>
                </c:pt>
                <c:pt idx="4371">
                  <c:v>37167</c:v>
                </c:pt>
                <c:pt idx="4372">
                  <c:v>37168</c:v>
                </c:pt>
                <c:pt idx="4373">
                  <c:v>37169</c:v>
                </c:pt>
                <c:pt idx="4374">
                  <c:v>37172</c:v>
                </c:pt>
                <c:pt idx="4375">
                  <c:v>37173</c:v>
                </c:pt>
                <c:pt idx="4376">
                  <c:v>37174</c:v>
                </c:pt>
                <c:pt idx="4377">
                  <c:v>37175</c:v>
                </c:pt>
                <c:pt idx="4378">
                  <c:v>37176</c:v>
                </c:pt>
                <c:pt idx="4379">
                  <c:v>37179</c:v>
                </c:pt>
                <c:pt idx="4380">
                  <c:v>37180</c:v>
                </c:pt>
                <c:pt idx="4381">
                  <c:v>37181</c:v>
                </c:pt>
                <c:pt idx="4382">
                  <c:v>37182</c:v>
                </c:pt>
                <c:pt idx="4383">
                  <c:v>37183</c:v>
                </c:pt>
                <c:pt idx="4384">
                  <c:v>37186</c:v>
                </c:pt>
                <c:pt idx="4385">
                  <c:v>37187</c:v>
                </c:pt>
                <c:pt idx="4386">
                  <c:v>37188</c:v>
                </c:pt>
                <c:pt idx="4387">
                  <c:v>37189</c:v>
                </c:pt>
                <c:pt idx="4388">
                  <c:v>37190</c:v>
                </c:pt>
                <c:pt idx="4389">
                  <c:v>37193</c:v>
                </c:pt>
                <c:pt idx="4390">
                  <c:v>37194</c:v>
                </c:pt>
                <c:pt idx="4391">
                  <c:v>37195</c:v>
                </c:pt>
                <c:pt idx="4392">
                  <c:v>37196</c:v>
                </c:pt>
                <c:pt idx="4393">
                  <c:v>37197</c:v>
                </c:pt>
                <c:pt idx="4394">
                  <c:v>37200</c:v>
                </c:pt>
                <c:pt idx="4395">
                  <c:v>37201</c:v>
                </c:pt>
                <c:pt idx="4396">
                  <c:v>37202</c:v>
                </c:pt>
                <c:pt idx="4397">
                  <c:v>37203</c:v>
                </c:pt>
                <c:pt idx="4398">
                  <c:v>37204</c:v>
                </c:pt>
                <c:pt idx="4399">
                  <c:v>37207</c:v>
                </c:pt>
                <c:pt idx="4400">
                  <c:v>37208</c:v>
                </c:pt>
                <c:pt idx="4401">
                  <c:v>37209</c:v>
                </c:pt>
                <c:pt idx="4402">
                  <c:v>37210</c:v>
                </c:pt>
                <c:pt idx="4403">
                  <c:v>37211</c:v>
                </c:pt>
                <c:pt idx="4404">
                  <c:v>37214</c:v>
                </c:pt>
                <c:pt idx="4405">
                  <c:v>37215</c:v>
                </c:pt>
                <c:pt idx="4406">
                  <c:v>37216</c:v>
                </c:pt>
                <c:pt idx="4407">
                  <c:v>37217</c:v>
                </c:pt>
                <c:pt idx="4408">
                  <c:v>37218</c:v>
                </c:pt>
                <c:pt idx="4409">
                  <c:v>37221</c:v>
                </c:pt>
                <c:pt idx="4410">
                  <c:v>37222</c:v>
                </c:pt>
                <c:pt idx="4411">
                  <c:v>37223</c:v>
                </c:pt>
                <c:pt idx="4412">
                  <c:v>37224</c:v>
                </c:pt>
                <c:pt idx="4413">
                  <c:v>37225</c:v>
                </c:pt>
                <c:pt idx="4414">
                  <c:v>37228</c:v>
                </c:pt>
                <c:pt idx="4415">
                  <c:v>37229</c:v>
                </c:pt>
                <c:pt idx="4416">
                  <c:v>37230</c:v>
                </c:pt>
                <c:pt idx="4417">
                  <c:v>37231</c:v>
                </c:pt>
                <c:pt idx="4418">
                  <c:v>37232</c:v>
                </c:pt>
                <c:pt idx="4419">
                  <c:v>37235</c:v>
                </c:pt>
                <c:pt idx="4420">
                  <c:v>37236</c:v>
                </c:pt>
                <c:pt idx="4421">
                  <c:v>37237</c:v>
                </c:pt>
                <c:pt idx="4422">
                  <c:v>37238</c:v>
                </c:pt>
                <c:pt idx="4423">
                  <c:v>37239</c:v>
                </c:pt>
                <c:pt idx="4424">
                  <c:v>37242</c:v>
                </c:pt>
                <c:pt idx="4425">
                  <c:v>37243</c:v>
                </c:pt>
                <c:pt idx="4426">
                  <c:v>37244</c:v>
                </c:pt>
                <c:pt idx="4427">
                  <c:v>37245</c:v>
                </c:pt>
                <c:pt idx="4428">
                  <c:v>37246</c:v>
                </c:pt>
                <c:pt idx="4429">
                  <c:v>37249</c:v>
                </c:pt>
                <c:pt idx="4430">
                  <c:v>37250</c:v>
                </c:pt>
                <c:pt idx="4431">
                  <c:v>37251</c:v>
                </c:pt>
                <c:pt idx="4432">
                  <c:v>37252</c:v>
                </c:pt>
                <c:pt idx="4433">
                  <c:v>37253</c:v>
                </c:pt>
                <c:pt idx="4434">
                  <c:v>37256</c:v>
                </c:pt>
                <c:pt idx="4435">
                  <c:v>37257</c:v>
                </c:pt>
                <c:pt idx="4436">
                  <c:v>37258</c:v>
                </c:pt>
                <c:pt idx="4437">
                  <c:v>37259</c:v>
                </c:pt>
                <c:pt idx="4438">
                  <c:v>37260</c:v>
                </c:pt>
                <c:pt idx="4439">
                  <c:v>37263</c:v>
                </c:pt>
                <c:pt idx="4440">
                  <c:v>37264</c:v>
                </c:pt>
                <c:pt idx="4441">
                  <c:v>37265</c:v>
                </c:pt>
                <c:pt idx="4442">
                  <c:v>37266</c:v>
                </c:pt>
                <c:pt idx="4443">
                  <c:v>37267</c:v>
                </c:pt>
                <c:pt idx="4444">
                  <c:v>37270</c:v>
                </c:pt>
                <c:pt idx="4445">
                  <c:v>37271</c:v>
                </c:pt>
                <c:pt idx="4446">
                  <c:v>37272</c:v>
                </c:pt>
                <c:pt idx="4447">
                  <c:v>37273</c:v>
                </c:pt>
                <c:pt idx="4448">
                  <c:v>37274</c:v>
                </c:pt>
                <c:pt idx="4449">
                  <c:v>37277</c:v>
                </c:pt>
                <c:pt idx="4450">
                  <c:v>37278</c:v>
                </c:pt>
                <c:pt idx="4451">
                  <c:v>37279</c:v>
                </c:pt>
                <c:pt idx="4452">
                  <c:v>37280</c:v>
                </c:pt>
                <c:pt idx="4453">
                  <c:v>37281</c:v>
                </c:pt>
                <c:pt idx="4454">
                  <c:v>37284</c:v>
                </c:pt>
                <c:pt idx="4455">
                  <c:v>37285</c:v>
                </c:pt>
                <c:pt idx="4456">
                  <c:v>37286</c:v>
                </c:pt>
                <c:pt idx="4457">
                  <c:v>37287</c:v>
                </c:pt>
                <c:pt idx="4458">
                  <c:v>37288</c:v>
                </c:pt>
                <c:pt idx="4459">
                  <c:v>37291</c:v>
                </c:pt>
                <c:pt idx="4460">
                  <c:v>37292</c:v>
                </c:pt>
                <c:pt idx="4461">
                  <c:v>37293</c:v>
                </c:pt>
                <c:pt idx="4462">
                  <c:v>37294</c:v>
                </c:pt>
                <c:pt idx="4463">
                  <c:v>37295</c:v>
                </c:pt>
                <c:pt idx="4464">
                  <c:v>37298</c:v>
                </c:pt>
                <c:pt idx="4465">
                  <c:v>37299</c:v>
                </c:pt>
                <c:pt idx="4466">
                  <c:v>37300</c:v>
                </c:pt>
                <c:pt idx="4467">
                  <c:v>37301</c:v>
                </c:pt>
                <c:pt idx="4468">
                  <c:v>37302</c:v>
                </c:pt>
                <c:pt idx="4469">
                  <c:v>37305</c:v>
                </c:pt>
                <c:pt idx="4470">
                  <c:v>37306</c:v>
                </c:pt>
                <c:pt idx="4471">
                  <c:v>37307</c:v>
                </c:pt>
                <c:pt idx="4472">
                  <c:v>37308</c:v>
                </c:pt>
                <c:pt idx="4473">
                  <c:v>37309</c:v>
                </c:pt>
                <c:pt idx="4474">
                  <c:v>37312</c:v>
                </c:pt>
                <c:pt idx="4475">
                  <c:v>37313</c:v>
                </c:pt>
                <c:pt idx="4476">
                  <c:v>37314</c:v>
                </c:pt>
                <c:pt idx="4477">
                  <c:v>37315</c:v>
                </c:pt>
                <c:pt idx="4478">
                  <c:v>37316</c:v>
                </c:pt>
                <c:pt idx="4479">
                  <c:v>37319</c:v>
                </c:pt>
                <c:pt idx="4480">
                  <c:v>37320</c:v>
                </c:pt>
                <c:pt idx="4481">
                  <c:v>37321</c:v>
                </c:pt>
                <c:pt idx="4482">
                  <c:v>37322</c:v>
                </c:pt>
                <c:pt idx="4483">
                  <c:v>37323</c:v>
                </c:pt>
                <c:pt idx="4484">
                  <c:v>37326</c:v>
                </c:pt>
                <c:pt idx="4485">
                  <c:v>37327</c:v>
                </c:pt>
                <c:pt idx="4486">
                  <c:v>37328</c:v>
                </c:pt>
                <c:pt idx="4487">
                  <c:v>37329</c:v>
                </c:pt>
                <c:pt idx="4488">
                  <c:v>37330</c:v>
                </c:pt>
                <c:pt idx="4489">
                  <c:v>37333</c:v>
                </c:pt>
                <c:pt idx="4490">
                  <c:v>37334</c:v>
                </c:pt>
                <c:pt idx="4491">
                  <c:v>37335</c:v>
                </c:pt>
                <c:pt idx="4492">
                  <c:v>37336</c:v>
                </c:pt>
                <c:pt idx="4493">
                  <c:v>37337</c:v>
                </c:pt>
                <c:pt idx="4494">
                  <c:v>37340</c:v>
                </c:pt>
                <c:pt idx="4495">
                  <c:v>37341</c:v>
                </c:pt>
                <c:pt idx="4496">
                  <c:v>37342</c:v>
                </c:pt>
                <c:pt idx="4497">
                  <c:v>37343</c:v>
                </c:pt>
                <c:pt idx="4498">
                  <c:v>37344</c:v>
                </c:pt>
                <c:pt idx="4499">
                  <c:v>37347</c:v>
                </c:pt>
                <c:pt idx="4500">
                  <c:v>37348</c:v>
                </c:pt>
                <c:pt idx="4501">
                  <c:v>37349</c:v>
                </c:pt>
                <c:pt idx="4502">
                  <c:v>37350</c:v>
                </c:pt>
                <c:pt idx="4503">
                  <c:v>37351</c:v>
                </c:pt>
                <c:pt idx="4504">
                  <c:v>37354</c:v>
                </c:pt>
                <c:pt idx="4505">
                  <c:v>37355</c:v>
                </c:pt>
                <c:pt idx="4506">
                  <c:v>37356</c:v>
                </c:pt>
                <c:pt idx="4507">
                  <c:v>37357</c:v>
                </c:pt>
                <c:pt idx="4508">
                  <c:v>37358</c:v>
                </c:pt>
                <c:pt idx="4509">
                  <c:v>37361</c:v>
                </c:pt>
                <c:pt idx="4510">
                  <c:v>37362</c:v>
                </c:pt>
                <c:pt idx="4511">
                  <c:v>37363</c:v>
                </c:pt>
                <c:pt idx="4512">
                  <c:v>37364</c:v>
                </c:pt>
                <c:pt idx="4513">
                  <c:v>37365</c:v>
                </c:pt>
                <c:pt idx="4514">
                  <c:v>37368</c:v>
                </c:pt>
                <c:pt idx="4515">
                  <c:v>37369</c:v>
                </c:pt>
                <c:pt idx="4516">
                  <c:v>37370</c:v>
                </c:pt>
                <c:pt idx="4517">
                  <c:v>37371</c:v>
                </c:pt>
                <c:pt idx="4518">
                  <c:v>37372</c:v>
                </c:pt>
                <c:pt idx="4519">
                  <c:v>37375</c:v>
                </c:pt>
                <c:pt idx="4520">
                  <c:v>37376</c:v>
                </c:pt>
                <c:pt idx="4521">
                  <c:v>37377</c:v>
                </c:pt>
                <c:pt idx="4522">
                  <c:v>37378</c:v>
                </c:pt>
                <c:pt idx="4523">
                  <c:v>37379</c:v>
                </c:pt>
                <c:pt idx="4524">
                  <c:v>37382</c:v>
                </c:pt>
                <c:pt idx="4525">
                  <c:v>37383</c:v>
                </c:pt>
                <c:pt idx="4526">
                  <c:v>37384</c:v>
                </c:pt>
                <c:pt idx="4527">
                  <c:v>37385</c:v>
                </c:pt>
                <c:pt idx="4528">
                  <c:v>37386</c:v>
                </c:pt>
                <c:pt idx="4529">
                  <c:v>37389</c:v>
                </c:pt>
                <c:pt idx="4530">
                  <c:v>37390</c:v>
                </c:pt>
                <c:pt idx="4531">
                  <c:v>37391</c:v>
                </c:pt>
                <c:pt idx="4532">
                  <c:v>37392</c:v>
                </c:pt>
                <c:pt idx="4533">
                  <c:v>37393</c:v>
                </c:pt>
                <c:pt idx="4534">
                  <c:v>37396</c:v>
                </c:pt>
                <c:pt idx="4535">
                  <c:v>37397</c:v>
                </c:pt>
                <c:pt idx="4536">
                  <c:v>37398</c:v>
                </c:pt>
                <c:pt idx="4537">
                  <c:v>37399</c:v>
                </c:pt>
                <c:pt idx="4538">
                  <c:v>37400</c:v>
                </c:pt>
                <c:pt idx="4539">
                  <c:v>37403</c:v>
                </c:pt>
                <c:pt idx="4540">
                  <c:v>37404</c:v>
                </c:pt>
                <c:pt idx="4541">
                  <c:v>37405</c:v>
                </c:pt>
                <c:pt idx="4542">
                  <c:v>37406</c:v>
                </c:pt>
                <c:pt idx="4543">
                  <c:v>37407</c:v>
                </c:pt>
                <c:pt idx="4544">
                  <c:v>37410</c:v>
                </c:pt>
                <c:pt idx="4545">
                  <c:v>37411</c:v>
                </c:pt>
                <c:pt idx="4546">
                  <c:v>37412</c:v>
                </c:pt>
                <c:pt idx="4547">
                  <c:v>37413</c:v>
                </c:pt>
                <c:pt idx="4548">
                  <c:v>37414</c:v>
                </c:pt>
                <c:pt idx="4549">
                  <c:v>37417</c:v>
                </c:pt>
                <c:pt idx="4550">
                  <c:v>37418</c:v>
                </c:pt>
                <c:pt idx="4551">
                  <c:v>37419</c:v>
                </c:pt>
                <c:pt idx="4552">
                  <c:v>37420</c:v>
                </c:pt>
                <c:pt idx="4553">
                  <c:v>37421</c:v>
                </c:pt>
                <c:pt idx="4554">
                  <c:v>37424</c:v>
                </c:pt>
                <c:pt idx="4555">
                  <c:v>37425</c:v>
                </c:pt>
                <c:pt idx="4556">
                  <c:v>37426</c:v>
                </c:pt>
                <c:pt idx="4557">
                  <c:v>37427</c:v>
                </c:pt>
                <c:pt idx="4558">
                  <c:v>37428</c:v>
                </c:pt>
                <c:pt idx="4559">
                  <c:v>37431</c:v>
                </c:pt>
                <c:pt idx="4560">
                  <c:v>37432</c:v>
                </c:pt>
                <c:pt idx="4561">
                  <c:v>37433</c:v>
                </c:pt>
                <c:pt idx="4562">
                  <c:v>37434</c:v>
                </c:pt>
                <c:pt idx="4563">
                  <c:v>37435</c:v>
                </c:pt>
                <c:pt idx="4564">
                  <c:v>37438</c:v>
                </c:pt>
                <c:pt idx="4565">
                  <c:v>37439</c:v>
                </c:pt>
                <c:pt idx="4566">
                  <c:v>37440</c:v>
                </c:pt>
                <c:pt idx="4567">
                  <c:v>37441</c:v>
                </c:pt>
                <c:pt idx="4568">
                  <c:v>37442</c:v>
                </c:pt>
                <c:pt idx="4569">
                  <c:v>37445</c:v>
                </c:pt>
                <c:pt idx="4570">
                  <c:v>37446</c:v>
                </c:pt>
                <c:pt idx="4571">
                  <c:v>37447</c:v>
                </c:pt>
                <c:pt idx="4572">
                  <c:v>37448</c:v>
                </c:pt>
                <c:pt idx="4573">
                  <c:v>37449</c:v>
                </c:pt>
                <c:pt idx="4574">
                  <c:v>37452</c:v>
                </c:pt>
                <c:pt idx="4575">
                  <c:v>37453</c:v>
                </c:pt>
                <c:pt idx="4576">
                  <c:v>37454</c:v>
                </c:pt>
                <c:pt idx="4577">
                  <c:v>37455</c:v>
                </c:pt>
                <c:pt idx="4578">
                  <c:v>37456</c:v>
                </c:pt>
                <c:pt idx="4579">
                  <c:v>37459</c:v>
                </c:pt>
                <c:pt idx="4580">
                  <c:v>37460</c:v>
                </c:pt>
                <c:pt idx="4581">
                  <c:v>37461</c:v>
                </c:pt>
                <c:pt idx="4582">
                  <c:v>37462</c:v>
                </c:pt>
                <c:pt idx="4583">
                  <c:v>37463</c:v>
                </c:pt>
                <c:pt idx="4584">
                  <c:v>37466</c:v>
                </c:pt>
                <c:pt idx="4585">
                  <c:v>37467</c:v>
                </c:pt>
                <c:pt idx="4586">
                  <c:v>37468</c:v>
                </c:pt>
                <c:pt idx="4587">
                  <c:v>37469</c:v>
                </c:pt>
                <c:pt idx="4588">
                  <c:v>37470</c:v>
                </c:pt>
                <c:pt idx="4589">
                  <c:v>37473</c:v>
                </c:pt>
                <c:pt idx="4590">
                  <c:v>37474</c:v>
                </c:pt>
                <c:pt idx="4591">
                  <c:v>37475</c:v>
                </c:pt>
                <c:pt idx="4592">
                  <c:v>37476</c:v>
                </c:pt>
                <c:pt idx="4593">
                  <c:v>37477</c:v>
                </c:pt>
                <c:pt idx="4594">
                  <c:v>37480</c:v>
                </c:pt>
                <c:pt idx="4595">
                  <c:v>37481</c:v>
                </c:pt>
                <c:pt idx="4596">
                  <c:v>37482</c:v>
                </c:pt>
                <c:pt idx="4597">
                  <c:v>37483</c:v>
                </c:pt>
                <c:pt idx="4598">
                  <c:v>37484</c:v>
                </c:pt>
                <c:pt idx="4599">
                  <c:v>37487</c:v>
                </c:pt>
                <c:pt idx="4600">
                  <c:v>37488</c:v>
                </c:pt>
                <c:pt idx="4601">
                  <c:v>37489</c:v>
                </c:pt>
                <c:pt idx="4602">
                  <c:v>37490</c:v>
                </c:pt>
                <c:pt idx="4603">
                  <c:v>37491</c:v>
                </c:pt>
                <c:pt idx="4604">
                  <c:v>37494</c:v>
                </c:pt>
                <c:pt idx="4605">
                  <c:v>37495</c:v>
                </c:pt>
                <c:pt idx="4606">
                  <c:v>37496</c:v>
                </c:pt>
                <c:pt idx="4607">
                  <c:v>37497</c:v>
                </c:pt>
                <c:pt idx="4608">
                  <c:v>37498</c:v>
                </c:pt>
                <c:pt idx="4609">
                  <c:v>37501</c:v>
                </c:pt>
                <c:pt idx="4610">
                  <c:v>37502</c:v>
                </c:pt>
                <c:pt idx="4611">
                  <c:v>37503</c:v>
                </c:pt>
                <c:pt idx="4612">
                  <c:v>37504</c:v>
                </c:pt>
                <c:pt idx="4613">
                  <c:v>37505</c:v>
                </c:pt>
                <c:pt idx="4614">
                  <c:v>37508</c:v>
                </c:pt>
                <c:pt idx="4615">
                  <c:v>37509</c:v>
                </c:pt>
                <c:pt idx="4616">
                  <c:v>37510</c:v>
                </c:pt>
                <c:pt idx="4617">
                  <c:v>37511</c:v>
                </c:pt>
                <c:pt idx="4618">
                  <c:v>37512</c:v>
                </c:pt>
                <c:pt idx="4619">
                  <c:v>37515</c:v>
                </c:pt>
                <c:pt idx="4620">
                  <c:v>37516</c:v>
                </c:pt>
                <c:pt idx="4621">
                  <c:v>37517</c:v>
                </c:pt>
                <c:pt idx="4622">
                  <c:v>37518</c:v>
                </c:pt>
                <c:pt idx="4623">
                  <c:v>37519</c:v>
                </c:pt>
                <c:pt idx="4624">
                  <c:v>37522</c:v>
                </c:pt>
                <c:pt idx="4625">
                  <c:v>37523</c:v>
                </c:pt>
                <c:pt idx="4626">
                  <c:v>37524</c:v>
                </c:pt>
                <c:pt idx="4627">
                  <c:v>37525</c:v>
                </c:pt>
                <c:pt idx="4628">
                  <c:v>37526</c:v>
                </c:pt>
                <c:pt idx="4629">
                  <c:v>37529</c:v>
                </c:pt>
                <c:pt idx="4630">
                  <c:v>37530</c:v>
                </c:pt>
                <c:pt idx="4631">
                  <c:v>37531</c:v>
                </c:pt>
                <c:pt idx="4632">
                  <c:v>37532</c:v>
                </c:pt>
                <c:pt idx="4633">
                  <c:v>37533</c:v>
                </c:pt>
                <c:pt idx="4634">
                  <c:v>37536</c:v>
                </c:pt>
                <c:pt idx="4635">
                  <c:v>37537</c:v>
                </c:pt>
                <c:pt idx="4636">
                  <c:v>37538</c:v>
                </c:pt>
                <c:pt idx="4637">
                  <c:v>37539</c:v>
                </c:pt>
                <c:pt idx="4638">
                  <c:v>37540</c:v>
                </c:pt>
                <c:pt idx="4639">
                  <c:v>37543</c:v>
                </c:pt>
                <c:pt idx="4640">
                  <c:v>37544</c:v>
                </c:pt>
                <c:pt idx="4641">
                  <c:v>37545</c:v>
                </c:pt>
                <c:pt idx="4642">
                  <c:v>37546</c:v>
                </c:pt>
                <c:pt idx="4643">
                  <c:v>37547</c:v>
                </c:pt>
                <c:pt idx="4644">
                  <c:v>37550</c:v>
                </c:pt>
                <c:pt idx="4645">
                  <c:v>37551</c:v>
                </c:pt>
                <c:pt idx="4646">
                  <c:v>37552</c:v>
                </c:pt>
                <c:pt idx="4647">
                  <c:v>37553</c:v>
                </c:pt>
                <c:pt idx="4648">
                  <c:v>37554</c:v>
                </c:pt>
                <c:pt idx="4649">
                  <c:v>37557</c:v>
                </c:pt>
                <c:pt idx="4650">
                  <c:v>37558</c:v>
                </c:pt>
                <c:pt idx="4651">
                  <c:v>37559</c:v>
                </c:pt>
                <c:pt idx="4652">
                  <c:v>37560</c:v>
                </c:pt>
                <c:pt idx="4653">
                  <c:v>37561</c:v>
                </c:pt>
                <c:pt idx="4654">
                  <c:v>37564</c:v>
                </c:pt>
                <c:pt idx="4655">
                  <c:v>37565</c:v>
                </c:pt>
                <c:pt idx="4656">
                  <c:v>37566</c:v>
                </c:pt>
                <c:pt idx="4657">
                  <c:v>37567</c:v>
                </c:pt>
                <c:pt idx="4658">
                  <c:v>37568</c:v>
                </c:pt>
                <c:pt idx="4659">
                  <c:v>37571</c:v>
                </c:pt>
                <c:pt idx="4660">
                  <c:v>37572</c:v>
                </c:pt>
                <c:pt idx="4661">
                  <c:v>37573</c:v>
                </c:pt>
                <c:pt idx="4662">
                  <c:v>37574</c:v>
                </c:pt>
                <c:pt idx="4663">
                  <c:v>37575</c:v>
                </c:pt>
                <c:pt idx="4664">
                  <c:v>37578</c:v>
                </c:pt>
                <c:pt idx="4665">
                  <c:v>37579</c:v>
                </c:pt>
                <c:pt idx="4666">
                  <c:v>37580</c:v>
                </c:pt>
                <c:pt idx="4667">
                  <c:v>37581</c:v>
                </c:pt>
                <c:pt idx="4668">
                  <c:v>37582</c:v>
                </c:pt>
                <c:pt idx="4669">
                  <c:v>37585</c:v>
                </c:pt>
                <c:pt idx="4670">
                  <c:v>37586</c:v>
                </c:pt>
                <c:pt idx="4671">
                  <c:v>37587</c:v>
                </c:pt>
                <c:pt idx="4672">
                  <c:v>37588</c:v>
                </c:pt>
                <c:pt idx="4673">
                  <c:v>37589</c:v>
                </c:pt>
                <c:pt idx="4674">
                  <c:v>37592</c:v>
                </c:pt>
                <c:pt idx="4675">
                  <c:v>37593</c:v>
                </c:pt>
                <c:pt idx="4676">
                  <c:v>37594</c:v>
                </c:pt>
                <c:pt idx="4677">
                  <c:v>37595</c:v>
                </c:pt>
                <c:pt idx="4678">
                  <c:v>37596</c:v>
                </c:pt>
                <c:pt idx="4679">
                  <c:v>37599</c:v>
                </c:pt>
                <c:pt idx="4680">
                  <c:v>37600</c:v>
                </c:pt>
                <c:pt idx="4681">
                  <c:v>37601</c:v>
                </c:pt>
                <c:pt idx="4682">
                  <c:v>37602</c:v>
                </c:pt>
                <c:pt idx="4683">
                  <c:v>37603</c:v>
                </c:pt>
                <c:pt idx="4684">
                  <c:v>37606</c:v>
                </c:pt>
                <c:pt idx="4685">
                  <c:v>37607</c:v>
                </c:pt>
                <c:pt idx="4686">
                  <c:v>37608</c:v>
                </c:pt>
                <c:pt idx="4687">
                  <c:v>37609</c:v>
                </c:pt>
                <c:pt idx="4688">
                  <c:v>37610</c:v>
                </c:pt>
                <c:pt idx="4689">
                  <c:v>37613</c:v>
                </c:pt>
                <c:pt idx="4690">
                  <c:v>37614</c:v>
                </c:pt>
                <c:pt idx="4691">
                  <c:v>37615</c:v>
                </c:pt>
                <c:pt idx="4692">
                  <c:v>37616</c:v>
                </c:pt>
                <c:pt idx="4693">
                  <c:v>37617</c:v>
                </c:pt>
                <c:pt idx="4694">
                  <c:v>37620</c:v>
                </c:pt>
                <c:pt idx="4695">
                  <c:v>37621</c:v>
                </c:pt>
                <c:pt idx="4696">
                  <c:v>37622</c:v>
                </c:pt>
                <c:pt idx="4697">
                  <c:v>37623</c:v>
                </c:pt>
                <c:pt idx="4698">
                  <c:v>37624</c:v>
                </c:pt>
                <c:pt idx="4699">
                  <c:v>37627</c:v>
                </c:pt>
                <c:pt idx="4700">
                  <c:v>37628</c:v>
                </c:pt>
                <c:pt idx="4701">
                  <c:v>37629</c:v>
                </c:pt>
                <c:pt idx="4702">
                  <c:v>37630</c:v>
                </c:pt>
                <c:pt idx="4703">
                  <c:v>37631</c:v>
                </c:pt>
                <c:pt idx="4704">
                  <c:v>37634</c:v>
                </c:pt>
                <c:pt idx="4705">
                  <c:v>37635</c:v>
                </c:pt>
                <c:pt idx="4706">
                  <c:v>37636</c:v>
                </c:pt>
                <c:pt idx="4707">
                  <c:v>37637</c:v>
                </c:pt>
                <c:pt idx="4708">
                  <c:v>37638</c:v>
                </c:pt>
                <c:pt idx="4709">
                  <c:v>37641</c:v>
                </c:pt>
                <c:pt idx="4710">
                  <c:v>37642</c:v>
                </c:pt>
                <c:pt idx="4711">
                  <c:v>37643</c:v>
                </c:pt>
                <c:pt idx="4712">
                  <c:v>37644</c:v>
                </c:pt>
                <c:pt idx="4713">
                  <c:v>37645</c:v>
                </c:pt>
                <c:pt idx="4714">
                  <c:v>37648</c:v>
                </c:pt>
                <c:pt idx="4715">
                  <c:v>37649</c:v>
                </c:pt>
                <c:pt idx="4716">
                  <c:v>37650</c:v>
                </c:pt>
                <c:pt idx="4717">
                  <c:v>37651</c:v>
                </c:pt>
                <c:pt idx="4718">
                  <c:v>37652</c:v>
                </c:pt>
                <c:pt idx="4719">
                  <c:v>37655</c:v>
                </c:pt>
                <c:pt idx="4720">
                  <c:v>37656</c:v>
                </c:pt>
                <c:pt idx="4721">
                  <c:v>37657</c:v>
                </c:pt>
                <c:pt idx="4722">
                  <c:v>37658</c:v>
                </c:pt>
                <c:pt idx="4723">
                  <c:v>37659</c:v>
                </c:pt>
                <c:pt idx="4724">
                  <c:v>37662</c:v>
                </c:pt>
                <c:pt idx="4725">
                  <c:v>37663</c:v>
                </c:pt>
                <c:pt idx="4726">
                  <c:v>37664</c:v>
                </c:pt>
                <c:pt idx="4727">
                  <c:v>37665</c:v>
                </c:pt>
                <c:pt idx="4728">
                  <c:v>37666</c:v>
                </c:pt>
                <c:pt idx="4729">
                  <c:v>37669</c:v>
                </c:pt>
                <c:pt idx="4730">
                  <c:v>37670</c:v>
                </c:pt>
                <c:pt idx="4731">
                  <c:v>37671</c:v>
                </c:pt>
                <c:pt idx="4732">
                  <c:v>37672</c:v>
                </c:pt>
                <c:pt idx="4733">
                  <c:v>37673</c:v>
                </c:pt>
                <c:pt idx="4734">
                  <c:v>37676</c:v>
                </c:pt>
                <c:pt idx="4735">
                  <c:v>37677</c:v>
                </c:pt>
                <c:pt idx="4736">
                  <c:v>37678</c:v>
                </c:pt>
                <c:pt idx="4737">
                  <c:v>37679</c:v>
                </c:pt>
                <c:pt idx="4738">
                  <c:v>37680</c:v>
                </c:pt>
                <c:pt idx="4739">
                  <c:v>37683</c:v>
                </c:pt>
                <c:pt idx="4740">
                  <c:v>37684</c:v>
                </c:pt>
                <c:pt idx="4741">
                  <c:v>37685</c:v>
                </c:pt>
                <c:pt idx="4742">
                  <c:v>37686</c:v>
                </c:pt>
                <c:pt idx="4743">
                  <c:v>37687</c:v>
                </c:pt>
                <c:pt idx="4744">
                  <c:v>37690</c:v>
                </c:pt>
                <c:pt idx="4745">
                  <c:v>37691</c:v>
                </c:pt>
                <c:pt idx="4746">
                  <c:v>37692</c:v>
                </c:pt>
                <c:pt idx="4747">
                  <c:v>37693</c:v>
                </c:pt>
                <c:pt idx="4748">
                  <c:v>37694</c:v>
                </c:pt>
                <c:pt idx="4749">
                  <c:v>37697</c:v>
                </c:pt>
                <c:pt idx="4750">
                  <c:v>37698</c:v>
                </c:pt>
                <c:pt idx="4751">
                  <c:v>37699</c:v>
                </c:pt>
                <c:pt idx="4752">
                  <c:v>37700</c:v>
                </c:pt>
                <c:pt idx="4753">
                  <c:v>37701</c:v>
                </c:pt>
                <c:pt idx="4754">
                  <c:v>37704</c:v>
                </c:pt>
                <c:pt idx="4755">
                  <c:v>37705</c:v>
                </c:pt>
                <c:pt idx="4756">
                  <c:v>37706</c:v>
                </c:pt>
                <c:pt idx="4757">
                  <c:v>37707</c:v>
                </c:pt>
                <c:pt idx="4758">
                  <c:v>37708</c:v>
                </c:pt>
                <c:pt idx="4759">
                  <c:v>37711</c:v>
                </c:pt>
                <c:pt idx="4760">
                  <c:v>37712</c:v>
                </c:pt>
                <c:pt idx="4761">
                  <c:v>37713</c:v>
                </c:pt>
                <c:pt idx="4762">
                  <c:v>37714</c:v>
                </c:pt>
                <c:pt idx="4763">
                  <c:v>37715</c:v>
                </c:pt>
                <c:pt idx="4764">
                  <c:v>37718</c:v>
                </c:pt>
                <c:pt idx="4765">
                  <c:v>37719</c:v>
                </c:pt>
                <c:pt idx="4766">
                  <c:v>37720</c:v>
                </c:pt>
                <c:pt idx="4767">
                  <c:v>37721</c:v>
                </c:pt>
                <c:pt idx="4768">
                  <c:v>37722</c:v>
                </c:pt>
                <c:pt idx="4769">
                  <c:v>37725</c:v>
                </c:pt>
                <c:pt idx="4770">
                  <c:v>37726</c:v>
                </c:pt>
                <c:pt idx="4771">
                  <c:v>37727</c:v>
                </c:pt>
                <c:pt idx="4772">
                  <c:v>37728</c:v>
                </c:pt>
                <c:pt idx="4773">
                  <c:v>37729</c:v>
                </c:pt>
                <c:pt idx="4774">
                  <c:v>37732</c:v>
                </c:pt>
                <c:pt idx="4775">
                  <c:v>37733</c:v>
                </c:pt>
                <c:pt idx="4776">
                  <c:v>37734</c:v>
                </c:pt>
                <c:pt idx="4777">
                  <c:v>37735</c:v>
                </c:pt>
                <c:pt idx="4778">
                  <c:v>37736</c:v>
                </c:pt>
                <c:pt idx="4779">
                  <c:v>37739</c:v>
                </c:pt>
                <c:pt idx="4780">
                  <c:v>37740</c:v>
                </c:pt>
                <c:pt idx="4781">
                  <c:v>37741</c:v>
                </c:pt>
                <c:pt idx="4782">
                  <c:v>37742</c:v>
                </c:pt>
                <c:pt idx="4783">
                  <c:v>37743</c:v>
                </c:pt>
                <c:pt idx="4784">
                  <c:v>37746</c:v>
                </c:pt>
                <c:pt idx="4785">
                  <c:v>37747</c:v>
                </c:pt>
                <c:pt idx="4786">
                  <c:v>37748</c:v>
                </c:pt>
                <c:pt idx="4787">
                  <c:v>37749</c:v>
                </c:pt>
                <c:pt idx="4788">
                  <c:v>37750</c:v>
                </c:pt>
                <c:pt idx="4789">
                  <c:v>37753</c:v>
                </c:pt>
                <c:pt idx="4790">
                  <c:v>37754</c:v>
                </c:pt>
                <c:pt idx="4791">
                  <c:v>37755</c:v>
                </c:pt>
                <c:pt idx="4792">
                  <c:v>37756</c:v>
                </c:pt>
                <c:pt idx="4793">
                  <c:v>37757</c:v>
                </c:pt>
                <c:pt idx="4794">
                  <c:v>37760</c:v>
                </c:pt>
                <c:pt idx="4795">
                  <c:v>37761</c:v>
                </c:pt>
                <c:pt idx="4796">
                  <c:v>37762</c:v>
                </c:pt>
                <c:pt idx="4797">
                  <c:v>37763</c:v>
                </c:pt>
                <c:pt idx="4798">
                  <c:v>37764</c:v>
                </c:pt>
                <c:pt idx="4799">
                  <c:v>37767</c:v>
                </c:pt>
                <c:pt idx="4800">
                  <c:v>37768</c:v>
                </c:pt>
                <c:pt idx="4801">
                  <c:v>37769</c:v>
                </c:pt>
                <c:pt idx="4802">
                  <c:v>37770</c:v>
                </c:pt>
                <c:pt idx="4803">
                  <c:v>37771</c:v>
                </c:pt>
                <c:pt idx="4804">
                  <c:v>37774</c:v>
                </c:pt>
                <c:pt idx="4805">
                  <c:v>37775</c:v>
                </c:pt>
                <c:pt idx="4806">
                  <c:v>37776</c:v>
                </c:pt>
                <c:pt idx="4807">
                  <c:v>37777</c:v>
                </c:pt>
                <c:pt idx="4808">
                  <c:v>37778</c:v>
                </c:pt>
                <c:pt idx="4809">
                  <c:v>37781</c:v>
                </c:pt>
                <c:pt idx="4810">
                  <c:v>37782</c:v>
                </c:pt>
                <c:pt idx="4811">
                  <c:v>37783</c:v>
                </c:pt>
                <c:pt idx="4812">
                  <c:v>37784</c:v>
                </c:pt>
                <c:pt idx="4813">
                  <c:v>37785</c:v>
                </c:pt>
                <c:pt idx="4814">
                  <c:v>37788</c:v>
                </c:pt>
                <c:pt idx="4815">
                  <c:v>37789</c:v>
                </c:pt>
                <c:pt idx="4816">
                  <c:v>37790</c:v>
                </c:pt>
                <c:pt idx="4817">
                  <c:v>37791</c:v>
                </c:pt>
                <c:pt idx="4818">
                  <c:v>37792</c:v>
                </c:pt>
                <c:pt idx="4819">
                  <c:v>37795</c:v>
                </c:pt>
                <c:pt idx="4820">
                  <c:v>37796</c:v>
                </c:pt>
                <c:pt idx="4821">
                  <c:v>37797</c:v>
                </c:pt>
                <c:pt idx="4822">
                  <c:v>37798</c:v>
                </c:pt>
                <c:pt idx="4823">
                  <c:v>37799</c:v>
                </c:pt>
                <c:pt idx="4824">
                  <c:v>37802</c:v>
                </c:pt>
                <c:pt idx="4825">
                  <c:v>37803</c:v>
                </c:pt>
                <c:pt idx="4826">
                  <c:v>37804</c:v>
                </c:pt>
                <c:pt idx="4827">
                  <c:v>37805</c:v>
                </c:pt>
                <c:pt idx="4828">
                  <c:v>37806</c:v>
                </c:pt>
                <c:pt idx="4829">
                  <c:v>37809</c:v>
                </c:pt>
                <c:pt idx="4830">
                  <c:v>37810</c:v>
                </c:pt>
                <c:pt idx="4831">
                  <c:v>37811</c:v>
                </c:pt>
                <c:pt idx="4832">
                  <c:v>37812</c:v>
                </c:pt>
                <c:pt idx="4833">
                  <c:v>37813</c:v>
                </c:pt>
                <c:pt idx="4834">
                  <c:v>37816</c:v>
                </c:pt>
                <c:pt idx="4835">
                  <c:v>37817</c:v>
                </c:pt>
                <c:pt idx="4836">
                  <c:v>37818</c:v>
                </c:pt>
                <c:pt idx="4837">
                  <c:v>37819</c:v>
                </c:pt>
                <c:pt idx="4838">
                  <c:v>37820</c:v>
                </c:pt>
                <c:pt idx="4839">
                  <c:v>37823</c:v>
                </c:pt>
                <c:pt idx="4840">
                  <c:v>37824</c:v>
                </c:pt>
                <c:pt idx="4841">
                  <c:v>37825</c:v>
                </c:pt>
                <c:pt idx="4842">
                  <c:v>37826</c:v>
                </c:pt>
                <c:pt idx="4843">
                  <c:v>37827</c:v>
                </c:pt>
                <c:pt idx="4844">
                  <c:v>37830</c:v>
                </c:pt>
                <c:pt idx="4845">
                  <c:v>37831</c:v>
                </c:pt>
                <c:pt idx="4846">
                  <c:v>37832</c:v>
                </c:pt>
                <c:pt idx="4847">
                  <c:v>37833</c:v>
                </c:pt>
                <c:pt idx="4848">
                  <c:v>37834</c:v>
                </c:pt>
                <c:pt idx="4849">
                  <c:v>37837</c:v>
                </c:pt>
                <c:pt idx="4850">
                  <c:v>37838</c:v>
                </c:pt>
                <c:pt idx="4851">
                  <c:v>37839</c:v>
                </c:pt>
                <c:pt idx="4852">
                  <c:v>37840</c:v>
                </c:pt>
                <c:pt idx="4853">
                  <c:v>37841</c:v>
                </c:pt>
                <c:pt idx="4854">
                  <c:v>37844</c:v>
                </c:pt>
                <c:pt idx="4855">
                  <c:v>37845</c:v>
                </c:pt>
                <c:pt idx="4856">
                  <c:v>37846</c:v>
                </c:pt>
                <c:pt idx="4857">
                  <c:v>37847</c:v>
                </c:pt>
                <c:pt idx="4858">
                  <c:v>37848</c:v>
                </c:pt>
                <c:pt idx="4859">
                  <c:v>37851</c:v>
                </c:pt>
                <c:pt idx="4860">
                  <c:v>37852</c:v>
                </c:pt>
                <c:pt idx="4861">
                  <c:v>37853</c:v>
                </c:pt>
                <c:pt idx="4862">
                  <c:v>37854</c:v>
                </c:pt>
                <c:pt idx="4863">
                  <c:v>37855</c:v>
                </c:pt>
                <c:pt idx="4864">
                  <c:v>37858</c:v>
                </c:pt>
                <c:pt idx="4865">
                  <c:v>37859</c:v>
                </c:pt>
                <c:pt idx="4866">
                  <c:v>37860</c:v>
                </c:pt>
                <c:pt idx="4867">
                  <c:v>37861</c:v>
                </c:pt>
                <c:pt idx="4868">
                  <c:v>37862</c:v>
                </c:pt>
                <c:pt idx="4869">
                  <c:v>37865</c:v>
                </c:pt>
                <c:pt idx="4870">
                  <c:v>37866</c:v>
                </c:pt>
                <c:pt idx="4871">
                  <c:v>37867</c:v>
                </c:pt>
                <c:pt idx="4872">
                  <c:v>37868</c:v>
                </c:pt>
                <c:pt idx="4873">
                  <c:v>37869</c:v>
                </c:pt>
                <c:pt idx="4874">
                  <c:v>37872</c:v>
                </c:pt>
                <c:pt idx="4875">
                  <c:v>37873</c:v>
                </c:pt>
                <c:pt idx="4876">
                  <c:v>37874</c:v>
                </c:pt>
                <c:pt idx="4877">
                  <c:v>37875</c:v>
                </c:pt>
                <c:pt idx="4878">
                  <c:v>37876</c:v>
                </c:pt>
                <c:pt idx="4879">
                  <c:v>37879</c:v>
                </c:pt>
                <c:pt idx="4880">
                  <c:v>37880</c:v>
                </c:pt>
                <c:pt idx="4881">
                  <c:v>37881</c:v>
                </c:pt>
                <c:pt idx="4882">
                  <c:v>37882</c:v>
                </c:pt>
                <c:pt idx="4883">
                  <c:v>37883</c:v>
                </c:pt>
                <c:pt idx="4884">
                  <c:v>37886</c:v>
                </c:pt>
                <c:pt idx="4885">
                  <c:v>37887</c:v>
                </c:pt>
                <c:pt idx="4886">
                  <c:v>37888</c:v>
                </c:pt>
                <c:pt idx="4887">
                  <c:v>37889</c:v>
                </c:pt>
                <c:pt idx="4888">
                  <c:v>37890</c:v>
                </c:pt>
                <c:pt idx="4889">
                  <c:v>37893</c:v>
                </c:pt>
                <c:pt idx="4890">
                  <c:v>37894</c:v>
                </c:pt>
                <c:pt idx="4891">
                  <c:v>37895</c:v>
                </c:pt>
                <c:pt idx="4892">
                  <c:v>37896</c:v>
                </c:pt>
                <c:pt idx="4893">
                  <c:v>37897</c:v>
                </c:pt>
                <c:pt idx="4894">
                  <c:v>37900</c:v>
                </c:pt>
                <c:pt idx="4895">
                  <c:v>37901</c:v>
                </c:pt>
                <c:pt idx="4896">
                  <c:v>37902</c:v>
                </c:pt>
                <c:pt idx="4897">
                  <c:v>37903</c:v>
                </c:pt>
                <c:pt idx="4898">
                  <c:v>37904</c:v>
                </c:pt>
                <c:pt idx="4899">
                  <c:v>37907</c:v>
                </c:pt>
                <c:pt idx="4900">
                  <c:v>37908</c:v>
                </c:pt>
                <c:pt idx="4901">
                  <c:v>37909</c:v>
                </c:pt>
                <c:pt idx="4902">
                  <c:v>37910</c:v>
                </c:pt>
                <c:pt idx="4903">
                  <c:v>37911</c:v>
                </c:pt>
                <c:pt idx="4904">
                  <c:v>37914</c:v>
                </c:pt>
                <c:pt idx="4905">
                  <c:v>37915</c:v>
                </c:pt>
                <c:pt idx="4906">
                  <c:v>37916</c:v>
                </c:pt>
                <c:pt idx="4907">
                  <c:v>37917</c:v>
                </c:pt>
                <c:pt idx="4908">
                  <c:v>37918</c:v>
                </c:pt>
                <c:pt idx="4909">
                  <c:v>37921</c:v>
                </c:pt>
                <c:pt idx="4910">
                  <c:v>37922</c:v>
                </c:pt>
                <c:pt idx="4911">
                  <c:v>37923</c:v>
                </c:pt>
                <c:pt idx="4912">
                  <c:v>37924</c:v>
                </c:pt>
                <c:pt idx="4913">
                  <c:v>37925</c:v>
                </c:pt>
                <c:pt idx="4914">
                  <c:v>37928</c:v>
                </c:pt>
                <c:pt idx="4915">
                  <c:v>37929</c:v>
                </c:pt>
                <c:pt idx="4916">
                  <c:v>37930</c:v>
                </c:pt>
                <c:pt idx="4917">
                  <c:v>37931</c:v>
                </c:pt>
                <c:pt idx="4918">
                  <c:v>37932</c:v>
                </c:pt>
                <c:pt idx="4919">
                  <c:v>37935</c:v>
                </c:pt>
                <c:pt idx="4920">
                  <c:v>37936</c:v>
                </c:pt>
                <c:pt idx="4921">
                  <c:v>37937</c:v>
                </c:pt>
                <c:pt idx="4922">
                  <c:v>37938</c:v>
                </c:pt>
                <c:pt idx="4923">
                  <c:v>37939</c:v>
                </c:pt>
                <c:pt idx="4924">
                  <c:v>37942</c:v>
                </c:pt>
                <c:pt idx="4925">
                  <c:v>37943</c:v>
                </c:pt>
                <c:pt idx="4926">
                  <c:v>37944</c:v>
                </c:pt>
                <c:pt idx="4927">
                  <c:v>37945</c:v>
                </c:pt>
                <c:pt idx="4928">
                  <c:v>37946</c:v>
                </c:pt>
                <c:pt idx="4929">
                  <c:v>37949</c:v>
                </c:pt>
                <c:pt idx="4930">
                  <c:v>37950</c:v>
                </c:pt>
                <c:pt idx="4931">
                  <c:v>37951</c:v>
                </c:pt>
                <c:pt idx="4932">
                  <c:v>37952</c:v>
                </c:pt>
                <c:pt idx="4933">
                  <c:v>37953</c:v>
                </c:pt>
                <c:pt idx="4934">
                  <c:v>37956</c:v>
                </c:pt>
                <c:pt idx="4935">
                  <c:v>37957</c:v>
                </c:pt>
                <c:pt idx="4936">
                  <c:v>37958</c:v>
                </c:pt>
                <c:pt idx="4937">
                  <c:v>37959</c:v>
                </c:pt>
                <c:pt idx="4938">
                  <c:v>37960</c:v>
                </c:pt>
                <c:pt idx="4939">
                  <c:v>37963</c:v>
                </c:pt>
                <c:pt idx="4940">
                  <c:v>37964</c:v>
                </c:pt>
                <c:pt idx="4941">
                  <c:v>37965</c:v>
                </c:pt>
                <c:pt idx="4942">
                  <c:v>37966</c:v>
                </c:pt>
                <c:pt idx="4943">
                  <c:v>37967</c:v>
                </c:pt>
                <c:pt idx="4944">
                  <c:v>37970</c:v>
                </c:pt>
                <c:pt idx="4945">
                  <c:v>37971</c:v>
                </c:pt>
                <c:pt idx="4946">
                  <c:v>37972</c:v>
                </c:pt>
                <c:pt idx="4947">
                  <c:v>37973</c:v>
                </c:pt>
                <c:pt idx="4948">
                  <c:v>37974</c:v>
                </c:pt>
                <c:pt idx="4949">
                  <c:v>37977</c:v>
                </c:pt>
                <c:pt idx="4950">
                  <c:v>37978</c:v>
                </c:pt>
                <c:pt idx="4951">
                  <c:v>37979</c:v>
                </c:pt>
                <c:pt idx="4952">
                  <c:v>37980</c:v>
                </c:pt>
                <c:pt idx="4953">
                  <c:v>37981</c:v>
                </c:pt>
                <c:pt idx="4954">
                  <c:v>37984</c:v>
                </c:pt>
                <c:pt idx="4955">
                  <c:v>37985</c:v>
                </c:pt>
                <c:pt idx="4956">
                  <c:v>37986</c:v>
                </c:pt>
                <c:pt idx="4957">
                  <c:v>37987</c:v>
                </c:pt>
                <c:pt idx="4958">
                  <c:v>37988</c:v>
                </c:pt>
                <c:pt idx="4959">
                  <c:v>37991</c:v>
                </c:pt>
                <c:pt idx="4960">
                  <c:v>37992</c:v>
                </c:pt>
                <c:pt idx="4961">
                  <c:v>37993</c:v>
                </c:pt>
                <c:pt idx="4962">
                  <c:v>37994</c:v>
                </c:pt>
                <c:pt idx="4963">
                  <c:v>37995</c:v>
                </c:pt>
                <c:pt idx="4964">
                  <c:v>37998</c:v>
                </c:pt>
                <c:pt idx="4965">
                  <c:v>37999</c:v>
                </c:pt>
                <c:pt idx="4966">
                  <c:v>38000</c:v>
                </c:pt>
                <c:pt idx="4967">
                  <c:v>38001</c:v>
                </c:pt>
                <c:pt idx="4968">
                  <c:v>38002</c:v>
                </c:pt>
                <c:pt idx="4969">
                  <c:v>38005</c:v>
                </c:pt>
                <c:pt idx="4970">
                  <c:v>38006</c:v>
                </c:pt>
                <c:pt idx="4971">
                  <c:v>38007</c:v>
                </c:pt>
                <c:pt idx="4972">
                  <c:v>38008</c:v>
                </c:pt>
                <c:pt idx="4973">
                  <c:v>38009</c:v>
                </c:pt>
                <c:pt idx="4974">
                  <c:v>38012</c:v>
                </c:pt>
                <c:pt idx="4975">
                  <c:v>38013</c:v>
                </c:pt>
                <c:pt idx="4976">
                  <c:v>38014</c:v>
                </c:pt>
                <c:pt idx="4977">
                  <c:v>38015</c:v>
                </c:pt>
                <c:pt idx="4978">
                  <c:v>38016</c:v>
                </c:pt>
                <c:pt idx="4979">
                  <c:v>38019</c:v>
                </c:pt>
                <c:pt idx="4980">
                  <c:v>38020</c:v>
                </c:pt>
                <c:pt idx="4981">
                  <c:v>38021</c:v>
                </c:pt>
                <c:pt idx="4982">
                  <c:v>38022</c:v>
                </c:pt>
                <c:pt idx="4983">
                  <c:v>38023</c:v>
                </c:pt>
                <c:pt idx="4984">
                  <c:v>38026</c:v>
                </c:pt>
                <c:pt idx="4985">
                  <c:v>38027</c:v>
                </c:pt>
                <c:pt idx="4986">
                  <c:v>38028</c:v>
                </c:pt>
                <c:pt idx="4987">
                  <c:v>38029</c:v>
                </c:pt>
                <c:pt idx="4988">
                  <c:v>38030</c:v>
                </c:pt>
                <c:pt idx="4989">
                  <c:v>38033</c:v>
                </c:pt>
                <c:pt idx="4990">
                  <c:v>38034</c:v>
                </c:pt>
                <c:pt idx="4991">
                  <c:v>38035</c:v>
                </c:pt>
                <c:pt idx="4992">
                  <c:v>38036</c:v>
                </c:pt>
                <c:pt idx="4993">
                  <c:v>38037</c:v>
                </c:pt>
                <c:pt idx="4994">
                  <c:v>38040</c:v>
                </c:pt>
                <c:pt idx="4995">
                  <c:v>38041</c:v>
                </c:pt>
                <c:pt idx="4996">
                  <c:v>38042</c:v>
                </c:pt>
                <c:pt idx="4997">
                  <c:v>38043</c:v>
                </c:pt>
                <c:pt idx="4998">
                  <c:v>38044</c:v>
                </c:pt>
                <c:pt idx="4999">
                  <c:v>38047</c:v>
                </c:pt>
                <c:pt idx="5000">
                  <c:v>38048</c:v>
                </c:pt>
                <c:pt idx="5001">
                  <c:v>38049</c:v>
                </c:pt>
                <c:pt idx="5002">
                  <c:v>38050</c:v>
                </c:pt>
                <c:pt idx="5003">
                  <c:v>38051</c:v>
                </c:pt>
                <c:pt idx="5004">
                  <c:v>38054</c:v>
                </c:pt>
                <c:pt idx="5005">
                  <c:v>38055</c:v>
                </c:pt>
                <c:pt idx="5006">
                  <c:v>38056</c:v>
                </c:pt>
                <c:pt idx="5007">
                  <c:v>38057</c:v>
                </c:pt>
                <c:pt idx="5008">
                  <c:v>38058</c:v>
                </c:pt>
                <c:pt idx="5009">
                  <c:v>38061</c:v>
                </c:pt>
                <c:pt idx="5010">
                  <c:v>38062</c:v>
                </c:pt>
                <c:pt idx="5011">
                  <c:v>38063</c:v>
                </c:pt>
                <c:pt idx="5012">
                  <c:v>38064</c:v>
                </c:pt>
                <c:pt idx="5013">
                  <c:v>38065</c:v>
                </c:pt>
                <c:pt idx="5014">
                  <c:v>38068</c:v>
                </c:pt>
                <c:pt idx="5015">
                  <c:v>38069</c:v>
                </c:pt>
                <c:pt idx="5016">
                  <c:v>38070</c:v>
                </c:pt>
                <c:pt idx="5017">
                  <c:v>38071</c:v>
                </c:pt>
                <c:pt idx="5018">
                  <c:v>38072</c:v>
                </c:pt>
                <c:pt idx="5019">
                  <c:v>38075</c:v>
                </c:pt>
                <c:pt idx="5020">
                  <c:v>38076</c:v>
                </c:pt>
                <c:pt idx="5021">
                  <c:v>38077</c:v>
                </c:pt>
                <c:pt idx="5022">
                  <c:v>38078</c:v>
                </c:pt>
                <c:pt idx="5023">
                  <c:v>38079</c:v>
                </c:pt>
                <c:pt idx="5024">
                  <c:v>38082</c:v>
                </c:pt>
                <c:pt idx="5025">
                  <c:v>38083</c:v>
                </c:pt>
                <c:pt idx="5026">
                  <c:v>38084</c:v>
                </c:pt>
                <c:pt idx="5027">
                  <c:v>38085</c:v>
                </c:pt>
                <c:pt idx="5028">
                  <c:v>38086</c:v>
                </c:pt>
                <c:pt idx="5029">
                  <c:v>38089</c:v>
                </c:pt>
                <c:pt idx="5030">
                  <c:v>38090</c:v>
                </c:pt>
                <c:pt idx="5031">
                  <c:v>38091</c:v>
                </c:pt>
                <c:pt idx="5032">
                  <c:v>38092</c:v>
                </c:pt>
                <c:pt idx="5033">
                  <c:v>38093</c:v>
                </c:pt>
                <c:pt idx="5034">
                  <c:v>38096</c:v>
                </c:pt>
                <c:pt idx="5035">
                  <c:v>38097</c:v>
                </c:pt>
                <c:pt idx="5036">
                  <c:v>38098</c:v>
                </c:pt>
                <c:pt idx="5037">
                  <c:v>38099</c:v>
                </c:pt>
                <c:pt idx="5038">
                  <c:v>38100</c:v>
                </c:pt>
                <c:pt idx="5039">
                  <c:v>38103</c:v>
                </c:pt>
                <c:pt idx="5040">
                  <c:v>38104</c:v>
                </c:pt>
                <c:pt idx="5041">
                  <c:v>38105</c:v>
                </c:pt>
                <c:pt idx="5042">
                  <c:v>38106</c:v>
                </c:pt>
                <c:pt idx="5043">
                  <c:v>38107</c:v>
                </c:pt>
                <c:pt idx="5044">
                  <c:v>38110</c:v>
                </c:pt>
                <c:pt idx="5045">
                  <c:v>38111</c:v>
                </c:pt>
                <c:pt idx="5046">
                  <c:v>38112</c:v>
                </c:pt>
                <c:pt idx="5047">
                  <c:v>38113</c:v>
                </c:pt>
                <c:pt idx="5048">
                  <c:v>38114</c:v>
                </c:pt>
                <c:pt idx="5049">
                  <c:v>38117</c:v>
                </c:pt>
                <c:pt idx="5050">
                  <c:v>38118</c:v>
                </c:pt>
                <c:pt idx="5051">
                  <c:v>38119</c:v>
                </c:pt>
                <c:pt idx="5052">
                  <c:v>38120</c:v>
                </c:pt>
                <c:pt idx="5053">
                  <c:v>38121</c:v>
                </c:pt>
                <c:pt idx="5054">
                  <c:v>38124</c:v>
                </c:pt>
                <c:pt idx="5055">
                  <c:v>38125</c:v>
                </c:pt>
                <c:pt idx="5056">
                  <c:v>38126</c:v>
                </c:pt>
                <c:pt idx="5057">
                  <c:v>38127</c:v>
                </c:pt>
                <c:pt idx="5058">
                  <c:v>38128</c:v>
                </c:pt>
                <c:pt idx="5059">
                  <c:v>38131</c:v>
                </c:pt>
                <c:pt idx="5060">
                  <c:v>38132</c:v>
                </c:pt>
                <c:pt idx="5061">
                  <c:v>38133</c:v>
                </c:pt>
                <c:pt idx="5062">
                  <c:v>38134</c:v>
                </c:pt>
                <c:pt idx="5063">
                  <c:v>38135</c:v>
                </c:pt>
                <c:pt idx="5064">
                  <c:v>38138</c:v>
                </c:pt>
                <c:pt idx="5065">
                  <c:v>38139</c:v>
                </c:pt>
                <c:pt idx="5066">
                  <c:v>38140</c:v>
                </c:pt>
                <c:pt idx="5067">
                  <c:v>38141</c:v>
                </c:pt>
                <c:pt idx="5068">
                  <c:v>38142</c:v>
                </c:pt>
                <c:pt idx="5069">
                  <c:v>38145</c:v>
                </c:pt>
                <c:pt idx="5070">
                  <c:v>38146</c:v>
                </c:pt>
                <c:pt idx="5071">
                  <c:v>38147</c:v>
                </c:pt>
                <c:pt idx="5072">
                  <c:v>38148</c:v>
                </c:pt>
                <c:pt idx="5073">
                  <c:v>38149</c:v>
                </c:pt>
                <c:pt idx="5074">
                  <c:v>38152</c:v>
                </c:pt>
                <c:pt idx="5075">
                  <c:v>38153</c:v>
                </c:pt>
                <c:pt idx="5076">
                  <c:v>38154</c:v>
                </c:pt>
                <c:pt idx="5077">
                  <c:v>38155</c:v>
                </c:pt>
                <c:pt idx="5078">
                  <c:v>38156</c:v>
                </c:pt>
                <c:pt idx="5079">
                  <c:v>38159</c:v>
                </c:pt>
                <c:pt idx="5080">
                  <c:v>38160</c:v>
                </c:pt>
                <c:pt idx="5081">
                  <c:v>38161</c:v>
                </c:pt>
                <c:pt idx="5082">
                  <c:v>38162</c:v>
                </c:pt>
                <c:pt idx="5083">
                  <c:v>38163</c:v>
                </c:pt>
                <c:pt idx="5084">
                  <c:v>38166</c:v>
                </c:pt>
                <c:pt idx="5085">
                  <c:v>38167</c:v>
                </c:pt>
                <c:pt idx="5086">
                  <c:v>38168</c:v>
                </c:pt>
                <c:pt idx="5087">
                  <c:v>38169</c:v>
                </c:pt>
                <c:pt idx="5088">
                  <c:v>38170</c:v>
                </c:pt>
                <c:pt idx="5089">
                  <c:v>38173</c:v>
                </c:pt>
                <c:pt idx="5090">
                  <c:v>38174</c:v>
                </c:pt>
                <c:pt idx="5091">
                  <c:v>38175</c:v>
                </c:pt>
                <c:pt idx="5092">
                  <c:v>38176</c:v>
                </c:pt>
                <c:pt idx="5093">
                  <c:v>38177</c:v>
                </c:pt>
                <c:pt idx="5094">
                  <c:v>38180</c:v>
                </c:pt>
                <c:pt idx="5095">
                  <c:v>38181</c:v>
                </c:pt>
                <c:pt idx="5096">
                  <c:v>38182</c:v>
                </c:pt>
                <c:pt idx="5097">
                  <c:v>38183</c:v>
                </c:pt>
                <c:pt idx="5098">
                  <c:v>38184</c:v>
                </c:pt>
                <c:pt idx="5099">
                  <c:v>38187</c:v>
                </c:pt>
                <c:pt idx="5100">
                  <c:v>38188</c:v>
                </c:pt>
                <c:pt idx="5101">
                  <c:v>38189</c:v>
                </c:pt>
                <c:pt idx="5102">
                  <c:v>38190</c:v>
                </c:pt>
                <c:pt idx="5103">
                  <c:v>38191</c:v>
                </c:pt>
                <c:pt idx="5104">
                  <c:v>38194</c:v>
                </c:pt>
                <c:pt idx="5105">
                  <c:v>38195</c:v>
                </c:pt>
                <c:pt idx="5106">
                  <c:v>38196</c:v>
                </c:pt>
                <c:pt idx="5107">
                  <c:v>38197</c:v>
                </c:pt>
                <c:pt idx="5108">
                  <c:v>38198</c:v>
                </c:pt>
                <c:pt idx="5109">
                  <c:v>38201</c:v>
                </c:pt>
                <c:pt idx="5110">
                  <c:v>38202</c:v>
                </c:pt>
                <c:pt idx="5111">
                  <c:v>38203</c:v>
                </c:pt>
                <c:pt idx="5112">
                  <c:v>38204</c:v>
                </c:pt>
                <c:pt idx="5113">
                  <c:v>38205</c:v>
                </c:pt>
                <c:pt idx="5114">
                  <c:v>38208</c:v>
                </c:pt>
                <c:pt idx="5115">
                  <c:v>38209</c:v>
                </c:pt>
                <c:pt idx="5116">
                  <c:v>38210</c:v>
                </c:pt>
                <c:pt idx="5117">
                  <c:v>38211</c:v>
                </c:pt>
                <c:pt idx="5118">
                  <c:v>38212</c:v>
                </c:pt>
                <c:pt idx="5119">
                  <c:v>38215</c:v>
                </c:pt>
                <c:pt idx="5120">
                  <c:v>38216</c:v>
                </c:pt>
                <c:pt idx="5121">
                  <c:v>38217</c:v>
                </c:pt>
                <c:pt idx="5122">
                  <c:v>38218</c:v>
                </c:pt>
                <c:pt idx="5123">
                  <c:v>38219</c:v>
                </c:pt>
                <c:pt idx="5124">
                  <c:v>38222</c:v>
                </c:pt>
                <c:pt idx="5125">
                  <c:v>38223</c:v>
                </c:pt>
                <c:pt idx="5126">
                  <c:v>38224</c:v>
                </c:pt>
                <c:pt idx="5127">
                  <c:v>38225</c:v>
                </c:pt>
                <c:pt idx="5128">
                  <c:v>38226</c:v>
                </c:pt>
                <c:pt idx="5129">
                  <c:v>38229</c:v>
                </c:pt>
                <c:pt idx="5130">
                  <c:v>38230</c:v>
                </c:pt>
                <c:pt idx="5131">
                  <c:v>38231</c:v>
                </c:pt>
                <c:pt idx="5132">
                  <c:v>38232</c:v>
                </c:pt>
                <c:pt idx="5133">
                  <c:v>38233</c:v>
                </c:pt>
                <c:pt idx="5134">
                  <c:v>38236</c:v>
                </c:pt>
                <c:pt idx="5135">
                  <c:v>38237</c:v>
                </c:pt>
                <c:pt idx="5136">
                  <c:v>38238</c:v>
                </c:pt>
                <c:pt idx="5137">
                  <c:v>38239</c:v>
                </c:pt>
                <c:pt idx="5138">
                  <c:v>38240</c:v>
                </c:pt>
                <c:pt idx="5139">
                  <c:v>38243</c:v>
                </c:pt>
                <c:pt idx="5140">
                  <c:v>38244</c:v>
                </c:pt>
                <c:pt idx="5141">
                  <c:v>38245</c:v>
                </c:pt>
                <c:pt idx="5142">
                  <c:v>38246</c:v>
                </c:pt>
                <c:pt idx="5143">
                  <c:v>38247</c:v>
                </c:pt>
                <c:pt idx="5144">
                  <c:v>38250</c:v>
                </c:pt>
                <c:pt idx="5145">
                  <c:v>38251</c:v>
                </c:pt>
                <c:pt idx="5146">
                  <c:v>38252</c:v>
                </c:pt>
                <c:pt idx="5147">
                  <c:v>38253</c:v>
                </c:pt>
                <c:pt idx="5148">
                  <c:v>38254</c:v>
                </c:pt>
                <c:pt idx="5149">
                  <c:v>38257</c:v>
                </c:pt>
                <c:pt idx="5150">
                  <c:v>38258</c:v>
                </c:pt>
                <c:pt idx="5151">
                  <c:v>38259</c:v>
                </c:pt>
                <c:pt idx="5152">
                  <c:v>38260</c:v>
                </c:pt>
                <c:pt idx="5153">
                  <c:v>38261</c:v>
                </c:pt>
                <c:pt idx="5154">
                  <c:v>38264</c:v>
                </c:pt>
                <c:pt idx="5155">
                  <c:v>38265</c:v>
                </c:pt>
                <c:pt idx="5156">
                  <c:v>38266</c:v>
                </c:pt>
                <c:pt idx="5157">
                  <c:v>38267</c:v>
                </c:pt>
                <c:pt idx="5158">
                  <c:v>38268</c:v>
                </c:pt>
                <c:pt idx="5159">
                  <c:v>38271</c:v>
                </c:pt>
                <c:pt idx="5160">
                  <c:v>38272</c:v>
                </c:pt>
                <c:pt idx="5161">
                  <c:v>38273</c:v>
                </c:pt>
                <c:pt idx="5162">
                  <c:v>38274</c:v>
                </c:pt>
                <c:pt idx="5163">
                  <c:v>38275</c:v>
                </c:pt>
                <c:pt idx="5164">
                  <c:v>38278</c:v>
                </c:pt>
                <c:pt idx="5165">
                  <c:v>38279</c:v>
                </c:pt>
                <c:pt idx="5166">
                  <c:v>38280</c:v>
                </c:pt>
                <c:pt idx="5167">
                  <c:v>38281</c:v>
                </c:pt>
                <c:pt idx="5168">
                  <c:v>38282</c:v>
                </c:pt>
                <c:pt idx="5169">
                  <c:v>38285</c:v>
                </c:pt>
                <c:pt idx="5170">
                  <c:v>38286</c:v>
                </c:pt>
                <c:pt idx="5171">
                  <c:v>38287</c:v>
                </c:pt>
                <c:pt idx="5172">
                  <c:v>38288</c:v>
                </c:pt>
                <c:pt idx="5173">
                  <c:v>38289</c:v>
                </c:pt>
                <c:pt idx="5174">
                  <c:v>38292</c:v>
                </c:pt>
                <c:pt idx="5175">
                  <c:v>38293</c:v>
                </c:pt>
                <c:pt idx="5176">
                  <c:v>38294</c:v>
                </c:pt>
                <c:pt idx="5177">
                  <c:v>38295</c:v>
                </c:pt>
                <c:pt idx="5178">
                  <c:v>38296</c:v>
                </c:pt>
                <c:pt idx="5179">
                  <c:v>38299</c:v>
                </c:pt>
                <c:pt idx="5180">
                  <c:v>38300</c:v>
                </c:pt>
                <c:pt idx="5181">
                  <c:v>38301</c:v>
                </c:pt>
                <c:pt idx="5182">
                  <c:v>38302</c:v>
                </c:pt>
                <c:pt idx="5183">
                  <c:v>38303</c:v>
                </c:pt>
                <c:pt idx="5184">
                  <c:v>38306</c:v>
                </c:pt>
                <c:pt idx="5185">
                  <c:v>38307</c:v>
                </c:pt>
                <c:pt idx="5186">
                  <c:v>38308</c:v>
                </c:pt>
                <c:pt idx="5187">
                  <c:v>38309</c:v>
                </c:pt>
                <c:pt idx="5188">
                  <c:v>38310</c:v>
                </c:pt>
                <c:pt idx="5189">
                  <c:v>38313</c:v>
                </c:pt>
                <c:pt idx="5190">
                  <c:v>38314</c:v>
                </c:pt>
                <c:pt idx="5191">
                  <c:v>38315</c:v>
                </c:pt>
                <c:pt idx="5192">
                  <c:v>38316</c:v>
                </c:pt>
                <c:pt idx="5193">
                  <c:v>38317</c:v>
                </c:pt>
                <c:pt idx="5194">
                  <c:v>38320</c:v>
                </c:pt>
                <c:pt idx="5195">
                  <c:v>38321</c:v>
                </c:pt>
                <c:pt idx="5196">
                  <c:v>38322</c:v>
                </c:pt>
                <c:pt idx="5197">
                  <c:v>38323</c:v>
                </c:pt>
                <c:pt idx="5198">
                  <c:v>38324</c:v>
                </c:pt>
                <c:pt idx="5199">
                  <c:v>38327</c:v>
                </c:pt>
                <c:pt idx="5200">
                  <c:v>38328</c:v>
                </c:pt>
                <c:pt idx="5201">
                  <c:v>38329</c:v>
                </c:pt>
                <c:pt idx="5202">
                  <c:v>38330</c:v>
                </c:pt>
                <c:pt idx="5203">
                  <c:v>38331</c:v>
                </c:pt>
                <c:pt idx="5204">
                  <c:v>38334</c:v>
                </c:pt>
                <c:pt idx="5205">
                  <c:v>38335</c:v>
                </c:pt>
                <c:pt idx="5206">
                  <c:v>38336</c:v>
                </c:pt>
                <c:pt idx="5207">
                  <c:v>38337</c:v>
                </c:pt>
                <c:pt idx="5208">
                  <c:v>38338</c:v>
                </c:pt>
                <c:pt idx="5209">
                  <c:v>38341</c:v>
                </c:pt>
                <c:pt idx="5210">
                  <c:v>38342</c:v>
                </c:pt>
                <c:pt idx="5211">
                  <c:v>38343</c:v>
                </c:pt>
                <c:pt idx="5212">
                  <c:v>38344</c:v>
                </c:pt>
                <c:pt idx="5213">
                  <c:v>38345</c:v>
                </c:pt>
                <c:pt idx="5214">
                  <c:v>38348</c:v>
                </c:pt>
                <c:pt idx="5215">
                  <c:v>38349</c:v>
                </c:pt>
                <c:pt idx="5216">
                  <c:v>38350</c:v>
                </c:pt>
                <c:pt idx="5217">
                  <c:v>38351</c:v>
                </c:pt>
                <c:pt idx="5218">
                  <c:v>38352</c:v>
                </c:pt>
                <c:pt idx="5219">
                  <c:v>38355</c:v>
                </c:pt>
                <c:pt idx="5220">
                  <c:v>38356</c:v>
                </c:pt>
                <c:pt idx="5221">
                  <c:v>38357</c:v>
                </c:pt>
                <c:pt idx="5222">
                  <c:v>38358</c:v>
                </c:pt>
                <c:pt idx="5223">
                  <c:v>38359</c:v>
                </c:pt>
                <c:pt idx="5224">
                  <c:v>38362</c:v>
                </c:pt>
                <c:pt idx="5225">
                  <c:v>38363</c:v>
                </c:pt>
                <c:pt idx="5226">
                  <c:v>38364</c:v>
                </c:pt>
                <c:pt idx="5227">
                  <c:v>38365</c:v>
                </c:pt>
                <c:pt idx="5228">
                  <c:v>38366</c:v>
                </c:pt>
                <c:pt idx="5229">
                  <c:v>38369</c:v>
                </c:pt>
                <c:pt idx="5230">
                  <c:v>38370</c:v>
                </c:pt>
                <c:pt idx="5231">
                  <c:v>38371</c:v>
                </c:pt>
                <c:pt idx="5232">
                  <c:v>38372</c:v>
                </c:pt>
                <c:pt idx="5233">
                  <c:v>38373</c:v>
                </c:pt>
                <c:pt idx="5234">
                  <c:v>38376</c:v>
                </c:pt>
                <c:pt idx="5235">
                  <c:v>38377</c:v>
                </c:pt>
                <c:pt idx="5236">
                  <c:v>38378</c:v>
                </c:pt>
                <c:pt idx="5237">
                  <c:v>38379</c:v>
                </c:pt>
                <c:pt idx="5238">
                  <c:v>38380</c:v>
                </c:pt>
                <c:pt idx="5239">
                  <c:v>38383</c:v>
                </c:pt>
                <c:pt idx="5240">
                  <c:v>38384</c:v>
                </c:pt>
                <c:pt idx="5241">
                  <c:v>38385</c:v>
                </c:pt>
                <c:pt idx="5242">
                  <c:v>38386</c:v>
                </c:pt>
                <c:pt idx="5243">
                  <c:v>38387</c:v>
                </c:pt>
                <c:pt idx="5244">
                  <c:v>38390</c:v>
                </c:pt>
                <c:pt idx="5245">
                  <c:v>38391</c:v>
                </c:pt>
                <c:pt idx="5246">
                  <c:v>38392</c:v>
                </c:pt>
                <c:pt idx="5247">
                  <c:v>38393</c:v>
                </c:pt>
                <c:pt idx="5248">
                  <c:v>38394</c:v>
                </c:pt>
                <c:pt idx="5249">
                  <c:v>38397</c:v>
                </c:pt>
                <c:pt idx="5250">
                  <c:v>38398</c:v>
                </c:pt>
                <c:pt idx="5251">
                  <c:v>38399</c:v>
                </c:pt>
                <c:pt idx="5252">
                  <c:v>38400</c:v>
                </c:pt>
                <c:pt idx="5253">
                  <c:v>38401</c:v>
                </c:pt>
                <c:pt idx="5254">
                  <c:v>38404</c:v>
                </c:pt>
                <c:pt idx="5255">
                  <c:v>38405</c:v>
                </c:pt>
                <c:pt idx="5256">
                  <c:v>38406</c:v>
                </c:pt>
                <c:pt idx="5257">
                  <c:v>38407</c:v>
                </c:pt>
                <c:pt idx="5258">
                  <c:v>38408</c:v>
                </c:pt>
                <c:pt idx="5259">
                  <c:v>38411</c:v>
                </c:pt>
                <c:pt idx="5260">
                  <c:v>38412</c:v>
                </c:pt>
                <c:pt idx="5261">
                  <c:v>38413</c:v>
                </c:pt>
                <c:pt idx="5262">
                  <c:v>38414</c:v>
                </c:pt>
                <c:pt idx="5263">
                  <c:v>38415</c:v>
                </c:pt>
                <c:pt idx="5264">
                  <c:v>38418</c:v>
                </c:pt>
                <c:pt idx="5265">
                  <c:v>38419</c:v>
                </c:pt>
                <c:pt idx="5266">
                  <c:v>38420</c:v>
                </c:pt>
                <c:pt idx="5267">
                  <c:v>38421</c:v>
                </c:pt>
                <c:pt idx="5268">
                  <c:v>38422</c:v>
                </c:pt>
                <c:pt idx="5269">
                  <c:v>38425</c:v>
                </c:pt>
                <c:pt idx="5270">
                  <c:v>38426</c:v>
                </c:pt>
                <c:pt idx="5271">
                  <c:v>38427</c:v>
                </c:pt>
                <c:pt idx="5272">
                  <c:v>38428</c:v>
                </c:pt>
                <c:pt idx="5273">
                  <c:v>38429</c:v>
                </c:pt>
                <c:pt idx="5274">
                  <c:v>38432</c:v>
                </c:pt>
                <c:pt idx="5275">
                  <c:v>38433</c:v>
                </c:pt>
                <c:pt idx="5276">
                  <c:v>38434</c:v>
                </c:pt>
                <c:pt idx="5277">
                  <c:v>38435</c:v>
                </c:pt>
                <c:pt idx="5278">
                  <c:v>38436</c:v>
                </c:pt>
                <c:pt idx="5279">
                  <c:v>38439</c:v>
                </c:pt>
                <c:pt idx="5280">
                  <c:v>38440</c:v>
                </c:pt>
                <c:pt idx="5281">
                  <c:v>38441</c:v>
                </c:pt>
                <c:pt idx="5282">
                  <c:v>38442</c:v>
                </c:pt>
                <c:pt idx="5283">
                  <c:v>38443</c:v>
                </c:pt>
                <c:pt idx="5284">
                  <c:v>38446</c:v>
                </c:pt>
                <c:pt idx="5285">
                  <c:v>38447</c:v>
                </c:pt>
                <c:pt idx="5286">
                  <c:v>38448</c:v>
                </c:pt>
                <c:pt idx="5287">
                  <c:v>38449</c:v>
                </c:pt>
                <c:pt idx="5288">
                  <c:v>38450</c:v>
                </c:pt>
                <c:pt idx="5289">
                  <c:v>38453</c:v>
                </c:pt>
                <c:pt idx="5290">
                  <c:v>38454</c:v>
                </c:pt>
                <c:pt idx="5291">
                  <c:v>38455</c:v>
                </c:pt>
                <c:pt idx="5292">
                  <c:v>38456</c:v>
                </c:pt>
                <c:pt idx="5293">
                  <c:v>38457</c:v>
                </c:pt>
                <c:pt idx="5294">
                  <c:v>38460</c:v>
                </c:pt>
                <c:pt idx="5295">
                  <c:v>38461</c:v>
                </c:pt>
                <c:pt idx="5296">
                  <c:v>38462</c:v>
                </c:pt>
                <c:pt idx="5297">
                  <c:v>38463</c:v>
                </c:pt>
                <c:pt idx="5298">
                  <c:v>38464</c:v>
                </c:pt>
                <c:pt idx="5299">
                  <c:v>38467</c:v>
                </c:pt>
                <c:pt idx="5300">
                  <c:v>38468</c:v>
                </c:pt>
                <c:pt idx="5301">
                  <c:v>38469</c:v>
                </c:pt>
                <c:pt idx="5302">
                  <c:v>38470</c:v>
                </c:pt>
                <c:pt idx="5303">
                  <c:v>38471</c:v>
                </c:pt>
                <c:pt idx="5304">
                  <c:v>38474</c:v>
                </c:pt>
                <c:pt idx="5305">
                  <c:v>38475</c:v>
                </c:pt>
                <c:pt idx="5306">
                  <c:v>38476</c:v>
                </c:pt>
                <c:pt idx="5307">
                  <c:v>38477</c:v>
                </c:pt>
                <c:pt idx="5308">
                  <c:v>38478</c:v>
                </c:pt>
                <c:pt idx="5309">
                  <c:v>38481</c:v>
                </c:pt>
                <c:pt idx="5310">
                  <c:v>38482</c:v>
                </c:pt>
                <c:pt idx="5311">
                  <c:v>38483</c:v>
                </c:pt>
                <c:pt idx="5312">
                  <c:v>38484</c:v>
                </c:pt>
                <c:pt idx="5313">
                  <c:v>38485</c:v>
                </c:pt>
                <c:pt idx="5314">
                  <c:v>38488</c:v>
                </c:pt>
                <c:pt idx="5315">
                  <c:v>38489</c:v>
                </c:pt>
                <c:pt idx="5316">
                  <c:v>38490</c:v>
                </c:pt>
                <c:pt idx="5317">
                  <c:v>38491</c:v>
                </c:pt>
                <c:pt idx="5318">
                  <c:v>38492</c:v>
                </c:pt>
                <c:pt idx="5319">
                  <c:v>38495</c:v>
                </c:pt>
                <c:pt idx="5320">
                  <c:v>38496</c:v>
                </c:pt>
                <c:pt idx="5321">
                  <c:v>38497</c:v>
                </c:pt>
                <c:pt idx="5322">
                  <c:v>38498</c:v>
                </c:pt>
                <c:pt idx="5323">
                  <c:v>38499</c:v>
                </c:pt>
                <c:pt idx="5324">
                  <c:v>38502</c:v>
                </c:pt>
                <c:pt idx="5325">
                  <c:v>38503</c:v>
                </c:pt>
                <c:pt idx="5326">
                  <c:v>38504</c:v>
                </c:pt>
                <c:pt idx="5327">
                  <c:v>38505</c:v>
                </c:pt>
                <c:pt idx="5328">
                  <c:v>38506</c:v>
                </c:pt>
                <c:pt idx="5329">
                  <c:v>38509</c:v>
                </c:pt>
                <c:pt idx="5330">
                  <c:v>38510</c:v>
                </c:pt>
                <c:pt idx="5331">
                  <c:v>38511</c:v>
                </c:pt>
                <c:pt idx="5332">
                  <c:v>38512</c:v>
                </c:pt>
                <c:pt idx="5333">
                  <c:v>38513</c:v>
                </c:pt>
                <c:pt idx="5334">
                  <c:v>38516</c:v>
                </c:pt>
                <c:pt idx="5335">
                  <c:v>38517</c:v>
                </c:pt>
                <c:pt idx="5336">
                  <c:v>38518</c:v>
                </c:pt>
                <c:pt idx="5337">
                  <c:v>38519</c:v>
                </c:pt>
                <c:pt idx="5338">
                  <c:v>38520</c:v>
                </c:pt>
                <c:pt idx="5339">
                  <c:v>38523</c:v>
                </c:pt>
                <c:pt idx="5340">
                  <c:v>38524</c:v>
                </c:pt>
                <c:pt idx="5341">
                  <c:v>38525</c:v>
                </c:pt>
                <c:pt idx="5342">
                  <c:v>38526</c:v>
                </c:pt>
                <c:pt idx="5343">
                  <c:v>38527</c:v>
                </c:pt>
                <c:pt idx="5344">
                  <c:v>38530</c:v>
                </c:pt>
                <c:pt idx="5345">
                  <c:v>38531</c:v>
                </c:pt>
                <c:pt idx="5346">
                  <c:v>38532</c:v>
                </c:pt>
                <c:pt idx="5347">
                  <c:v>38533</c:v>
                </c:pt>
                <c:pt idx="5348">
                  <c:v>38534</c:v>
                </c:pt>
                <c:pt idx="5349">
                  <c:v>38537</c:v>
                </c:pt>
                <c:pt idx="5350">
                  <c:v>38538</c:v>
                </c:pt>
                <c:pt idx="5351">
                  <c:v>38539</c:v>
                </c:pt>
                <c:pt idx="5352">
                  <c:v>38540</c:v>
                </c:pt>
                <c:pt idx="5353">
                  <c:v>38541</c:v>
                </c:pt>
                <c:pt idx="5354">
                  <c:v>38544</c:v>
                </c:pt>
                <c:pt idx="5355">
                  <c:v>38545</c:v>
                </c:pt>
                <c:pt idx="5356">
                  <c:v>38546</c:v>
                </c:pt>
                <c:pt idx="5357">
                  <c:v>38547</c:v>
                </c:pt>
                <c:pt idx="5358">
                  <c:v>38548</c:v>
                </c:pt>
                <c:pt idx="5359">
                  <c:v>38551</c:v>
                </c:pt>
                <c:pt idx="5360">
                  <c:v>38552</c:v>
                </c:pt>
                <c:pt idx="5361">
                  <c:v>38553</c:v>
                </c:pt>
                <c:pt idx="5362">
                  <c:v>38554</c:v>
                </c:pt>
                <c:pt idx="5363">
                  <c:v>38555</c:v>
                </c:pt>
                <c:pt idx="5364">
                  <c:v>38558</c:v>
                </c:pt>
                <c:pt idx="5365">
                  <c:v>38559</c:v>
                </c:pt>
                <c:pt idx="5366">
                  <c:v>38560</c:v>
                </c:pt>
                <c:pt idx="5367">
                  <c:v>38561</c:v>
                </c:pt>
                <c:pt idx="5368">
                  <c:v>38562</c:v>
                </c:pt>
                <c:pt idx="5369">
                  <c:v>38565</c:v>
                </c:pt>
                <c:pt idx="5370">
                  <c:v>38566</c:v>
                </c:pt>
                <c:pt idx="5371">
                  <c:v>38567</c:v>
                </c:pt>
                <c:pt idx="5372">
                  <c:v>38568</c:v>
                </c:pt>
                <c:pt idx="5373">
                  <c:v>38569</c:v>
                </c:pt>
                <c:pt idx="5374">
                  <c:v>38572</c:v>
                </c:pt>
                <c:pt idx="5375">
                  <c:v>38573</c:v>
                </c:pt>
                <c:pt idx="5376">
                  <c:v>38574</c:v>
                </c:pt>
                <c:pt idx="5377">
                  <c:v>38575</c:v>
                </c:pt>
                <c:pt idx="5378">
                  <c:v>38576</c:v>
                </c:pt>
                <c:pt idx="5379">
                  <c:v>38579</c:v>
                </c:pt>
                <c:pt idx="5380">
                  <c:v>38580</c:v>
                </c:pt>
                <c:pt idx="5381">
                  <c:v>38581</c:v>
                </c:pt>
                <c:pt idx="5382">
                  <c:v>38582</c:v>
                </c:pt>
                <c:pt idx="5383">
                  <c:v>38583</c:v>
                </c:pt>
                <c:pt idx="5384">
                  <c:v>38586</c:v>
                </c:pt>
                <c:pt idx="5385">
                  <c:v>38587</c:v>
                </c:pt>
                <c:pt idx="5386">
                  <c:v>38588</c:v>
                </c:pt>
                <c:pt idx="5387">
                  <c:v>38589</c:v>
                </c:pt>
                <c:pt idx="5388">
                  <c:v>38590</c:v>
                </c:pt>
                <c:pt idx="5389">
                  <c:v>38593</c:v>
                </c:pt>
                <c:pt idx="5390">
                  <c:v>38594</c:v>
                </c:pt>
                <c:pt idx="5391">
                  <c:v>38595</c:v>
                </c:pt>
                <c:pt idx="5392">
                  <c:v>38596</c:v>
                </c:pt>
                <c:pt idx="5393">
                  <c:v>38597</c:v>
                </c:pt>
                <c:pt idx="5394">
                  <c:v>38600</c:v>
                </c:pt>
                <c:pt idx="5395">
                  <c:v>38601</c:v>
                </c:pt>
                <c:pt idx="5396">
                  <c:v>38602</c:v>
                </c:pt>
                <c:pt idx="5397">
                  <c:v>38603</c:v>
                </c:pt>
                <c:pt idx="5398">
                  <c:v>38604</c:v>
                </c:pt>
                <c:pt idx="5399">
                  <c:v>38607</c:v>
                </c:pt>
                <c:pt idx="5400">
                  <c:v>38608</c:v>
                </c:pt>
                <c:pt idx="5401">
                  <c:v>38609</c:v>
                </c:pt>
                <c:pt idx="5402">
                  <c:v>38610</c:v>
                </c:pt>
                <c:pt idx="5403">
                  <c:v>38611</c:v>
                </c:pt>
                <c:pt idx="5404">
                  <c:v>38614</c:v>
                </c:pt>
                <c:pt idx="5405">
                  <c:v>38615</c:v>
                </c:pt>
                <c:pt idx="5406">
                  <c:v>38616</c:v>
                </c:pt>
                <c:pt idx="5407">
                  <c:v>38617</c:v>
                </c:pt>
                <c:pt idx="5408">
                  <c:v>38618</c:v>
                </c:pt>
                <c:pt idx="5409">
                  <c:v>38621</c:v>
                </c:pt>
                <c:pt idx="5410">
                  <c:v>38622</c:v>
                </c:pt>
                <c:pt idx="5411">
                  <c:v>38623</c:v>
                </c:pt>
                <c:pt idx="5412">
                  <c:v>38624</c:v>
                </c:pt>
                <c:pt idx="5413">
                  <c:v>38625</c:v>
                </c:pt>
                <c:pt idx="5414">
                  <c:v>38628</c:v>
                </c:pt>
                <c:pt idx="5415">
                  <c:v>38629</c:v>
                </c:pt>
                <c:pt idx="5416">
                  <c:v>38630</c:v>
                </c:pt>
                <c:pt idx="5417">
                  <c:v>38631</c:v>
                </c:pt>
                <c:pt idx="5418">
                  <c:v>38632</c:v>
                </c:pt>
                <c:pt idx="5419">
                  <c:v>38635</c:v>
                </c:pt>
                <c:pt idx="5420">
                  <c:v>38636</c:v>
                </c:pt>
                <c:pt idx="5421">
                  <c:v>38637</c:v>
                </c:pt>
                <c:pt idx="5422">
                  <c:v>38638</c:v>
                </c:pt>
                <c:pt idx="5423">
                  <c:v>38639</c:v>
                </c:pt>
                <c:pt idx="5424">
                  <c:v>38642</c:v>
                </c:pt>
                <c:pt idx="5425">
                  <c:v>38643</c:v>
                </c:pt>
                <c:pt idx="5426">
                  <c:v>38644</c:v>
                </c:pt>
                <c:pt idx="5427">
                  <c:v>38645</c:v>
                </c:pt>
                <c:pt idx="5428">
                  <c:v>38646</c:v>
                </c:pt>
                <c:pt idx="5429">
                  <c:v>38649</c:v>
                </c:pt>
                <c:pt idx="5430">
                  <c:v>38650</c:v>
                </c:pt>
                <c:pt idx="5431">
                  <c:v>38651</c:v>
                </c:pt>
                <c:pt idx="5432">
                  <c:v>38652</c:v>
                </c:pt>
                <c:pt idx="5433">
                  <c:v>38653</c:v>
                </c:pt>
                <c:pt idx="5434">
                  <c:v>38656</c:v>
                </c:pt>
                <c:pt idx="5435">
                  <c:v>38657</c:v>
                </c:pt>
                <c:pt idx="5436">
                  <c:v>38658</c:v>
                </c:pt>
                <c:pt idx="5437">
                  <c:v>38659</c:v>
                </c:pt>
                <c:pt idx="5438">
                  <c:v>38660</c:v>
                </c:pt>
                <c:pt idx="5439">
                  <c:v>38663</c:v>
                </c:pt>
                <c:pt idx="5440">
                  <c:v>38664</c:v>
                </c:pt>
                <c:pt idx="5441">
                  <c:v>38665</c:v>
                </c:pt>
                <c:pt idx="5442">
                  <c:v>38666</c:v>
                </c:pt>
                <c:pt idx="5443">
                  <c:v>38667</c:v>
                </c:pt>
                <c:pt idx="5444">
                  <c:v>38670</c:v>
                </c:pt>
                <c:pt idx="5445">
                  <c:v>38671</c:v>
                </c:pt>
                <c:pt idx="5446">
                  <c:v>38672</c:v>
                </c:pt>
                <c:pt idx="5447">
                  <c:v>38673</c:v>
                </c:pt>
                <c:pt idx="5448">
                  <c:v>38674</c:v>
                </c:pt>
                <c:pt idx="5449">
                  <c:v>38677</c:v>
                </c:pt>
                <c:pt idx="5450">
                  <c:v>38678</c:v>
                </c:pt>
                <c:pt idx="5451">
                  <c:v>38679</c:v>
                </c:pt>
                <c:pt idx="5452">
                  <c:v>38680</c:v>
                </c:pt>
                <c:pt idx="5453">
                  <c:v>38681</c:v>
                </c:pt>
                <c:pt idx="5454">
                  <c:v>38684</c:v>
                </c:pt>
                <c:pt idx="5455">
                  <c:v>38685</c:v>
                </c:pt>
                <c:pt idx="5456">
                  <c:v>38686</c:v>
                </c:pt>
                <c:pt idx="5457">
                  <c:v>38687</c:v>
                </c:pt>
                <c:pt idx="5458">
                  <c:v>38688</c:v>
                </c:pt>
                <c:pt idx="5459">
                  <c:v>38691</c:v>
                </c:pt>
                <c:pt idx="5460">
                  <c:v>38692</c:v>
                </c:pt>
                <c:pt idx="5461">
                  <c:v>38693</c:v>
                </c:pt>
                <c:pt idx="5462">
                  <c:v>38694</c:v>
                </c:pt>
                <c:pt idx="5463">
                  <c:v>38695</c:v>
                </c:pt>
                <c:pt idx="5464">
                  <c:v>38698</c:v>
                </c:pt>
                <c:pt idx="5465">
                  <c:v>38699</c:v>
                </c:pt>
                <c:pt idx="5466">
                  <c:v>38700</c:v>
                </c:pt>
                <c:pt idx="5467">
                  <c:v>38701</c:v>
                </c:pt>
                <c:pt idx="5468">
                  <c:v>38702</c:v>
                </c:pt>
                <c:pt idx="5469">
                  <c:v>38705</c:v>
                </c:pt>
                <c:pt idx="5470">
                  <c:v>38706</c:v>
                </c:pt>
                <c:pt idx="5471">
                  <c:v>38707</c:v>
                </c:pt>
                <c:pt idx="5472">
                  <c:v>38708</c:v>
                </c:pt>
                <c:pt idx="5473">
                  <c:v>38709</c:v>
                </c:pt>
                <c:pt idx="5474">
                  <c:v>38712</c:v>
                </c:pt>
                <c:pt idx="5475">
                  <c:v>38713</c:v>
                </c:pt>
                <c:pt idx="5476">
                  <c:v>38714</c:v>
                </c:pt>
                <c:pt idx="5477">
                  <c:v>38715</c:v>
                </c:pt>
                <c:pt idx="5478">
                  <c:v>38716</c:v>
                </c:pt>
                <c:pt idx="5479">
                  <c:v>38719</c:v>
                </c:pt>
                <c:pt idx="5480">
                  <c:v>38720</c:v>
                </c:pt>
                <c:pt idx="5481">
                  <c:v>38721</c:v>
                </c:pt>
                <c:pt idx="5482">
                  <c:v>38722</c:v>
                </c:pt>
                <c:pt idx="5483">
                  <c:v>38723</c:v>
                </c:pt>
                <c:pt idx="5484">
                  <c:v>38726</c:v>
                </c:pt>
                <c:pt idx="5485">
                  <c:v>38727</c:v>
                </c:pt>
                <c:pt idx="5486">
                  <c:v>38728</c:v>
                </c:pt>
                <c:pt idx="5487">
                  <c:v>38729</c:v>
                </c:pt>
                <c:pt idx="5488">
                  <c:v>38730</c:v>
                </c:pt>
                <c:pt idx="5489">
                  <c:v>38733</c:v>
                </c:pt>
                <c:pt idx="5490">
                  <c:v>38734</c:v>
                </c:pt>
                <c:pt idx="5491">
                  <c:v>38735</c:v>
                </c:pt>
                <c:pt idx="5492">
                  <c:v>38736</c:v>
                </c:pt>
                <c:pt idx="5493">
                  <c:v>38737</c:v>
                </c:pt>
                <c:pt idx="5494">
                  <c:v>38740</c:v>
                </c:pt>
                <c:pt idx="5495">
                  <c:v>38741</c:v>
                </c:pt>
                <c:pt idx="5496">
                  <c:v>38742</c:v>
                </c:pt>
                <c:pt idx="5497">
                  <c:v>38743</c:v>
                </c:pt>
                <c:pt idx="5498">
                  <c:v>38744</c:v>
                </c:pt>
                <c:pt idx="5499">
                  <c:v>38747</c:v>
                </c:pt>
                <c:pt idx="5500">
                  <c:v>38748</c:v>
                </c:pt>
                <c:pt idx="5501">
                  <c:v>38749</c:v>
                </c:pt>
                <c:pt idx="5502">
                  <c:v>38750</c:v>
                </c:pt>
                <c:pt idx="5503">
                  <c:v>38751</c:v>
                </c:pt>
                <c:pt idx="5504">
                  <c:v>38754</c:v>
                </c:pt>
                <c:pt idx="5505">
                  <c:v>38755</c:v>
                </c:pt>
                <c:pt idx="5506">
                  <c:v>38756</c:v>
                </c:pt>
                <c:pt idx="5507">
                  <c:v>38757</c:v>
                </c:pt>
                <c:pt idx="5508">
                  <c:v>38758</c:v>
                </c:pt>
                <c:pt idx="5509">
                  <c:v>38761</c:v>
                </c:pt>
                <c:pt idx="5510">
                  <c:v>38762</c:v>
                </c:pt>
                <c:pt idx="5511">
                  <c:v>38763</c:v>
                </c:pt>
                <c:pt idx="5512">
                  <c:v>38764</c:v>
                </c:pt>
                <c:pt idx="5513">
                  <c:v>38765</c:v>
                </c:pt>
                <c:pt idx="5514">
                  <c:v>38768</c:v>
                </c:pt>
                <c:pt idx="5515">
                  <c:v>38769</c:v>
                </c:pt>
                <c:pt idx="5516">
                  <c:v>38770</c:v>
                </c:pt>
                <c:pt idx="5517">
                  <c:v>38771</c:v>
                </c:pt>
                <c:pt idx="5518">
                  <c:v>38772</c:v>
                </c:pt>
                <c:pt idx="5519">
                  <c:v>38775</c:v>
                </c:pt>
                <c:pt idx="5520">
                  <c:v>38776</c:v>
                </c:pt>
                <c:pt idx="5521">
                  <c:v>38777</c:v>
                </c:pt>
                <c:pt idx="5522">
                  <c:v>38778</c:v>
                </c:pt>
                <c:pt idx="5523">
                  <c:v>38779</c:v>
                </c:pt>
                <c:pt idx="5524">
                  <c:v>38782</c:v>
                </c:pt>
                <c:pt idx="5525">
                  <c:v>38783</c:v>
                </c:pt>
                <c:pt idx="5526">
                  <c:v>38784</c:v>
                </c:pt>
                <c:pt idx="5527">
                  <c:v>38785</c:v>
                </c:pt>
                <c:pt idx="5528">
                  <c:v>38786</c:v>
                </c:pt>
                <c:pt idx="5529">
                  <c:v>38789</c:v>
                </c:pt>
                <c:pt idx="5530">
                  <c:v>38790</c:v>
                </c:pt>
                <c:pt idx="5531">
                  <c:v>38791</c:v>
                </c:pt>
                <c:pt idx="5532">
                  <c:v>38792</c:v>
                </c:pt>
                <c:pt idx="5533">
                  <c:v>38793</c:v>
                </c:pt>
                <c:pt idx="5534">
                  <c:v>38796</c:v>
                </c:pt>
                <c:pt idx="5535">
                  <c:v>38797</c:v>
                </c:pt>
                <c:pt idx="5536">
                  <c:v>38798</c:v>
                </c:pt>
                <c:pt idx="5537">
                  <c:v>38799</c:v>
                </c:pt>
                <c:pt idx="5538">
                  <c:v>38800</c:v>
                </c:pt>
                <c:pt idx="5539">
                  <c:v>38803</c:v>
                </c:pt>
                <c:pt idx="5540">
                  <c:v>38804</c:v>
                </c:pt>
                <c:pt idx="5541">
                  <c:v>38805</c:v>
                </c:pt>
                <c:pt idx="5542">
                  <c:v>38806</c:v>
                </c:pt>
                <c:pt idx="5543">
                  <c:v>38807</c:v>
                </c:pt>
                <c:pt idx="5544">
                  <c:v>38810</c:v>
                </c:pt>
                <c:pt idx="5545">
                  <c:v>38811</c:v>
                </c:pt>
                <c:pt idx="5546">
                  <c:v>38812</c:v>
                </c:pt>
                <c:pt idx="5547">
                  <c:v>38813</c:v>
                </c:pt>
                <c:pt idx="5548">
                  <c:v>38814</c:v>
                </c:pt>
                <c:pt idx="5549">
                  <c:v>38817</c:v>
                </c:pt>
                <c:pt idx="5550">
                  <c:v>38818</c:v>
                </c:pt>
                <c:pt idx="5551">
                  <c:v>38819</c:v>
                </c:pt>
                <c:pt idx="5552">
                  <c:v>38820</c:v>
                </c:pt>
                <c:pt idx="5553">
                  <c:v>38821</c:v>
                </c:pt>
                <c:pt idx="5554">
                  <c:v>38824</c:v>
                </c:pt>
                <c:pt idx="5555">
                  <c:v>38825</c:v>
                </c:pt>
                <c:pt idx="5556">
                  <c:v>38826</c:v>
                </c:pt>
                <c:pt idx="5557">
                  <c:v>38827</c:v>
                </c:pt>
                <c:pt idx="5558">
                  <c:v>38828</c:v>
                </c:pt>
                <c:pt idx="5559">
                  <c:v>38831</c:v>
                </c:pt>
                <c:pt idx="5560">
                  <c:v>38832</c:v>
                </c:pt>
                <c:pt idx="5561">
                  <c:v>38833</c:v>
                </c:pt>
                <c:pt idx="5562">
                  <c:v>38834</c:v>
                </c:pt>
                <c:pt idx="5563">
                  <c:v>38835</c:v>
                </c:pt>
                <c:pt idx="5564">
                  <c:v>38838</c:v>
                </c:pt>
                <c:pt idx="5565">
                  <c:v>38839</c:v>
                </c:pt>
                <c:pt idx="5566">
                  <c:v>38840</c:v>
                </c:pt>
                <c:pt idx="5567">
                  <c:v>38841</c:v>
                </c:pt>
                <c:pt idx="5568">
                  <c:v>38842</c:v>
                </c:pt>
                <c:pt idx="5569">
                  <c:v>38845</c:v>
                </c:pt>
                <c:pt idx="5570">
                  <c:v>38846</c:v>
                </c:pt>
                <c:pt idx="5571">
                  <c:v>38847</c:v>
                </c:pt>
                <c:pt idx="5572">
                  <c:v>38848</c:v>
                </c:pt>
                <c:pt idx="5573">
                  <c:v>38849</c:v>
                </c:pt>
                <c:pt idx="5574">
                  <c:v>38852</c:v>
                </c:pt>
                <c:pt idx="5575">
                  <c:v>38853</c:v>
                </c:pt>
                <c:pt idx="5576">
                  <c:v>38854</c:v>
                </c:pt>
                <c:pt idx="5577">
                  <c:v>38855</c:v>
                </c:pt>
                <c:pt idx="5578">
                  <c:v>38856</c:v>
                </c:pt>
                <c:pt idx="5579">
                  <c:v>38859</c:v>
                </c:pt>
                <c:pt idx="5580">
                  <c:v>38860</c:v>
                </c:pt>
                <c:pt idx="5581">
                  <c:v>38861</c:v>
                </c:pt>
                <c:pt idx="5582">
                  <c:v>38862</c:v>
                </c:pt>
                <c:pt idx="5583">
                  <c:v>38863</c:v>
                </c:pt>
                <c:pt idx="5584">
                  <c:v>38866</c:v>
                </c:pt>
                <c:pt idx="5585">
                  <c:v>38867</c:v>
                </c:pt>
                <c:pt idx="5586">
                  <c:v>38868</c:v>
                </c:pt>
                <c:pt idx="5587">
                  <c:v>38869</c:v>
                </c:pt>
                <c:pt idx="5588">
                  <c:v>38870</c:v>
                </c:pt>
                <c:pt idx="5589">
                  <c:v>38873</c:v>
                </c:pt>
                <c:pt idx="5590">
                  <c:v>38874</c:v>
                </c:pt>
                <c:pt idx="5591">
                  <c:v>38875</c:v>
                </c:pt>
                <c:pt idx="5592">
                  <c:v>38876</c:v>
                </c:pt>
                <c:pt idx="5593">
                  <c:v>38877</c:v>
                </c:pt>
                <c:pt idx="5594">
                  <c:v>38880</c:v>
                </c:pt>
                <c:pt idx="5595">
                  <c:v>38881</c:v>
                </c:pt>
                <c:pt idx="5596">
                  <c:v>38882</c:v>
                </c:pt>
                <c:pt idx="5597">
                  <c:v>38883</c:v>
                </c:pt>
                <c:pt idx="5598">
                  <c:v>38884</c:v>
                </c:pt>
                <c:pt idx="5599">
                  <c:v>38887</c:v>
                </c:pt>
                <c:pt idx="5600">
                  <c:v>38888</c:v>
                </c:pt>
                <c:pt idx="5601">
                  <c:v>38889</c:v>
                </c:pt>
                <c:pt idx="5602">
                  <c:v>38890</c:v>
                </c:pt>
                <c:pt idx="5603">
                  <c:v>38891</c:v>
                </c:pt>
                <c:pt idx="5604">
                  <c:v>38894</c:v>
                </c:pt>
                <c:pt idx="5605">
                  <c:v>38895</c:v>
                </c:pt>
                <c:pt idx="5606">
                  <c:v>38896</c:v>
                </c:pt>
                <c:pt idx="5607">
                  <c:v>38897</c:v>
                </c:pt>
                <c:pt idx="5608">
                  <c:v>38898</c:v>
                </c:pt>
                <c:pt idx="5609">
                  <c:v>38901</c:v>
                </c:pt>
                <c:pt idx="5610">
                  <c:v>38902</c:v>
                </c:pt>
                <c:pt idx="5611">
                  <c:v>38903</c:v>
                </c:pt>
                <c:pt idx="5612">
                  <c:v>38904</c:v>
                </c:pt>
                <c:pt idx="5613">
                  <c:v>38905</c:v>
                </c:pt>
                <c:pt idx="5614">
                  <c:v>38908</c:v>
                </c:pt>
                <c:pt idx="5615">
                  <c:v>38909</c:v>
                </c:pt>
                <c:pt idx="5616">
                  <c:v>38910</c:v>
                </c:pt>
                <c:pt idx="5617">
                  <c:v>38911</c:v>
                </c:pt>
                <c:pt idx="5618">
                  <c:v>38912</c:v>
                </c:pt>
                <c:pt idx="5619">
                  <c:v>38915</c:v>
                </c:pt>
                <c:pt idx="5620">
                  <c:v>38916</c:v>
                </c:pt>
                <c:pt idx="5621">
                  <c:v>38917</c:v>
                </c:pt>
                <c:pt idx="5622">
                  <c:v>38918</c:v>
                </c:pt>
                <c:pt idx="5623">
                  <c:v>38919</c:v>
                </c:pt>
                <c:pt idx="5624">
                  <c:v>38922</c:v>
                </c:pt>
                <c:pt idx="5625">
                  <c:v>38923</c:v>
                </c:pt>
                <c:pt idx="5626">
                  <c:v>38924</c:v>
                </c:pt>
                <c:pt idx="5627">
                  <c:v>38925</c:v>
                </c:pt>
                <c:pt idx="5628">
                  <c:v>38926</c:v>
                </c:pt>
                <c:pt idx="5629">
                  <c:v>38929</c:v>
                </c:pt>
                <c:pt idx="5630">
                  <c:v>38930</c:v>
                </c:pt>
                <c:pt idx="5631">
                  <c:v>38931</c:v>
                </c:pt>
                <c:pt idx="5632">
                  <c:v>38932</c:v>
                </c:pt>
                <c:pt idx="5633">
                  <c:v>38933</c:v>
                </c:pt>
                <c:pt idx="5634">
                  <c:v>38936</c:v>
                </c:pt>
                <c:pt idx="5635">
                  <c:v>38937</c:v>
                </c:pt>
                <c:pt idx="5636">
                  <c:v>38938</c:v>
                </c:pt>
                <c:pt idx="5637">
                  <c:v>38939</c:v>
                </c:pt>
                <c:pt idx="5638">
                  <c:v>38940</c:v>
                </c:pt>
                <c:pt idx="5639">
                  <c:v>38943</c:v>
                </c:pt>
                <c:pt idx="5640">
                  <c:v>38944</c:v>
                </c:pt>
                <c:pt idx="5641">
                  <c:v>38945</c:v>
                </c:pt>
                <c:pt idx="5642">
                  <c:v>38946</c:v>
                </c:pt>
                <c:pt idx="5643">
                  <c:v>38947</c:v>
                </c:pt>
                <c:pt idx="5644">
                  <c:v>38950</c:v>
                </c:pt>
                <c:pt idx="5645">
                  <c:v>38951</c:v>
                </c:pt>
                <c:pt idx="5646">
                  <c:v>38952</c:v>
                </c:pt>
                <c:pt idx="5647">
                  <c:v>38953</c:v>
                </c:pt>
                <c:pt idx="5648">
                  <c:v>38954</c:v>
                </c:pt>
                <c:pt idx="5649">
                  <c:v>38957</c:v>
                </c:pt>
                <c:pt idx="5650">
                  <c:v>38958</c:v>
                </c:pt>
                <c:pt idx="5651">
                  <c:v>38959</c:v>
                </c:pt>
                <c:pt idx="5652">
                  <c:v>38960</c:v>
                </c:pt>
                <c:pt idx="5653">
                  <c:v>38961</c:v>
                </c:pt>
                <c:pt idx="5654">
                  <c:v>38964</c:v>
                </c:pt>
                <c:pt idx="5655">
                  <c:v>38965</c:v>
                </c:pt>
                <c:pt idx="5656">
                  <c:v>38966</c:v>
                </c:pt>
                <c:pt idx="5657">
                  <c:v>38967</c:v>
                </c:pt>
                <c:pt idx="5658">
                  <c:v>38968</c:v>
                </c:pt>
                <c:pt idx="5659">
                  <c:v>38971</c:v>
                </c:pt>
                <c:pt idx="5660">
                  <c:v>38972</c:v>
                </c:pt>
                <c:pt idx="5661">
                  <c:v>38973</c:v>
                </c:pt>
                <c:pt idx="5662">
                  <c:v>38974</c:v>
                </c:pt>
                <c:pt idx="5663">
                  <c:v>38975</c:v>
                </c:pt>
                <c:pt idx="5664">
                  <c:v>38978</c:v>
                </c:pt>
                <c:pt idx="5665">
                  <c:v>38979</c:v>
                </c:pt>
                <c:pt idx="5666">
                  <c:v>38980</c:v>
                </c:pt>
                <c:pt idx="5667">
                  <c:v>38981</c:v>
                </c:pt>
                <c:pt idx="5668">
                  <c:v>38982</c:v>
                </c:pt>
                <c:pt idx="5669">
                  <c:v>38985</c:v>
                </c:pt>
                <c:pt idx="5670">
                  <c:v>38986</c:v>
                </c:pt>
                <c:pt idx="5671">
                  <c:v>38987</c:v>
                </c:pt>
                <c:pt idx="5672">
                  <c:v>38988</c:v>
                </c:pt>
                <c:pt idx="5673">
                  <c:v>38989</c:v>
                </c:pt>
                <c:pt idx="5674">
                  <c:v>38992</c:v>
                </c:pt>
                <c:pt idx="5675">
                  <c:v>38993</c:v>
                </c:pt>
                <c:pt idx="5676">
                  <c:v>38994</c:v>
                </c:pt>
                <c:pt idx="5677">
                  <c:v>38995</c:v>
                </c:pt>
                <c:pt idx="5678">
                  <c:v>38996</c:v>
                </c:pt>
                <c:pt idx="5679">
                  <c:v>38999</c:v>
                </c:pt>
                <c:pt idx="5680">
                  <c:v>39000</c:v>
                </c:pt>
                <c:pt idx="5681">
                  <c:v>39001</c:v>
                </c:pt>
                <c:pt idx="5682">
                  <c:v>39002</c:v>
                </c:pt>
                <c:pt idx="5683">
                  <c:v>39003</c:v>
                </c:pt>
                <c:pt idx="5684">
                  <c:v>39006</c:v>
                </c:pt>
                <c:pt idx="5685">
                  <c:v>39007</c:v>
                </c:pt>
                <c:pt idx="5686">
                  <c:v>39008</c:v>
                </c:pt>
                <c:pt idx="5687">
                  <c:v>39009</c:v>
                </c:pt>
                <c:pt idx="5688">
                  <c:v>39010</c:v>
                </c:pt>
                <c:pt idx="5689">
                  <c:v>39013</c:v>
                </c:pt>
                <c:pt idx="5690">
                  <c:v>39014</c:v>
                </c:pt>
                <c:pt idx="5691">
                  <c:v>39015</c:v>
                </c:pt>
                <c:pt idx="5692">
                  <c:v>39016</c:v>
                </c:pt>
                <c:pt idx="5693">
                  <c:v>39017</c:v>
                </c:pt>
                <c:pt idx="5694">
                  <c:v>39020</c:v>
                </c:pt>
                <c:pt idx="5695">
                  <c:v>39021</c:v>
                </c:pt>
                <c:pt idx="5696">
                  <c:v>39022</c:v>
                </c:pt>
                <c:pt idx="5697">
                  <c:v>39023</c:v>
                </c:pt>
                <c:pt idx="5698">
                  <c:v>39024</c:v>
                </c:pt>
                <c:pt idx="5699">
                  <c:v>39027</c:v>
                </c:pt>
                <c:pt idx="5700">
                  <c:v>39028</c:v>
                </c:pt>
                <c:pt idx="5701">
                  <c:v>39029</c:v>
                </c:pt>
                <c:pt idx="5702">
                  <c:v>39030</c:v>
                </c:pt>
                <c:pt idx="5703">
                  <c:v>39031</c:v>
                </c:pt>
                <c:pt idx="5704">
                  <c:v>39034</c:v>
                </c:pt>
                <c:pt idx="5705">
                  <c:v>39035</c:v>
                </c:pt>
                <c:pt idx="5706">
                  <c:v>39036</c:v>
                </c:pt>
                <c:pt idx="5707">
                  <c:v>39037</c:v>
                </c:pt>
                <c:pt idx="5708">
                  <c:v>39038</c:v>
                </c:pt>
                <c:pt idx="5709">
                  <c:v>39041</c:v>
                </c:pt>
                <c:pt idx="5710">
                  <c:v>39042</c:v>
                </c:pt>
                <c:pt idx="5711">
                  <c:v>39043</c:v>
                </c:pt>
                <c:pt idx="5712">
                  <c:v>39044</c:v>
                </c:pt>
                <c:pt idx="5713">
                  <c:v>39045</c:v>
                </c:pt>
                <c:pt idx="5714">
                  <c:v>39048</c:v>
                </c:pt>
                <c:pt idx="5715">
                  <c:v>39049</c:v>
                </c:pt>
                <c:pt idx="5716">
                  <c:v>39050</c:v>
                </c:pt>
                <c:pt idx="5717">
                  <c:v>39051</c:v>
                </c:pt>
                <c:pt idx="5718">
                  <c:v>39052</c:v>
                </c:pt>
                <c:pt idx="5719">
                  <c:v>39055</c:v>
                </c:pt>
                <c:pt idx="5720">
                  <c:v>39056</c:v>
                </c:pt>
                <c:pt idx="5721">
                  <c:v>39057</c:v>
                </c:pt>
                <c:pt idx="5722">
                  <c:v>39058</c:v>
                </c:pt>
                <c:pt idx="5723">
                  <c:v>39059</c:v>
                </c:pt>
                <c:pt idx="5724">
                  <c:v>39062</c:v>
                </c:pt>
                <c:pt idx="5725">
                  <c:v>39063</c:v>
                </c:pt>
                <c:pt idx="5726">
                  <c:v>39064</c:v>
                </c:pt>
                <c:pt idx="5727">
                  <c:v>39065</c:v>
                </c:pt>
                <c:pt idx="5728">
                  <c:v>39066</c:v>
                </c:pt>
                <c:pt idx="5729">
                  <c:v>39069</c:v>
                </c:pt>
                <c:pt idx="5730">
                  <c:v>39070</c:v>
                </c:pt>
                <c:pt idx="5731">
                  <c:v>39071</c:v>
                </c:pt>
                <c:pt idx="5732">
                  <c:v>39072</c:v>
                </c:pt>
                <c:pt idx="5733">
                  <c:v>39073</c:v>
                </c:pt>
                <c:pt idx="5734">
                  <c:v>39076</c:v>
                </c:pt>
                <c:pt idx="5735">
                  <c:v>39077</c:v>
                </c:pt>
                <c:pt idx="5736">
                  <c:v>39078</c:v>
                </c:pt>
                <c:pt idx="5737">
                  <c:v>39079</c:v>
                </c:pt>
                <c:pt idx="5738">
                  <c:v>39080</c:v>
                </c:pt>
                <c:pt idx="5739">
                  <c:v>39083</c:v>
                </c:pt>
                <c:pt idx="5740">
                  <c:v>39084</c:v>
                </c:pt>
                <c:pt idx="5741">
                  <c:v>39085</c:v>
                </c:pt>
                <c:pt idx="5742">
                  <c:v>39086</c:v>
                </c:pt>
                <c:pt idx="5743">
                  <c:v>39087</c:v>
                </c:pt>
                <c:pt idx="5744">
                  <c:v>39090</c:v>
                </c:pt>
                <c:pt idx="5745">
                  <c:v>39091</c:v>
                </c:pt>
                <c:pt idx="5746">
                  <c:v>39092</c:v>
                </c:pt>
                <c:pt idx="5747">
                  <c:v>39093</c:v>
                </c:pt>
                <c:pt idx="5748">
                  <c:v>39094</c:v>
                </c:pt>
                <c:pt idx="5749">
                  <c:v>39097</c:v>
                </c:pt>
                <c:pt idx="5750">
                  <c:v>39098</c:v>
                </c:pt>
                <c:pt idx="5751">
                  <c:v>39099</c:v>
                </c:pt>
                <c:pt idx="5752">
                  <c:v>39100</c:v>
                </c:pt>
                <c:pt idx="5753">
                  <c:v>39101</c:v>
                </c:pt>
                <c:pt idx="5754">
                  <c:v>39104</c:v>
                </c:pt>
                <c:pt idx="5755">
                  <c:v>39105</c:v>
                </c:pt>
                <c:pt idx="5756">
                  <c:v>39106</c:v>
                </c:pt>
                <c:pt idx="5757">
                  <c:v>39107</c:v>
                </c:pt>
                <c:pt idx="5758">
                  <c:v>39108</c:v>
                </c:pt>
                <c:pt idx="5759">
                  <c:v>39111</c:v>
                </c:pt>
                <c:pt idx="5760">
                  <c:v>39112</c:v>
                </c:pt>
                <c:pt idx="5761">
                  <c:v>39113</c:v>
                </c:pt>
                <c:pt idx="5762">
                  <c:v>39114</c:v>
                </c:pt>
                <c:pt idx="5763">
                  <c:v>39115</c:v>
                </c:pt>
                <c:pt idx="5764">
                  <c:v>39118</c:v>
                </c:pt>
                <c:pt idx="5765">
                  <c:v>39119</c:v>
                </c:pt>
                <c:pt idx="5766">
                  <c:v>39120</c:v>
                </c:pt>
                <c:pt idx="5767">
                  <c:v>39121</c:v>
                </c:pt>
                <c:pt idx="5768">
                  <c:v>39122</c:v>
                </c:pt>
                <c:pt idx="5769">
                  <c:v>39125</c:v>
                </c:pt>
                <c:pt idx="5770">
                  <c:v>39126</c:v>
                </c:pt>
                <c:pt idx="5771">
                  <c:v>39127</c:v>
                </c:pt>
                <c:pt idx="5772">
                  <c:v>39128</c:v>
                </c:pt>
                <c:pt idx="5773">
                  <c:v>39129</c:v>
                </c:pt>
                <c:pt idx="5774">
                  <c:v>39132</c:v>
                </c:pt>
                <c:pt idx="5775">
                  <c:v>39133</c:v>
                </c:pt>
                <c:pt idx="5776">
                  <c:v>39134</c:v>
                </c:pt>
                <c:pt idx="5777">
                  <c:v>39135</c:v>
                </c:pt>
                <c:pt idx="5778">
                  <c:v>39136</c:v>
                </c:pt>
                <c:pt idx="5779">
                  <c:v>39139</c:v>
                </c:pt>
                <c:pt idx="5780">
                  <c:v>39140</c:v>
                </c:pt>
                <c:pt idx="5781">
                  <c:v>39141</c:v>
                </c:pt>
                <c:pt idx="5782">
                  <c:v>39142</c:v>
                </c:pt>
                <c:pt idx="5783">
                  <c:v>39143</c:v>
                </c:pt>
                <c:pt idx="5784">
                  <c:v>39146</c:v>
                </c:pt>
                <c:pt idx="5785">
                  <c:v>39147</c:v>
                </c:pt>
                <c:pt idx="5786">
                  <c:v>39148</c:v>
                </c:pt>
                <c:pt idx="5787">
                  <c:v>39149</c:v>
                </c:pt>
                <c:pt idx="5788">
                  <c:v>39150</c:v>
                </c:pt>
                <c:pt idx="5789">
                  <c:v>39153</c:v>
                </c:pt>
                <c:pt idx="5790">
                  <c:v>39154</c:v>
                </c:pt>
                <c:pt idx="5791">
                  <c:v>39155</c:v>
                </c:pt>
                <c:pt idx="5792">
                  <c:v>39156</c:v>
                </c:pt>
                <c:pt idx="5793">
                  <c:v>39157</c:v>
                </c:pt>
                <c:pt idx="5794">
                  <c:v>39160</c:v>
                </c:pt>
                <c:pt idx="5795">
                  <c:v>39161</c:v>
                </c:pt>
                <c:pt idx="5796">
                  <c:v>39162</c:v>
                </c:pt>
                <c:pt idx="5797">
                  <c:v>39163</c:v>
                </c:pt>
                <c:pt idx="5798">
                  <c:v>39164</c:v>
                </c:pt>
                <c:pt idx="5799">
                  <c:v>39167</c:v>
                </c:pt>
                <c:pt idx="5800">
                  <c:v>39168</c:v>
                </c:pt>
                <c:pt idx="5801">
                  <c:v>39169</c:v>
                </c:pt>
                <c:pt idx="5802">
                  <c:v>39170</c:v>
                </c:pt>
                <c:pt idx="5803">
                  <c:v>39171</c:v>
                </c:pt>
                <c:pt idx="5804">
                  <c:v>39174</c:v>
                </c:pt>
                <c:pt idx="5805">
                  <c:v>39175</c:v>
                </c:pt>
                <c:pt idx="5806">
                  <c:v>39176</c:v>
                </c:pt>
                <c:pt idx="5807">
                  <c:v>39177</c:v>
                </c:pt>
                <c:pt idx="5808">
                  <c:v>39178</c:v>
                </c:pt>
                <c:pt idx="5809">
                  <c:v>39181</c:v>
                </c:pt>
                <c:pt idx="5810">
                  <c:v>39182</c:v>
                </c:pt>
                <c:pt idx="5811">
                  <c:v>39183</c:v>
                </c:pt>
                <c:pt idx="5812">
                  <c:v>39184</c:v>
                </c:pt>
                <c:pt idx="5813">
                  <c:v>39185</c:v>
                </c:pt>
                <c:pt idx="5814">
                  <c:v>39188</c:v>
                </c:pt>
                <c:pt idx="5815">
                  <c:v>39189</c:v>
                </c:pt>
                <c:pt idx="5816">
                  <c:v>39190</c:v>
                </c:pt>
                <c:pt idx="5817">
                  <c:v>39191</c:v>
                </c:pt>
                <c:pt idx="5818">
                  <c:v>39192</c:v>
                </c:pt>
                <c:pt idx="5819">
                  <c:v>39195</c:v>
                </c:pt>
                <c:pt idx="5820">
                  <c:v>39196</c:v>
                </c:pt>
                <c:pt idx="5821">
                  <c:v>39197</c:v>
                </c:pt>
                <c:pt idx="5822">
                  <c:v>39198</c:v>
                </c:pt>
                <c:pt idx="5823">
                  <c:v>39199</c:v>
                </c:pt>
                <c:pt idx="5824">
                  <c:v>39202</c:v>
                </c:pt>
                <c:pt idx="5825">
                  <c:v>39203</c:v>
                </c:pt>
                <c:pt idx="5826">
                  <c:v>39204</c:v>
                </c:pt>
                <c:pt idx="5827">
                  <c:v>39205</c:v>
                </c:pt>
                <c:pt idx="5828">
                  <c:v>39206</c:v>
                </c:pt>
                <c:pt idx="5829">
                  <c:v>39209</c:v>
                </c:pt>
                <c:pt idx="5830">
                  <c:v>39210</c:v>
                </c:pt>
                <c:pt idx="5831">
                  <c:v>39211</c:v>
                </c:pt>
                <c:pt idx="5832">
                  <c:v>39212</c:v>
                </c:pt>
                <c:pt idx="5833">
                  <c:v>39213</c:v>
                </c:pt>
                <c:pt idx="5834">
                  <c:v>39216</c:v>
                </c:pt>
                <c:pt idx="5835">
                  <c:v>39217</c:v>
                </c:pt>
                <c:pt idx="5836">
                  <c:v>39218</c:v>
                </c:pt>
                <c:pt idx="5837">
                  <c:v>39219</c:v>
                </c:pt>
                <c:pt idx="5838">
                  <c:v>39220</c:v>
                </c:pt>
                <c:pt idx="5839">
                  <c:v>39223</c:v>
                </c:pt>
                <c:pt idx="5840">
                  <c:v>39224</c:v>
                </c:pt>
                <c:pt idx="5841">
                  <c:v>39225</c:v>
                </c:pt>
                <c:pt idx="5842">
                  <c:v>39226</c:v>
                </c:pt>
                <c:pt idx="5843">
                  <c:v>39227</c:v>
                </c:pt>
                <c:pt idx="5844">
                  <c:v>39230</c:v>
                </c:pt>
                <c:pt idx="5845">
                  <c:v>39231</c:v>
                </c:pt>
                <c:pt idx="5846">
                  <c:v>39232</c:v>
                </c:pt>
                <c:pt idx="5847">
                  <c:v>39233</c:v>
                </c:pt>
                <c:pt idx="5848">
                  <c:v>39234</c:v>
                </c:pt>
                <c:pt idx="5849">
                  <c:v>39237</c:v>
                </c:pt>
                <c:pt idx="5850">
                  <c:v>39238</c:v>
                </c:pt>
                <c:pt idx="5851">
                  <c:v>39239</c:v>
                </c:pt>
                <c:pt idx="5852">
                  <c:v>39240</c:v>
                </c:pt>
                <c:pt idx="5853">
                  <c:v>39241</c:v>
                </c:pt>
                <c:pt idx="5854">
                  <c:v>39244</c:v>
                </c:pt>
                <c:pt idx="5855">
                  <c:v>39245</c:v>
                </c:pt>
                <c:pt idx="5856">
                  <c:v>39246</c:v>
                </c:pt>
                <c:pt idx="5857">
                  <c:v>39247</c:v>
                </c:pt>
                <c:pt idx="5858">
                  <c:v>39248</c:v>
                </c:pt>
                <c:pt idx="5859">
                  <c:v>39251</c:v>
                </c:pt>
                <c:pt idx="5860">
                  <c:v>39252</c:v>
                </c:pt>
                <c:pt idx="5861">
                  <c:v>39253</c:v>
                </c:pt>
                <c:pt idx="5862">
                  <c:v>39254</c:v>
                </c:pt>
                <c:pt idx="5863">
                  <c:v>39255</c:v>
                </c:pt>
                <c:pt idx="5864">
                  <c:v>39258</c:v>
                </c:pt>
                <c:pt idx="5865">
                  <c:v>39259</c:v>
                </c:pt>
                <c:pt idx="5866">
                  <c:v>39260</c:v>
                </c:pt>
                <c:pt idx="5867">
                  <c:v>39261</c:v>
                </c:pt>
                <c:pt idx="5868">
                  <c:v>39262</c:v>
                </c:pt>
                <c:pt idx="5869">
                  <c:v>39265</c:v>
                </c:pt>
                <c:pt idx="5870">
                  <c:v>39266</c:v>
                </c:pt>
                <c:pt idx="5871">
                  <c:v>39267</c:v>
                </c:pt>
                <c:pt idx="5872">
                  <c:v>39268</c:v>
                </c:pt>
                <c:pt idx="5873">
                  <c:v>39269</c:v>
                </c:pt>
                <c:pt idx="5874">
                  <c:v>39272</c:v>
                </c:pt>
                <c:pt idx="5875">
                  <c:v>39273</c:v>
                </c:pt>
                <c:pt idx="5876">
                  <c:v>39274</c:v>
                </c:pt>
                <c:pt idx="5877">
                  <c:v>39275</c:v>
                </c:pt>
                <c:pt idx="5878">
                  <c:v>39276</c:v>
                </c:pt>
                <c:pt idx="5879">
                  <c:v>39279</c:v>
                </c:pt>
                <c:pt idx="5880">
                  <c:v>39280</c:v>
                </c:pt>
                <c:pt idx="5881">
                  <c:v>39281</c:v>
                </c:pt>
                <c:pt idx="5882">
                  <c:v>39282</c:v>
                </c:pt>
                <c:pt idx="5883">
                  <c:v>39283</c:v>
                </c:pt>
                <c:pt idx="5884">
                  <c:v>39286</c:v>
                </c:pt>
                <c:pt idx="5885">
                  <c:v>39287</c:v>
                </c:pt>
                <c:pt idx="5886">
                  <c:v>39288</c:v>
                </c:pt>
                <c:pt idx="5887">
                  <c:v>39289</c:v>
                </c:pt>
                <c:pt idx="5888">
                  <c:v>39290</c:v>
                </c:pt>
                <c:pt idx="5889">
                  <c:v>39293</c:v>
                </c:pt>
                <c:pt idx="5890">
                  <c:v>39294</c:v>
                </c:pt>
                <c:pt idx="5891">
                  <c:v>39295</c:v>
                </c:pt>
                <c:pt idx="5892">
                  <c:v>39296</c:v>
                </c:pt>
                <c:pt idx="5893">
                  <c:v>39297</c:v>
                </c:pt>
                <c:pt idx="5894">
                  <c:v>39300</c:v>
                </c:pt>
                <c:pt idx="5895">
                  <c:v>39301</c:v>
                </c:pt>
                <c:pt idx="5896">
                  <c:v>39302</c:v>
                </c:pt>
                <c:pt idx="5897">
                  <c:v>39303</c:v>
                </c:pt>
                <c:pt idx="5898">
                  <c:v>39304</c:v>
                </c:pt>
                <c:pt idx="5899">
                  <c:v>39307</c:v>
                </c:pt>
                <c:pt idx="5900">
                  <c:v>39308</c:v>
                </c:pt>
                <c:pt idx="5901">
                  <c:v>39309</c:v>
                </c:pt>
                <c:pt idx="5902">
                  <c:v>39310</c:v>
                </c:pt>
                <c:pt idx="5903">
                  <c:v>39311</c:v>
                </c:pt>
                <c:pt idx="5904">
                  <c:v>39314</c:v>
                </c:pt>
                <c:pt idx="5905">
                  <c:v>39315</c:v>
                </c:pt>
                <c:pt idx="5906">
                  <c:v>39316</c:v>
                </c:pt>
                <c:pt idx="5907">
                  <c:v>39317</c:v>
                </c:pt>
                <c:pt idx="5908">
                  <c:v>39318</c:v>
                </c:pt>
                <c:pt idx="5909">
                  <c:v>39321</c:v>
                </c:pt>
                <c:pt idx="5910">
                  <c:v>39322</c:v>
                </c:pt>
                <c:pt idx="5911">
                  <c:v>39323</c:v>
                </c:pt>
                <c:pt idx="5912">
                  <c:v>39324</c:v>
                </c:pt>
                <c:pt idx="5913">
                  <c:v>39325</c:v>
                </c:pt>
                <c:pt idx="5914">
                  <c:v>39328</c:v>
                </c:pt>
                <c:pt idx="5915">
                  <c:v>39329</c:v>
                </c:pt>
                <c:pt idx="5916">
                  <c:v>39330</c:v>
                </c:pt>
                <c:pt idx="5917">
                  <c:v>39331</c:v>
                </c:pt>
                <c:pt idx="5918">
                  <c:v>39332</c:v>
                </c:pt>
                <c:pt idx="5919">
                  <c:v>39335</c:v>
                </c:pt>
                <c:pt idx="5920">
                  <c:v>39336</c:v>
                </c:pt>
                <c:pt idx="5921">
                  <c:v>39337</c:v>
                </c:pt>
                <c:pt idx="5922">
                  <c:v>39338</c:v>
                </c:pt>
                <c:pt idx="5923">
                  <c:v>39339</c:v>
                </c:pt>
                <c:pt idx="5924">
                  <c:v>39342</c:v>
                </c:pt>
                <c:pt idx="5925">
                  <c:v>39343</c:v>
                </c:pt>
                <c:pt idx="5926">
                  <c:v>39344</c:v>
                </c:pt>
                <c:pt idx="5927">
                  <c:v>39345</c:v>
                </c:pt>
                <c:pt idx="5928">
                  <c:v>39346</c:v>
                </c:pt>
                <c:pt idx="5929">
                  <c:v>39349</c:v>
                </c:pt>
                <c:pt idx="5930">
                  <c:v>39350</c:v>
                </c:pt>
                <c:pt idx="5931">
                  <c:v>39351</c:v>
                </c:pt>
                <c:pt idx="5932">
                  <c:v>39352</c:v>
                </c:pt>
                <c:pt idx="5933">
                  <c:v>39353</c:v>
                </c:pt>
                <c:pt idx="5934">
                  <c:v>39356</c:v>
                </c:pt>
                <c:pt idx="5935">
                  <c:v>39357</c:v>
                </c:pt>
                <c:pt idx="5936">
                  <c:v>39358</c:v>
                </c:pt>
                <c:pt idx="5937">
                  <c:v>39359</c:v>
                </c:pt>
                <c:pt idx="5938">
                  <c:v>39360</c:v>
                </c:pt>
                <c:pt idx="5939">
                  <c:v>39363</c:v>
                </c:pt>
                <c:pt idx="5940">
                  <c:v>39364</c:v>
                </c:pt>
                <c:pt idx="5941">
                  <c:v>39365</c:v>
                </c:pt>
                <c:pt idx="5942">
                  <c:v>39366</c:v>
                </c:pt>
                <c:pt idx="5943">
                  <c:v>39367</c:v>
                </c:pt>
                <c:pt idx="5944">
                  <c:v>39370</c:v>
                </c:pt>
                <c:pt idx="5945">
                  <c:v>39371</c:v>
                </c:pt>
                <c:pt idx="5946">
                  <c:v>39372</c:v>
                </c:pt>
                <c:pt idx="5947">
                  <c:v>39373</c:v>
                </c:pt>
                <c:pt idx="5948">
                  <c:v>39374</c:v>
                </c:pt>
                <c:pt idx="5949">
                  <c:v>39377</c:v>
                </c:pt>
                <c:pt idx="5950">
                  <c:v>39378</c:v>
                </c:pt>
                <c:pt idx="5951">
                  <c:v>39379</c:v>
                </c:pt>
                <c:pt idx="5952">
                  <c:v>39380</c:v>
                </c:pt>
                <c:pt idx="5953">
                  <c:v>39381</c:v>
                </c:pt>
                <c:pt idx="5954">
                  <c:v>39384</c:v>
                </c:pt>
                <c:pt idx="5955">
                  <c:v>39385</c:v>
                </c:pt>
                <c:pt idx="5956">
                  <c:v>39386</c:v>
                </c:pt>
                <c:pt idx="5957">
                  <c:v>39387</c:v>
                </c:pt>
                <c:pt idx="5958">
                  <c:v>39388</c:v>
                </c:pt>
                <c:pt idx="5959">
                  <c:v>39391</c:v>
                </c:pt>
                <c:pt idx="5960">
                  <c:v>39392</c:v>
                </c:pt>
                <c:pt idx="5961">
                  <c:v>39393</c:v>
                </c:pt>
                <c:pt idx="5962">
                  <c:v>39394</c:v>
                </c:pt>
                <c:pt idx="5963">
                  <c:v>39395</c:v>
                </c:pt>
                <c:pt idx="5964">
                  <c:v>39398</c:v>
                </c:pt>
                <c:pt idx="5965">
                  <c:v>39399</c:v>
                </c:pt>
                <c:pt idx="5966">
                  <c:v>39400</c:v>
                </c:pt>
                <c:pt idx="5967">
                  <c:v>39401</c:v>
                </c:pt>
                <c:pt idx="5968">
                  <c:v>39402</c:v>
                </c:pt>
                <c:pt idx="5969">
                  <c:v>39405</c:v>
                </c:pt>
                <c:pt idx="5970">
                  <c:v>39406</c:v>
                </c:pt>
                <c:pt idx="5971">
                  <c:v>39407</c:v>
                </c:pt>
                <c:pt idx="5972">
                  <c:v>39408</c:v>
                </c:pt>
                <c:pt idx="5973">
                  <c:v>39409</c:v>
                </c:pt>
                <c:pt idx="5974">
                  <c:v>39412</c:v>
                </c:pt>
                <c:pt idx="5975">
                  <c:v>39413</c:v>
                </c:pt>
                <c:pt idx="5976">
                  <c:v>39414</c:v>
                </c:pt>
                <c:pt idx="5977">
                  <c:v>39415</c:v>
                </c:pt>
                <c:pt idx="5978">
                  <c:v>39416</c:v>
                </c:pt>
                <c:pt idx="5979">
                  <c:v>39419</c:v>
                </c:pt>
                <c:pt idx="5980">
                  <c:v>39420</c:v>
                </c:pt>
                <c:pt idx="5981">
                  <c:v>39421</c:v>
                </c:pt>
                <c:pt idx="5982">
                  <c:v>39422</c:v>
                </c:pt>
                <c:pt idx="5983">
                  <c:v>39423</c:v>
                </c:pt>
                <c:pt idx="5984">
                  <c:v>39426</c:v>
                </c:pt>
                <c:pt idx="5985">
                  <c:v>39427</c:v>
                </c:pt>
                <c:pt idx="5986">
                  <c:v>39428</c:v>
                </c:pt>
                <c:pt idx="5987">
                  <c:v>39429</c:v>
                </c:pt>
                <c:pt idx="5988">
                  <c:v>39430</c:v>
                </c:pt>
                <c:pt idx="5989">
                  <c:v>39433</c:v>
                </c:pt>
                <c:pt idx="5990">
                  <c:v>39434</c:v>
                </c:pt>
                <c:pt idx="5991">
                  <c:v>39435</c:v>
                </c:pt>
                <c:pt idx="5992">
                  <c:v>39436</c:v>
                </c:pt>
                <c:pt idx="5993">
                  <c:v>39437</c:v>
                </c:pt>
                <c:pt idx="5994">
                  <c:v>39440</c:v>
                </c:pt>
                <c:pt idx="5995">
                  <c:v>39441</c:v>
                </c:pt>
                <c:pt idx="5996">
                  <c:v>39442</c:v>
                </c:pt>
                <c:pt idx="5997">
                  <c:v>39443</c:v>
                </c:pt>
                <c:pt idx="5998">
                  <c:v>39444</c:v>
                </c:pt>
                <c:pt idx="5999">
                  <c:v>39447</c:v>
                </c:pt>
                <c:pt idx="6000">
                  <c:v>39448</c:v>
                </c:pt>
                <c:pt idx="6001">
                  <c:v>39449</c:v>
                </c:pt>
                <c:pt idx="6002">
                  <c:v>39450</c:v>
                </c:pt>
                <c:pt idx="6003">
                  <c:v>39451</c:v>
                </c:pt>
                <c:pt idx="6004">
                  <c:v>39454</c:v>
                </c:pt>
                <c:pt idx="6005">
                  <c:v>39455</c:v>
                </c:pt>
                <c:pt idx="6006">
                  <c:v>39456</c:v>
                </c:pt>
                <c:pt idx="6007">
                  <c:v>39457</c:v>
                </c:pt>
                <c:pt idx="6008">
                  <c:v>39458</c:v>
                </c:pt>
                <c:pt idx="6009">
                  <c:v>39461</c:v>
                </c:pt>
                <c:pt idx="6010">
                  <c:v>39462</c:v>
                </c:pt>
                <c:pt idx="6011">
                  <c:v>39463</c:v>
                </c:pt>
                <c:pt idx="6012">
                  <c:v>39464</c:v>
                </c:pt>
                <c:pt idx="6013">
                  <c:v>39465</c:v>
                </c:pt>
                <c:pt idx="6014">
                  <c:v>39468</c:v>
                </c:pt>
                <c:pt idx="6015">
                  <c:v>39469</c:v>
                </c:pt>
                <c:pt idx="6016">
                  <c:v>39470</c:v>
                </c:pt>
                <c:pt idx="6017">
                  <c:v>39471</c:v>
                </c:pt>
                <c:pt idx="6018">
                  <c:v>39472</c:v>
                </c:pt>
                <c:pt idx="6019">
                  <c:v>39475</c:v>
                </c:pt>
                <c:pt idx="6020">
                  <c:v>39476</c:v>
                </c:pt>
                <c:pt idx="6021">
                  <c:v>39477</c:v>
                </c:pt>
                <c:pt idx="6022">
                  <c:v>39478</c:v>
                </c:pt>
                <c:pt idx="6023">
                  <c:v>39479</c:v>
                </c:pt>
                <c:pt idx="6024">
                  <c:v>39482</c:v>
                </c:pt>
                <c:pt idx="6025">
                  <c:v>39483</c:v>
                </c:pt>
                <c:pt idx="6026">
                  <c:v>39484</c:v>
                </c:pt>
                <c:pt idx="6027">
                  <c:v>39485</c:v>
                </c:pt>
                <c:pt idx="6028">
                  <c:v>39486</c:v>
                </c:pt>
                <c:pt idx="6029">
                  <c:v>39489</c:v>
                </c:pt>
                <c:pt idx="6030">
                  <c:v>39490</c:v>
                </c:pt>
                <c:pt idx="6031">
                  <c:v>39491</c:v>
                </c:pt>
                <c:pt idx="6032">
                  <c:v>39492</c:v>
                </c:pt>
                <c:pt idx="6033">
                  <c:v>39493</c:v>
                </c:pt>
                <c:pt idx="6034">
                  <c:v>39496</c:v>
                </c:pt>
                <c:pt idx="6035">
                  <c:v>39497</c:v>
                </c:pt>
                <c:pt idx="6036">
                  <c:v>39498</c:v>
                </c:pt>
                <c:pt idx="6037">
                  <c:v>39499</c:v>
                </c:pt>
                <c:pt idx="6038">
                  <c:v>39500</c:v>
                </c:pt>
                <c:pt idx="6039">
                  <c:v>39503</c:v>
                </c:pt>
                <c:pt idx="6040">
                  <c:v>39504</c:v>
                </c:pt>
                <c:pt idx="6041">
                  <c:v>39505</c:v>
                </c:pt>
                <c:pt idx="6042">
                  <c:v>39506</c:v>
                </c:pt>
                <c:pt idx="6043">
                  <c:v>39507</c:v>
                </c:pt>
                <c:pt idx="6044">
                  <c:v>39510</c:v>
                </c:pt>
                <c:pt idx="6045">
                  <c:v>39511</c:v>
                </c:pt>
                <c:pt idx="6046">
                  <c:v>39512</c:v>
                </c:pt>
                <c:pt idx="6047">
                  <c:v>39513</c:v>
                </c:pt>
                <c:pt idx="6048">
                  <c:v>39514</c:v>
                </c:pt>
                <c:pt idx="6049">
                  <c:v>39517</c:v>
                </c:pt>
                <c:pt idx="6050">
                  <c:v>39518</c:v>
                </c:pt>
                <c:pt idx="6051">
                  <c:v>39519</c:v>
                </c:pt>
                <c:pt idx="6052">
                  <c:v>39520</c:v>
                </c:pt>
                <c:pt idx="6053">
                  <c:v>39521</c:v>
                </c:pt>
                <c:pt idx="6054">
                  <c:v>39524</c:v>
                </c:pt>
                <c:pt idx="6055">
                  <c:v>39525</c:v>
                </c:pt>
                <c:pt idx="6056">
                  <c:v>39526</c:v>
                </c:pt>
                <c:pt idx="6057">
                  <c:v>39527</c:v>
                </c:pt>
                <c:pt idx="6058">
                  <c:v>39528</c:v>
                </c:pt>
                <c:pt idx="6059">
                  <c:v>39531</c:v>
                </c:pt>
                <c:pt idx="6060">
                  <c:v>39532</c:v>
                </c:pt>
                <c:pt idx="6061">
                  <c:v>39533</c:v>
                </c:pt>
                <c:pt idx="6062">
                  <c:v>39534</c:v>
                </c:pt>
                <c:pt idx="6063">
                  <c:v>39535</c:v>
                </c:pt>
                <c:pt idx="6064">
                  <c:v>39538</c:v>
                </c:pt>
                <c:pt idx="6065">
                  <c:v>39539</c:v>
                </c:pt>
                <c:pt idx="6066">
                  <c:v>39540</c:v>
                </c:pt>
                <c:pt idx="6067">
                  <c:v>39541</c:v>
                </c:pt>
                <c:pt idx="6068">
                  <c:v>39542</c:v>
                </c:pt>
                <c:pt idx="6069">
                  <c:v>39545</c:v>
                </c:pt>
                <c:pt idx="6070">
                  <c:v>39546</c:v>
                </c:pt>
                <c:pt idx="6071">
                  <c:v>39547</c:v>
                </c:pt>
                <c:pt idx="6072">
                  <c:v>39548</c:v>
                </c:pt>
                <c:pt idx="6073">
                  <c:v>39549</c:v>
                </c:pt>
                <c:pt idx="6074">
                  <c:v>39552</c:v>
                </c:pt>
                <c:pt idx="6075">
                  <c:v>39553</c:v>
                </c:pt>
                <c:pt idx="6076">
                  <c:v>39554</c:v>
                </c:pt>
                <c:pt idx="6077">
                  <c:v>39555</c:v>
                </c:pt>
                <c:pt idx="6078">
                  <c:v>39556</c:v>
                </c:pt>
                <c:pt idx="6079">
                  <c:v>39559</c:v>
                </c:pt>
                <c:pt idx="6080">
                  <c:v>39560</c:v>
                </c:pt>
                <c:pt idx="6081">
                  <c:v>39561</c:v>
                </c:pt>
                <c:pt idx="6082">
                  <c:v>39562</c:v>
                </c:pt>
                <c:pt idx="6083">
                  <c:v>39563</c:v>
                </c:pt>
                <c:pt idx="6084">
                  <c:v>39566</c:v>
                </c:pt>
                <c:pt idx="6085">
                  <c:v>39567</c:v>
                </c:pt>
                <c:pt idx="6086">
                  <c:v>39568</c:v>
                </c:pt>
                <c:pt idx="6087">
                  <c:v>39569</c:v>
                </c:pt>
                <c:pt idx="6088">
                  <c:v>39570</c:v>
                </c:pt>
                <c:pt idx="6089">
                  <c:v>39573</c:v>
                </c:pt>
                <c:pt idx="6090">
                  <c:v>39574</c:v>
                </c:pt>
                <c:pt idx="6091">
                  <c:v>39575</c:v>
                </c:pt>
                <c:pt idx="6092">
                  <c:v>39576</c:v>
                </c:pt>
                <c:pt idx="6093">
                  <c:v>39577</c:v>
                </c:pt>
                <c:pt idx="6094">
                  <c:v>39580</c:v>
                </c:pt>
                <c:pt idx="6095">
                  <c:v>39581</c:v>
                </c:pt>
                <c:pt idx="6096">
                  <c:v>39582</c:v>
                </c:pt>
                <c:pt idx="6097">
                  <c:v>39583</c:v>
                </c:pt>
                <c:pt idx="6098">
                  <c:v>39584</c:v>
                </c:pt>
                <c:pt idx="6099">
                  <c:v>39587</c:v>
                </c:pt>
                <c:pt idx="6100">
                  <c:v>39588</c:v>
                </c:pt>
                <c:pt idx="6101">
                  <c:v>39589</c:v>
                </c:pt>
                <c:pt idx="6102">
                  <c:v>39590</c:v>
                </c:pt>
                <c:pt idx="6103">
                  <c:v>39591</c:v>
                </c:pt>
                <c:pt idx="6104">
                  <c:v>39594</c:v>
                </c:pt>
                <c:pt idx="6105">
                  <c:v>39595</c:v>
                </c:pt>
                <c:pt idx="6106">
                  <c:v>39596</c:v>
                </c:pt>
                <c:pt idx="6107">
                  <c:v>39597</c:v>
                </c:pt>
                <c:pt idx="6108">
                  <c:v>39598</c:v>
                </c:pt>
                <c:pt idx="6109">
                  <c:v>39601</c:v>
                </c:pt>
                <c:pt idx="6110">
                  <c:v>39602</c:v>
                </c:pt>
                <c:pt idx="6111">
                  <c:v>39603</c:v>
                </c:pt>
                <c:pt idx="6112">
                  <c:v>39604</c:v>
                </c:pt>
                <c:pt idx="6113">
                  <c:v>39605</c:v>
                </c:pt>
                <c:pt idx="6114">
                  <c:v>39608</c:v>
                </c:pt>
                <c:pt idx="6115">
                  <c:v>39609</c:v>
                </c:pt>
                <c:pt idx="6116">
                  <c:v>39610</c:v>
                </c:pt>
                <c:pt idx="6117">
                  <c:v>39611</c:v>
                </c:pt>
                <c:pt idx="6118">
                  <c:v>39612</c:v>
                </c:pt>
                <c:pt idx="6119">
                  <c:v>39615</c:v>
                </c:pt>
                <c:pt idx="6120">
                  <c:v>39616</c:v>
                </c:pt>
                <c:pt idx="6121">
                  <c:v>39617</c:v>
                </c:pt>
                <c:pt idx="6122">
                  <c:v>39618</c:v>
                </c:pt>
                <c:pt idx="6123">
                  <c:v>39619</c:v>
                </c:pt>
                <c:pt idx="6124">
                  <c:v>39622</c:v>
                </c:pt>
                <c:pt idx="6125">
                  <c:v>39623</c:v>
                </c:pt>
                <c:pt idx="6126">
                  <c:v>39624</c:v>
                </c:pt>
                <c:pt idx="6127">
                  <c:v>39625</c:v>
                </c:pt>
                <c:pt idx="6128">
                  <c:v>39626</c:v>
                </c:pt>
                <c:pt idx="6129">
                  <c:v>39629</c:v>
                </c:pt>
                <c:pt idx="6130">
                  <c:v>39630</c:v>
                </c:pt>
                <c:pt idx="6131">
                  <c:v>39631</c:v>
                </c:pt>
                <c:pt idx="6132">
                  <c:v>39632</c:v>
                </c:pt>
                <c:pt idx="6133">
                  <c:v>39633</c:v>
                </c:pt>
                <c:pt idx="6134">
                  <c:v>39636</c:v>
                </c:pt>
                <c:pt idx="6135">
                  <c:v>39637</c:v>
                </c:pt>
                <c:pt idx="6136">
                  <c:v>39638</c:v>
                </c:pt>
                <c:pt idx="6137">
                  <c:v>39639</c:v>
                </c:pt>
                <c:pt idx="6138">
                  <c:v>39640</c:v>
                </c:pt>
                <c:pt idx="6139">
                  <c:v>39643</c:v>
                </c:pt>
                <c:pt idx="6140">
                  <c:v>39644</c:v>
                </c:pt>
                <c:pt idx="6141">
                  <c:v>39645</c:v>
                </c:pt>
                <c:pt idx="6142">
                  <c:v>39646</c:v>
                </c:pt>
                <c:pt idx="6143">
                  <c:v>39647</c:v>
                </c:pt>
                <c:pt idx="6144">
                  <c:v>39650</c:v>
                </c:pt>
                <c:pt idx="6145">
                  <c:v>39651</c:v>
                </c:pt>
                <c:pt idx="6146">
                  <c:v>39652</c:v>
                </c:pt>
                <c:pt idx="6147">
                  <c:v>39653</c:v>
                </c:pt>
                <c:pt idx="6148">
                  <c:v>39654</c:v>
                </c:pt>
                <c:pt idx="6149">
                  <c:v>39657</c:v>
                </c:pt>
                <c:pt idx="6150">
                  <c:v>39658</c:v>
                </c:pt>
                <c:pt idx="6151">
                  <c:v>39659</c:v>
                </c:pt>
                <c:pt idx="6152">
                  <c:v>39660</c:v>
                </c:pt>
                <c:pt idx="6153">
                  <c:v>39661</c:v>
                </c:pt>
                <c:pt idx="6154">
                  <c:v>39664</c:v>
                </c:pt>
                <c:pt idx="6155">
                  <c:v>39665</c:v>
                </c:pt>
                <c:pt idx="6156">
                  <c:v>39666</c:v>
                </c:pt>
                <c:pt idx="6157">
                  <c:v>39667</c:v>
                </c:pt>
                <c:pt idx="6158">
                  <c:v>39668</c:v>
                </c:pt>
                <c:pt idx="6159">
                  <c:v>39671</c:v>
                </c:pt>
                <c:pt idx="6160">
                  <c:v>39672</c:v>
                </c:pt>
                <c:pt idx="6161">
                  <c:v>39673</c:v>
                </c:pt>
                <c:pt idx="6162">
                  <c:v>39674</c:v>
                </c:pt>
                <c:pt idx="6163">
                  <c:v>39675</c:v>
                </c:pt>
                <c:pt idx="6164">
                  <c:v>39678</c:v>
                </c:pt>
                <c:pt idx="6165">
                  <c:v>39679</c:v>
                </c:pt>
                <c:pt idx="6166">
                  <c:v>39680</c:v>
                </c:pt>
                <c:pt idx="6167">
                  <c:v>39681</c:v>
                </c:pt>
                <c:pt idx="6168">
                  <c:v>39682</c:v>
                </c:pt>
                <c:pt idx="6169">
                  <c:v>39685</c:v>
                </c:pt>
                <c:pt idx="6170">
                  <c:v>39686</c:v>
                </c:pt>
                <c:pt idx="6171">
                  <c:v>39687</c:v>
                </c:pt>
                <c:pt idx="6172">
                  <c:v>39688</c:v>
                </c:pt>
                <c:pt idx="6173">
                  <c:v>39689</c:v>
                </c:pt>
                <c:pt idx="6174">
                  <c:v>39692</c:v>
                </c:pt>
                <c:pt idx="6175">
                  <c:v>39693</c:v>
                </c:pt>
                <c:pt idx="6176">
                  <c:v>39694</c:v>
                </c:pt>
                <c:pt idx="6177">
                  <c:v>39695</c:v>
                </c:pt>
                <c:pt idx="6178">
                  <c:v>39696</c:v>
                </c:pt>
                <c:pt idx="6179">
                  <c:v>39699</c:v>
                </c:pt>
                <c:pt idx="6180">
                  <c:v>39700</c:v>
                </c:pt>
                <c:pt idx="6181">
                  <c:v>39701</c:v>
                </c:pt>
                <c:pt idx="6182">
                  <c:v>39702</c:v>
                </c:pt>
                <c:pt idx="6183">
                  <c:v>39703</c:v>
                </c:pt>
                <c:pt idx="6184">
                  <c:v>39706</c:v>
                </c:pt>
                <c:pt idx="6185">
                  <c:v>39707</c:v>
                </c:pt>
                <c:pt idx="6186">
                  <c:v>39708</c:v>
                </c:pt>
                <c:pt idx="6187">
                  <c:v>39709</c:v>
                </c:pt>
                <c:pt idx="6188">
                  <c:v>39710</c:v>
                </c:pt>
                <c:pt idx="6189">
                  <c:v>39713</c:v>
                </c:pt>
                <c:pt idx="6190">
                  <c:v>39714</c:v>
                </c:pt>
                <c:pt idx="6191">
                  <c:v>39715</c:v>
                </c:pt>
                <c:pt idx="6192">
                  <c:v>39716</c:v>
                </c:pt>
                <c:pt idx="6193">
                  <c:v>39717</c:v>
                </c:pt>
                <c:pt idx="6194">
                  <c:v>39720</c:v>
                </c:pt>
                <c:pt idx="6195">
                  <c:v>39721</c:v>
                </c:pt>
                <c:pt idx="6196">
                  <c:v>39722</c:v>
                </c:pt>
                <c:pt idx="6197">
                  <c:v>39723</c:v>
                </c:pt>
                <c:pt idx="6198">
                  <c:v>39724</c:v>
                </c:pt>
                <c:pt idx="6199">
                  <c:v>39727</c:v>
                </c:pt>
                <c:pt idx="6200">
                  <c:v>39728</c:v>
                </c:pt>
                <c:pt idx="6201">
                  <c:v>39729</c:v>
                </c:pt>
                <c:pt idx="6202">
                  <c:v>39730</c:v>
                </c:pt>
                <c:pt idx="6203">
                  <c:v>39731</c:v>
                </c:pt>
                <c:pt idx="6204">
                  <c:v>39734</c:v>
                </c:pt>
                <c:pt idx="6205">
                  <c:v>39735</c:v>
                </c:pt>
                <c:pt idx="6206">
                  <c:v>39736</c:v>
                </c:pt>
                <c:pt idx="6207">
                  <c:v>39737</c:v>
                </c:pt>
                <c:pt idx="6208">
                  <c:v>39738</c:v>
                </c:pt>
                <c:pt idx="6209">
                  <c:v>39741</c:v>
                </c:pt>
                <c:pt idx="6210">
                  <c:v>39742</c:v>
                </c:pt>
                <c:pt idx="6211">
                  <c:v>39743</c:v>
                </c:pt>
                <c:pt idx="6212">
                  <c:v>39744</c:v>
                </c:pt>
                <c:pt idx="6213">
                  <c:v>39745</c:v>
                </c:pt>
                <c:pt idx="6214">
                  <c:v>39748</c:v>
                </c:pt>
                <c:pt idx="6215">
                  <c:v>39749</c:v>
                </c:pt>
                <c:pt idx="6216">
                  <c:v>39750</c:v>
                </c:pt>
                <c:pt idx="6217">
                  <c:v>39751</c:v>
                </c:pt>
                <c:pt idx="6218">
                  <c:v>39752</c:v>
                </c:pt>
                <c:pt idx="6219">
                  <c:v>39755</c:v>
                </c:pt>
                <c:pt idx="6220">
                  <c:v>39756</c:v>
                </c:pt>
                <c:pt idx="6221">
                  <c:v>39757</c:v>
                </c:pt>
                <c:pt idx="6222">
                  <c:v>39758</c:v>
                </c:pt>
                <c:pt idx="6223">
                  <c:v>39759</c:v>
                </c:pt>
                <c:pt idx="6224">
                  <c:v>39762</c:v>
                </c:pt>
                <c:pt idx="6225">
                  <c:v>39763</c:v>
                </c:pt>
                <c:pt idx="6226">
                  <c:v>39764</c:v>
                </c:pt>
                <c:pt idx="6227">
                  <c:v>39765</c:v>
                </c:pt>
                <c:pt idx="6228">
                  <c:v>39766</c:v>
                </c:pt>
                <c:pt idx="6229">
                  <c:v>39769</c:v>
                </c:pt>
                <c:pt idx="6230">
                  <c:v>39770</c:v>
                </c:pt>
                <c:pt idx="6231">
                  <c:v>39771</c:v>
                </c:pt>
                <c:pt idx="6232">
                  <c:v>39772</c:v>
                </c:pt>
                <c:pt idx="6233">
                  <c:v>39773</c:v>
                </c:pt>
                <c:pt idx="6234">
                  <c:v>39776</c:v>
                </c:pt>
                <c:pt idx="6235">
                  <c:v>39777</c:v>
                </c:pt>
                <c:pt idx="6236">
                  <c:v>39778</c:v>
                </c:pt>
                <c:pt idx="6237">
                  <c:v>39779</c:v>
                </c:pt>
                <c:pt idx="6238">
                  <c:v>39780</c:v>
                </c:pt>
                <c:pt idx="6239">
                  <c:v>39783</c:v>
                </c:pt>
                <c:pt idx="6240">
                  <c:v>39784</c:v>
                </c:pt>
                <c:pt idx="6241">
                  <c:v>39785</c:v>
                </c:pt>
                <c:pt idx="6242">
                  <c:v>39786</c:v>
                </c:pt>
                <c:pt idx="6243">
                  <c:v>39787</c:v>
                </c:pt>
                <c:pt idx="6244">
                  <c:v>39790</c:v>
                </c:pt>
                <c:pt idx="6245">
                  <c:v>39791</c:v>
                </c:pt>
                <c:pt idx="6246">
                  <c:v>39792</c:v>
                </c:pt>
                <c:pt idx="6247">
                  <c:v>39793</c:v>
                </c:pt>
                <c:pt idx="6248">
                  <c:v>39794</c:v>
                </c:pt>
                <c:pt idx="6249">
                  <c:v>39797</c:v>
                </c:pt>
                <c:pt idx="6250">
                  <c:v>39798</c:v>
                </c:pt>
                <c:pt idx="6251">
                  <c:v>39799</c:v>
                </c:pt>
                <c:pt idx="6252">
                  <c:v>39800</c:v>
                </c:pt>
                <c:pt idx="6253">
                  <c:v>39801</c:v>
                </c:pt>
                <c:pt idx="6254">
                  <c:v>39804</c:v>
                </c:pt>
                <c:pt idx="6255">
                  <c:v>39805</c:v>
                </c:pt>
                <c:pt idx="6256">
                  <c:v>39806</c:v>
                </c:pt>
                <c:pt idx="6257">
                  <c:v>39807</c:v>
                </c:pt>
                <c:pt idx="6258">
                  <c:v>39808</c:v>
                </c:pt>
                <c:pt idx="6259">
                  <c:v>39811</c:v>
                </c:pt>
                <c:pt idx="6260">
                  <c:v>39812</c:v>
                </c:pt>
                <c:pt idx="6261">
                  <c:v>39813</c:v>
                </c:pt>
                <c:pt idx="6262">
                  <c:v>39814</c:v>
                </c:pt>
                <c:pt idx="6263">
                  <c:v>39815</c:v>
                </c:pt>
                <c:pt idx="6264">
                  <c:v>39818</c:v>
                </c:pt>
                <c:pt idx="6265">
                  <c:v>39819</c:v>
                </c:pt>
                <c:pt idx="6266">
                  <c:v>39820</c:v>
                </c:pt>
                <c:pt idx="6267">
                  <c:v>39821</c:v>
                </c:pt>
                <c:pt idx="6268">
                  <c:v>39822</c:v>
                </c:pt>
                <c:pt idx="6269">
                  <c:v>39825</c:v>
                </c:pt>
                <c:pt idx="6270">
                  <c:v>39826</c:v>
                </c:pt>
                <c:pt idx="6271">
                  <c:v>39827</c:v>
                </c:pt>
                <c:pt idx="6272">
                  <c:v>39828</c:v>
                </c:pt>
                <c:pt idx="6273">
                  <c:v>39829</c:v>
                </c:pt>
                <c:pt idx="6274">
                  <c:v>39832</c:v>
                </c:pt>
                <c:pt idx="6275">
                  <c:v>39833</c:v>
                </c:pt>
                <c:pt idx="6276">
                  <c:v>39834</c:v>
                </c:pt>
                <c:pt idx="6277">
                  <c:v>39835</c:v>
                </c:pt>
                <c:pt idx="6278">
                  <c:v>39836</c:v>
                </c:pt>
                <c:pt idx="6279">
                  <c:v>39839</c:v>
                </c:pt>
                <c:pt idx="6280">
                  <c:v>39840</c:v>
                </c:pt>
                <c:pt idx="6281">
                  <c:v>39841</c:v>
                </c:pt>
                <c:pt idx="6282">
                  <c:v>39842</c:v>
                </c:pt>
                <c:pt idx="6283">
                  <c:v>39843</c:v>
                </c:pt>
                <c:pt idx="6284">
                  <c:v>39846</c:v>
                </c:pt>
                <c:pt idx="6285">
                  <c:v>39847</c:v>
                </c:pt>
                <c:pt idx="6286">
                  <c:v>39848</c:v>
                </c:pt>
                <c:pt idx="6287">
                  <c:v>39849</c:v>
                </c:pt>
                <c:pt idx="6288">
                  <c:v>39850</c:v>
                </c:pt>
                <c:pt idx="6289">
                  <c:v>39853</c:v>
                </c:pt>
                <c:pt idx="6290">
                  <c:v>39854</c:v>
                </c:pt>
                <c:pt idx="6291">
                  <c:v>39855</c:v>
                </c:pt>
                <c:pt idx="6292">
                  <c:v>39856</c:v>
                </c:pt>
                <c:pt idx="6293">
                  <c:v>39857</c:v>
                </c:pt>
                <c:pt idx="6294">
                  <c:v>39860</c:v>
                </c:pt>
                <c:pt idx="6295">
                  <c:v>39861</c:v>
                </c:pt>
                <c:pt idx="6296">
                  <c:v>39862</c:v>
                </c:pt>
                <c:pt idx="6297">
                  <c:v>39863</c:v>
                </c:pt>
                <c:pt idx="6298">
                  <c:v>39864</c:v>
                </c:pt>
                <c:pt idx="6299">
                  <c:v>39867</c:v>
                </c:pt>
                <c:pt idx="6300">
                  <c:v>39868</c:v>
                </c:pt>
                <c:pt idx="6301">
                  <c:v>39869</c:v>
                </c:pt>
                <c:pt idx="6302">
                  <c:v>39870</c:v>
                </c:pt>
                <c:pt idx="6303">
                  <c:v>39871</c:v>
                </c:pt>
                <c:pt idx="6304">
                  <c:v>39874</c:v>
                </c:pt>
                <c:pt idx="6305">
                  <c:v>39875</c:v>
                </c:pt>
                <c:pt idx="6306">
                  <c:v>39876</c:v>
                </c:pt>
                <c:pt idx="6307">
                  <c:v>39877</c:v>
                </c:pt>
                <c:pt idx="6308">
                  <c:v>39878</c:v>
                </c:pt>
                <c:pt idx="6309">
                  <c:v>39881</c:v>
                </c:pt>
                <c:pt idx="6310">
                  <c:v>39882</c:v>
                </c:pt>
                <c:pt idx="6311">
                  <c:v>39883</c:v>
                </c:pt>
                <c:pt idx="6312">
                  <c:v>39884</c:v>
                </c:pt>
                <c:pt idx="6313">
                  <c:v>39885</c:v>
                </c:pt>
                <c:pt idx="6314">
                  <c:v>39888</c:v>
                </c:pt>
                <c:pt idx="6315">
                  <c:v>39889</c:v>
                </c:pt>
                <c:pt idx="6316">
                  <c:v>39890</c:v>
                </c:pt>
                <c:pt idx="6317">
                  <c:v>39891</c:v>
                </c:pt>
                <c:pt idx="6318">
                  <c:v>39892</c:v>
                </c:pt>
                <c:pt idx="6319">
                  <c:v>39895</c:v>
                </c:pt>
                <c:pt idx="6320">
                  <c:v>39896</c:v>
                </c:pt>
                <c:pt idx="6321">
                  <c:v>39897</c:v>
                </c:pt>
                <c:pt idx="6322">
                  <c:v>39898</c:v>
                </c:pt>
                <c:pt idx="6323">
                  <c:v>39899</c:v>
                </c:pt>
                <c:pt idx="6324">
                  <c:v>39902</c:v>
                </c:pt>
                <c:pt idx="6325">
                  <c:v>39903</c:v>
                </c:pt>
                <c:pt idx="6326">
                  <c:v>39904</c:v>
                </c:pt>
                <c:pt idx="6327">
                  <c:v>39905</c:v>
                </c:pt>
                <c:pt idx="6328">
                  <c:v>39906</c:v>
                </c:pt>
                <c:pt idx="6329">
                  <c:v>39909</c:v>
                </c:pt>
                <c:pt idx="6330">
                  <c:v>39910</c:v>
                </c:pt>
                <c:pt idx="6331">
                  <c:v>39911</c:v>
                </c:pt>
                <c:pt idx="6332">
                  <c:v>39912</c:v>
                </c:pt>
                <c:pt idx="6333">
                  <c:v>39913</c:v>
                </c:pt>
                <c:pt idx="6334">
                  <c:v>39916</c:v>
                </c:pt>
                <c:pt idx="6335">
                  <c:v>39917</c:v>
                </c:pt>
                <c:pt idx="6336">
                  <c:v>39918</c:v>
                </c:pt>
                <c:pt idx="6337">
                  <c:v>39919</c:v>
                </c:pt>
                <c:pt idx="6338">
                  <c:v>39920</c:v>
                </c:pt>
                <c:pt idx="6339">
                  <c:v>39923</c:v>
                </c:pt>
                <c:pt idx="6340">
                  <c:v>39924</c:v>
                </c:pt>
                <c:pt idx="6341">
                  <c:v>39925</c:v>
                </c:pt>
                <c:pt idx="6342">
                  <c:v>39926</c:v>
                </c:pt>
                <c:pt idx="6343">
                  <c:v>39927</c:v>
                </c:pt>
                <c:pt idx="6344">
                  <c:v>39930</c:v>
                </c:pt>
                <c:pt idx="6345">
                  <c:v>39931</c:v>
                </c:pt>
                <c:pt idx="6346">
                  <c:v>39932</c:v>
                </c:pt>
                <c:pt idx="6347">
                  <c:v>39933</c:v>
                </c:pt>
                <c:pt idx="6348">
                  <c:v>39934</c:v>
                </c:pt>
                <c:pt idx="6349">
                  <c:v>39937</c:v>
                </c:pt>
                <c:pt idx="6350">
                  <c:v>39938</c:v>
                </c:pt>
                <c:pt idx="6351">
                  <c:v>39939</c:v>
                </c:pt>
                <c:pt idx="6352">
                  <c:v>39940</c:v>
                </c:pt>
                <c:pt idx="6353">
                  <c:v>39941</c:v>
                </c:pt>
                <c:pt idx="6354">
                  <c:v>39944</c:v>
                </c:pt>
                <c:pt idx="6355">
                  <c:v>39945</c:v>
                </c:pt>
                <c:pt idx="6356">
                  <c:v>39946</c:v>
                </c:pt>
                <c:pt idx="6357">
                  <c:v>39947</c:v>
                </c:pt>
                <c:pt idx="6358">
                  <c:v>39948</c:v>
                </c:pt>
                <c:pt idx="6359">
                  <c:v>39951</c:v>
                </c:pt>
                <c:pt idx="6360">
                  <c:v>39952</c:v>
                </c:pt>
                <c:pt idx="6361">
                  <c:v>39953</c:v>
                </c:pt>
                <c:pt idx="6362">
                  <c:v>39954</c:v>
                </c:pt>
                <c:pt idx="6363">
                  <c:v>39955</c:v>
                </c:pt>
                <c:pt idx="6364">
                  <c:v>39958</c:v>
                </c:pt>
                <c:pt idx="6365">
                  <c:v>39959</c:v>
                </c:pt>
                <c:pt idx="6366">
                  <c:v>39960</c:v>
                </c:pt>
                <c:pt idx="6367">
                  <c:v>39961</c:v>
                </c:pt>
                <c:pt idx="6368">
                  <c:v>39962</c:v>
                </c:pt>
                <c:pt idx="6369">
                  <c:v>39965</c:v>
                </c:pt>
                <c:pt idx="6370">
                  <c:v>39966</c:v>
                </c:pt>
                <c:pt idx="6371">
                  <c:v>39967</c:v>
                </c:pt>
                <c:pt idx="6372">
                  <c:v>39968</c:v>
                </c:pt>
                <c:pt idx="6373">
                  <c:v>39969</c:v>
                </c:pt>
                <c:pt idx="6374">
                  <c:v>39972</c:v>
                </c:pt>
                <c:pt idx="6375">
                  <c:v>39973</c:v>
                </c:pt>
                <c:pt idx="6376">
                  <c:v>39974</c:v>
                </c:pt>
                <c:pt idx="6377">
                  <c:v>39975</c:v>
                </c:pt>
                <c:pt idx="6378">
                  <c:v>39976</c:v>
                </c:pt>
                <c:pt idx="6379">
                  <c:v>39979</c:v>
                </c:pt>
                <c:pt idx="6380">
                  <c:v>39980</c:v>
                </c:pt>
                <c:pt idx="6381">
                  <c:v>39981</c:v>
                </c:pt>
                <c:pt idx="6382">
                  <c:v>39982</c:v>
                </c:pt>
                <c:pt idx="6383">
                  <c:v>39983</c:v>
                </c:pt>
                <c:pt idx="6384">
                  <c:v>39986</c:v>
                </c:pt>
                <c:pt idx="6385">
                  <c:v>39987</c:v>
                </c:pt>
                <c:pt idx="6386">
                  <c:v>39988</c:v>
                </c:pt>
                <c:pt idx="6387">
                  <c:v>39989</c:v>
                </c:pt>
                <c:pt idx="6388">
                  <c:v>39990</c:v>
                </c:pt>
                <c:pt idx="6389">
                  <c:v>39993</c:v>
                </c:pt>
                <c:pt idx="6390">
                  <c:v>39994</c:v>
                </c:pt>
                <c:pt idx="6391">
                  <c:v>39995</c:v>
                </c:pt>
                <c:pt idx="6392">
                  <c:v>39996</c:v>
                </c:pt>
                <c:pt idx="6393">
                  <c:v>39997</c:v>
                </c:pt>
                <c:pt idx="6394">
                  <c:v>40000</c:v>
                </c:pt>
                <c:pt idx="6395">
                  <c:v>40001</c:v>
                </c:pt>
                <c:pt idx="6396">
                  <c:v>40002</c:v>
                </c:pt>
                <c:pt idx="6397">
                  <c:v>40003</c:v>
                </c:pt>
                <c:pt idx="6398">
                  <c:v>40004</c:v>
                </c:pt>
                <c:pt idx="6399">
                  <c:v>40007</c:v>
                </c:pt>
                <c:pt idx="6400">
                  <c:v>40008</c:v>
                </c:pt>
                <c:pt idx="6401">
                  <c:v>40009</c:v>
                </c:pt>
                <c:pt idx="6402">
                  <c:v>40010</c:v>
                </c:pt>
                <c:pt idx="6403">
                  <c:v>40011</c:v>
                </c:pt>
                <c:pt idx="6404">
                  <c:v>40014</c:v>
                </c:pt>
                <c:pt idx="6405">
                  <c:v>40015</c:v>
                </c:pt>
                <c:pt idx="6406">
                  <c:v>40016</c:v>
                </c:pt>
                <c:pt idx="6407">
                  <c:v>40017</c:v>
                </c:pt>
                <c:pt idx="6408">
                  <c:v>40018</c:v>
                </c:pt>
                <c:pt idx="6409">
                  <c:v>40021</c:v>
                </c:pt>
                <c:pt idx="6410">
                  <c:v>40022</c:v>
                </c:pt>
                <c:pt idx="6411">
                  <c:v>40023</c:v>
                </c:pt>
                <c:pt idx="6412">
                  <c:v>40024</c:v>
                </c:pt>
                <c:pt idx="6413">
                  <c:v>40025</c:v>
                </c:pt>
                <c:pt idx="6414">
                  <c:v>40028</c:v>
                </c:pt>
                <c:pt idx="6415">
                  <c:v>40029</c:v>
                </c:pt>
                <c:pt idx="6416">
                  <c:v>40030</c:v>
                </c:pt>
                <c:pt idx="6417">
                  <c:v>40031</c:v>
                </c:pt>
                <c:pt idx="6418">
                  <c:v>40032</c:v>
                </c:pt>
                <c:pt idx="6419">
                  <c:v>40035</c:v>
                </c:pt>
                <c:pt idx="6420">
                  <c:v>40036</c:v>
                </c:pt>
                <c:pt idx="6421">
                  <c:v>40037</c:v>
                </c:pt>
                <c:pt idx="6422">
                  <c:v>40038</c:v>
                </c:pt>
                <c:pt idx="6423">
                  <c:v>40039</c:v>
                </c:pt>
                <c:pt idx="6424">
                  <c:v>40042</c:v>
                </c:pt>
                <c:pt idx="6425">
                  <c:v>40043</c:v>
                </c:pt>
                <c:pt idx="6426">
                  <c:v>40044</c:v>
                </c:pt>
                <c:pt idx="6427">
                  <c:v>40045</c:v>
                </c:pt>
                <c:pt idx="6428">
                  <c:v>40046</c:v>
                </c:pt>
                <c:pt idx="6429">
                  <c:v>40049</c:v>
                </c:pt>
                <c:pt idx="6430">
                  <c:v>40050</c:v>
                </c:pt>
                <c:pt idx="6431">
                  <c:v>40051</c:v>
                </c:pt>
                <c:pt idx="6432">
                  <c:v>40052</c:v>
                </c:pt>
                <c:pt idx="6433">
                  <c:v>40053</c:v>
                </c:pt>
                <c:pt idx="6434">
                  <c:v>40056</c:v>
                </c:pt>
                <c:pt idx="6435">
                  <c:v>40057</c:v>
                </c:pt>
                <c:pt idx="6436">
                  <c:v>40058</c:v>
                </c:pt>
                <c:pt idx="6437">
                  <c:v>40059</c:v>
                </c:pt>
                <c:pt idx="6438">
                  <c:v>40060</c:v>
                </c:pt>
                <c:pt idx="6439">
                  <c:v>40063</c:v>
                </c:pt>
                <c:pt idx="6440">
                  <c:v>40064</c:v>
                </c:pt>
                <c:pt idx="6441">
                  <c:v>40065</c:v>
                </c:pt>
                <c:pt idx="6442">
                  <c:v>40066</c:v>
                </c:pt>
                <c:pt idx="6443">
                  <c:v>40067</c:v>
                </c:pt>
                <c:pt idx="6444">
                  <c:v>40070</c:v>
                </c:pt>
                <c:pt idx="6445">
                  <c:v>40071</c:v>
                </c:pt>
                <c:pt idx="6446">
                  <c:v>40072</c:v>
                </c:pt>
                <c:pt idx="6447">
                  <c:v>40073</c:v>
                </c:pt>
                <c:pt idx="6448">
                  <c:v>40074</c:v>
                </c:pt>
                <c:pt idx="6449">
                  <c:v>40077</c:v>
                </c:pt>
                <c:pt idx="6450">
                  <c:v>40078</c:v>
                </c:pt>
                <c:pt idx="6451">
                  <c:v>40079</c:v>
                </c:pt>
                <c:pt idx="6452">
                  <c:v>40080</c:v>
                </c:pt>
                <c:pt idx="6453">
                  <c:v>40081</c:v>
                </c:pt>
                <c:pt idx="6454">
                  <c:v>40084</c:v>
                </c:pt>
                <c:pt idx="6455">
                  <c:v>40085</c:v>
                </c:pt>
                <c:pt idx="6456">
                  <c:v>40086</c:v>
                </c:pt>
                <c:pt idx="6457">
                  <c:v>40087</c:v>
                </c:pt>
                <c:pt idx="6458">
                  <c:v>40088</c:v>
                </c:pt>
                <c:pt idx="6459">
                  <c:v>40091</c:v>
                </c:pt>
                <c:pt idx="6460">
                  <c:v>40092</c:v>
                </c:pt>
                <c:pt idx="6461">
                  <c:v>40093</c:v>
                </c:pt>
                <c:pt idx="6462">
                  <c:v>40094</c:v>
                </c:pt>
                <c:pt idx="6463">
                  <c:v>40095</c:v>
                </c:pt>
                <c:pt idx="6464">
                  <c:v>40098</c:v>
                </c:pt>
                <c:pt idx="6465">
                  <c:v>40099</c:v>
                </c:pt>
                <c:pt idx="6466">
                  <c:v>40100</c:v>
                </c:pt>
                <c:pt idx="6467">
                  <c:v>40101</c:v>
                </c:pt>
                <c:pt idx="6468">
                  <c:v>40102</c:v>
                </c:pt>
                <c:pt idx="6469">
                  <c:v>40105</c:v>
                </c:pt>
                <c:pt idx="6470">
                  <c:v>40106</c:v>
                </c:pt>
                <c:pt idx="6471">
                  <c:v>40107</c:v>
                </c:pt>
                <c:pt idx="6472">
                  <c:v>40108</c:v>
                </c:pt>
                <c:pt idx="6473">
                  <c:v>40109</c:v>
                </c:pt>
                <c:pt idx="6474">
                  <c:v>40112</c:v>
                </c:pt>
                <c:pt idx="6475">
                  <c:v>40113</c:v>
                </c:pt>
                <c:pt idx="6476">
                  <c:v>40114</c:v>
                </c:pt>
                <c:pt idx="6477">
                  <c:v>40115</c:v>
                </c:pt>
                <c:pt idx="6478">
                  <c:v>40116</c:v>
                </c:pt>
                <c:pt idx="6479">
                  <c:v>40119</c:v>
                </c:pt>
                <c:pt idx="6480">
                  <c:v>40120</c:v>
                </c:pt>
                <c:pt idx="6481">
                  <c:v>40121</c:v>
                </c:pt>
                <c:pt idx="6482">
                  <c:v>40122</c:v>
                </c:pt>
                <c:pt idx="6483">
                  <c:v>40123</c:v>
                </c:pt>
                <c:pt idx="6484">
                  <c:v>40126</c:v>
                </c:pt>
                <c:pt idx="6485">
                  <c:v>40127</c:v>
                </c:pt>
                <c:pt idx="6486">
                  <c:v>40128</c:v>
                </c:pt>
                <c:pt idx="6487">
                  <c:v>40129</c:v>
                </c:pt>
                <c:pt idx="6488">
                  <c:v>40130</c:v>
                </c:pt>
                <c:pt idx="6489">
                  <c:v>40133</c:v>
                </c:pt>
                <c:pt idx="6490">
                  <c:v>40134</c:v>
                </c:pt>
                <c:pt idx="6491">
                  <c:v>40135</c:v>
                </c:pt>
                <c:pt idx="6492">
                  <c:v>40136</c:v>
                </c:pt>
                <c:pt idx="6493">
                  <c:v>40137</c:v>
                </c:pt>
                <c:pt idx="6494">
                  <c:v>40140</c:v>
                </c:pt>
                <c:pt idx="6495">
                  <c:v>40141</c:v>
                </c:pt>
                <c:pt idx="6496">
                  <c:v>40142</c:v>
                </c:pt>
                <c:pt idx="6497">
                  <c:v>40143</c:v>
                </c:pt>
                <c:pt idx="6498">
                  <c:v>40144</c:v>
                </c:pt>
                <c:pt idx="6499">
                  <c:v>40147</c:v>
                </c:pt>
                <c:pt idx="6500">
                  <c:v>40148</c:v>
                </c:pt>
                <c:pt idx="6501">
                  <c:v>40149</c:v>
                </c:pt>
                <c:pt idx="6502">
                  <c:v>40150</c:v>
                </c:pt>
                <c:pt idx="6503">
                  <c:v>40151</c:v>
                </c:pt>
                <c:pt idx="6504">
                  <c:v>40154</c:v>
                </c:pt>
                <c:pt idx="6505">
                  <c:v>40155</c:v>
                </c:pt>
                <c:pt idx="6506">
                  <c:v>40156</c:v>
                </c:pt>
                <c:pt idx="6507">
                  <c:v>40157</c:v>
                </c:pt>
                <c:pt idx="6508">
                  <c:v>40158</c:v>
                </c:pt>
                <c:pt idx="6509">
                  <c:v>40161</c:v>
                </c:pt>
                <c:pt idx="6510">
                  <c:v>40162</c:v>
                </c:pt>
                <c:pt idx="6511">
                  <c:v>40163</c:v>
                </c:pt>
                <c:pt idx="6512">
                  <c:v>40164</c:v>
                </c:pt>
                <c:pt idx="6513">
                  <c:v>40165</c:v>
                </c:pt>
                <c:pt idx="6514">
                  <c:v>40168</c:v>
                </c:pt>
                <c:pt idx="6515">
                  <c:v>40169</c:v>
                </c:pt>
                <c:pt idx="6516">
                  <c:v>40170</c:v>
                </c:pt>
                <c:pt idx="6517">
                  <c:v>40171</c:v>
                </c:pt>
                <c:pt idx="6518">
                  <c:v>40172</c:v>
                </c:pt>
                <c:pt idx="6519">
                  <c:v>40175</c:v>
                </c:pt>
                <c:pt idx="6520">
                  <c:v>40176</c:v>
                </c:pt>
                <c:pt idx="6521">
                  <c:v>40177</c:v>
                </c:pt>
                <c:pt idx="6522">
                  <c:v>40178</c:v>
                </c:pt>
                <c:pt idx="6523">
                  <c:v>40179</c:v>
                </c:pt>
                <c:pt idx="6524">
                  <c:v>40182</c:v>
                </c:pt>
                <c:pt idx="6525">
                  <c:v>40183</c:v>
                </c:pt>
                <c:pt idx="6526">
                  <c:v>40184</c:v>
                </c:pt>
                <c:pt idx="6527">
                  <c:v>40185</c:v>
                </c:pt>
                <c:pt idx="6528">
                  <c:v>40186</c:v>
                </c:pt>
                <c:pt idx="6529">
                  <c:v>40189</c:v>
                </c:pt>
                <c:pt idx="6530">
                  <c:v>40190</c:v>
                </c:pt>
                <c:pt idx="6531">
                  <c:v>40191</c:v>
                </c:pt>
                <c:pt idx="6532">
                  <c:v>40192</c:v>
                </c:pt>
                <c:pt idx="6533">
                  <c:v>40193</c:v>
                </c:pt>
                <c:pt idx="6534">
                  <c:v>40196</c:v>
                </c:pt>
                <c:pt idx="6535">
                  <c:v>40197</c:v>
                </c:pt>
                <c:pt idx="6536">
                  <c:v>40198</c:v>
                </c:pt>
                <c:pt idx="6537">
                  <c:v>40199</c:v>
                </c:pt>
                <c:pt idx="6538">
                  <c:v>40200</c:v>
                </c:pt>
                <c:pt idx="6539">
                  <c:v>40203</c:v>
                </c:pt>
                <c:pt idx="6540">
                  <c:v>40204</c:v>
                </c:pt>
                <c:pt idx="6541">
                  <c:v>40205</c:v>
                </c:pt>
                <c:pt idx="6542">
                  <c:v>40206</c:v>
                </c:pt>
                <c:pt idx="6543">
                  <c:v>40207</c:v>
                </c:pt>
                <c:pt idx="6544">
                  <c:v>40210</c:v>
                </c:pt>
                <c:pt idx="6545">
                  <c:v>40211</c:v>
                </c:pt>
                <c:pt idx="6546">
                  <c:v>40212</c:v>
                </c:pt>
                <c:pt idx="6547">
                  <c:v>40213</c:v>
                </c:pt>
                <c:pt idx="6548">
                  <c:v>40214</c:v>
                </c:pt>
                <c:pt idx="6549">
                  <c:v>40217</c:v>
                </c:pt>
                <c:pt idx="6550">
                  <c:v>40218</c:v>
                </c:pt>
                <c:pt idx="6551">
                  <c:v>40219</c:v>
                </c:pt>
                <c:pt idx="6552">
                  <c:v>40220</c:v>
                </c:pt>
                <c:pt idx="6553">
                  <c:v>40221</c:v>
                </c:pt>
                <c:pt idx="6554">
                  <c:v>40224</c:v>
                </c:pt>
                <c:pt idx="6555">
                  <c:v>40225</c:v>
                </c:pt>
                <c:pt idx="6556">
                  <c:v>40226</c:v>
                </c:pt>
                <c:pt idx="6557">
                  <c:v>40227</c:v>
                </c:pt>
                <c:pt idx="6558">
                  <c:v>40228</c:v>
                </c:pt>
                <c:pt idx="6559">
                  <c:v>40231</c:v>
                </c:pt>
                <c:pt idx="6560">
                  <c:v>40232</c:v>
                </c:pt>
                <c:pt idx="6561">
                  <c:v>40233</c:v>
                </c:pt>
                <c:pt idx="6562">
                  <c:v>40234</c:v>
                </c:pt>
                <c:pt idx="6563">
                  <c:v>40235</c:v>
                </c:pt>
                <c:pt idx="6564">
                  <c:v>40238</c:v>
                </c:pt>
                <c:pt idx="6565">
                  <c:v>40239</c:v>
                </c:pt>
                <c:pt idx="6566">
                  <c:v>40240</c:v>
                </c:pt>
                <c:pt idx="6567">
                  <c:v>40241</c:v>
                </c:pt>
                <c:pt idx="6568">
                  <c:v>40242</c:v>
                </c:pt>
                <c:pt idx="6569">
                  <c:v>40245</c:v>
                </c:pt>
                <c:pt idx="6570">
                  <c:v>40246</c:v>
                </c:pt>
                <c:pt idx="6571">
                  <c:v>40247</c:v>
                </c:pt>
                <c:pt idx="6572">
                  <c:v>40248</c:v>
                </c:pt>
                <c:pt idx="6573">
                  <c:v>40249</c:v>
                </c:pt>
                <c:pt idx="6574">
                  <c:v>40252</c:v>
                </c:pt>
                <c:pt idx="6575">
                  <c:v>40253</c:v>
                </c:pt>
                <c:pt idx="6576">
                  <c:v>40254</c:v>
                </c:pt>
                <c:pt idx="6577">
                  <c:v>40255</c:v>
                </c:pt>
                <c:pt idx="6578">
                  <c:v>40256</c:v>
                </c:pt>
                <c:pt idx="6579">
                  <c:v>40259</c:v>
                </c:pt>
                <c:pt idx="6580">
                  <c:v>40260</c:v>
                </c:pt>
                <c:pt idx="6581">
                  <c:v>40261</c:v>
                </c:pt>
                <c:pt idx="6582">
                  <c:v>40262</c:v>
                </c:pt>
                <c:pt idx="6583">
                  <c:v>40263</c:v>
                </c:pt>
                <c:pt idx="6584">
                  <c:v>40266</c:v>
                </c:pt>
                <c:pt idx="6585">
                  <c:v>40267</c:v>
                </c:pt>
                <c:pt idx="6586">
                  <c:v>40268</c:v>
                </c:pt>
                <c:pt idx="6587">
                  <c:v>40269</c:v>
                </c:pt>
                <c:pt idx="6588">
                  <c:v>40270</c:v>
                </c:pt>
                <c:pt idx="6589">
                  <c:v>40273</c:v>
                </c:pt>
                <c:pt idx="6590">
                  <c:v>40274</c:v>
                </c:pt>
                <c:pt idx="6591">
                  <c:v>40275</c:v>
                </c:pt>
                <c:pt idx="6592">
                  <c:v>40276</c:v>
                </c:pt>
                <c:pt idx="6593">
                  <c:v>40277</c:v>
                </c:pt>
                <c:pt idx="6594">
                  <c:v>40280</c:v>
                </c:pt>
                <c:pt idx="6595">
                  <c:v>40281</c:v>
                </c:pt>
                <c:pt idx="6596">
                  <c:v>40282</c:v>
                </c:pt>
                <c:pt idx="6597">
                  <c:v>40283</c:v>
                </c:pt>
                <c:pt idx="6598">
                  <c:v>40284</c:v>
                </c:pt>
                <c:pt idx="6599">
                  <c:v>40287</c:v>
                </c:pt>
                <c:pt idx="6600">
                  <c:v>40288</c:v>
                </c:pt>
                <c:pt idx="6601">
                  <c:v>40289</c:v>
                </c:pt>
                <c:pt idx="6602">
                  <c:v>40290</c:v>
                </c:pt>
                <c:pt idx="6603">
                  <c:v>40291</c:v>
                </c:pt>
                <c:pt idx="6604">
                  <c:v>40294</c:v>
                </c:pt>
                <c:pt idx="6605">
                  <c:v>40295</c:v>
                </c:pt>
                <c:pt idx="6606">
                  <c:v>40296</c:v>
                </c:pt>
                <c:pt idx="6607">
                  <c:v>40297</c:v>
                </c:pt>
                <c:pt idx="6608">
                  <c:v>40298</c:v>
                </c:pt>
                <c:pt idx="6609">
                  <c:v>40301</c:v>
                </c:pt>
                <c:pt idx="6610">
                  <c:v>40302</c:v>
                </c:pt>
                <c:pt idx="6611">
                  <c:v>40303</c:v>
                </c:pt>
                <c:pt idx="6612">
                  <c:v>40304</c:v>
                </c:pt>
                <c:pt idx="6613">
                  <c:v>40305</c:v>
                </c:pt>
                <c:pt idx="6614">
                  <c:v>40308</c:v>
                </c:pt>
                <c:pt idx="6615">
                  <c:v>40309</c:v>
                </c:pt>
                <c:pt idx="6616">
                  <c:v>40310</c:v>
                </c:pt>
                <c:pt idx="6617">
                  <c:v>40311</c:v>
                </c:pt>
                <c:pt idx="6618">
                  <c:v>40312</c:v>
                </c:pt>
                <c:pt idx="6619">
                  <c:v>40315</c:v>
                </c:pt>
                <c:pt idx="6620">
                  <c:v>40316</c:v>
                </c:pt>
                <c:pt idx="6621">
                  <c:v>40317</c:v>
                </c:pt>
                <c:pt idx="6622">
                  <c:v>40318</c:v>
                </c:pt>
                <c:pt idx="6623">
                  <c:v>40319</c:v>
                </c:pt>
                <c:pt idx="6624">
                  <c:v>40322</c:v>
                </c:pt>
                <c:pt idx="6625">
                  <c:v>40323</c:v>
                </c:pt>
                <c:pt idx="6626">
                  <c:v>40324</c:v>
                </c:pt>
                <c:pt idx="6627">
                  <c:v>40325</c:v>
                </c:pt>
                <c:pt idx="6628">
                  <c:v>40326</c:v>
                </c:pt>
                <c:pt idx="6629">
                  <c:v>40329</c:v>
                </c:pt>
                <c:pt idx="6630">
                  <c:v>40330</c:v>
                </c:pt>
                <c:pt idx="6631">
                  <c:v>40331</c:v>
                </c:pt>
                <c:pt idx="6632">
                  <c:v>40332</c:v>
                </c:pt>
                <c:pt idx="6633">
                  <c:v>40333</c:v>
                </c:pt>
                <c:pt idx="6634">
                  <c:v>40336</c:v>
                </c:pt>
                <c:pt idx="6635">
                  <c:v>40337</c:v>
                </c:pt>
                <c:pt idx="6636">
                  <c:v>40338</c:v>
                </c:pt>
                <c:pt idx="6637">
                  <c:v>40339</c:v>
                </c:pt>
                <c:pt idx="6638">
                  <c:v>40340</c:v>
                </c:pt>
                <c:pt idx="6639">
                  <c:v>40343</c:v>
                </c:pt>
                <c:pt idx="6640">
                  <c:v>40344</c:v>
                </c:pt>
                <c:pt idx="6641">
                  <c:v>40345</c:v>
                </c:pt>
                <c:pt idx="6642">
                  <c:v>40346</c:v>
                </c:pt>
                <c:pt idx="6643">
                  <c:v>40347</c:v>
                </c:pt>
                <c:pt idx="6644">
                  <c:v>40350</c:v>
                </c:pt>
                <c:pt idx="6645">
                  <c:v>40351</c:v>
                </c:pt>
                <c:pt idx="6646">
                  <c:v>40352</c:v>
                </c:pt>
                <c:pt idx="6647">
                  <c:v>40353</c:v>
                </c:pt>
                <c:pt idx="6648">
                  <c:v>40354</c:v>
                </c:pt>
                <c:pt idx="6649">
                  <c:v>40357</c:v>
                </c:pt>
                <c:pt idx="6650">
                  <c:v>40358</c:v>
                </c:pt>
                <c:pt idx="6651">
                  <c:v>40359</c:v>
                </c:pt>
                <c:pt idx="6652">
                  <c:v>40360</c:v>
                </c:pt>
                <c:pt idx="6653">
                  <c:v>40361</c:v>
                </c:pt>
                <c:pt idx="6654">
                  <c:v>40364</c:v>
                </c:pt>
                <c:pt idx="6655">
                  <c:v>40365</c:v>
                </c:pt>
                <c:pt idx="6656">
                  <c:v>40366</c:v>
                </c:pt>
                <c:pt idx="6657">
                  <c:v>40367</c:v>
                </c:pt>
                <c:pt idx="6658">
                  <c:v>40368</c:v>
                </c:pt>
                <c:pt idx="6659">
                  <c:v>40371</c:v>
                </c:pt>
                <c:pt idx="6660">
                  <c:v>40372</c:v>
                </c:pt>
                <c:pt idx="6661">
                  <c:v>40373</c:v>
                </c:pt>
                <c:pt idx="6662">
                  <c:v>40374</c:v>
                </c:pt>
                <c:pt idx="6663">
                  <c:v>40375</c:v>
                </c:pt>
                <c:pt idx="6664">
                  <c:v>40378</c:v>
                </c:pt>
                <c:pt idx="6665">
                  <c:v>40379</c:v>
                </c:pt>
                <c:pt idx="6666">
                  <c:v>40380</c:v>
                </c:pt>
                <c:pt idx="6667">
                  <c:v>40381</c:v>
                </c:pt>
                <c:pt idx="6668">
                  <c:v>40382</c:v>
                </c:pt>
                <c:pt idx="6669">
                  <c:v>40385</c:v>
                </c:pt>
                <c:pt idx="6670">
                  <c:v>40386</c:v>
                </c:pt>
                <c:pt idx="6671">
                  <c:v>40387</c:v>
                </c:pt>
                <c:pt idx="6672">
                  <c:v>40388</c:v>
                </c:pt>
                <c:pt idx="6673">
                  <c:v>40389</c:v>
                </c:pt>
                <c:pt idx="6674">
                  <c:v>40392</c:v>
                </c:pt>
                <c:pt idx="6675">
                  <c:v>40393</c:v>
                </c:pt>
                <c:pt idx="6676">
                  <c:v>40394</c:v>
                </c:pt>
                <c:pt idx="6677">
                  <c:v>40395</c:v>
                </c:pt>
                <c:pt idx="6678">
                  <c:v>40396</c:v>
                </c:pt>
                <c:pt idx="6679">
                  <c:v>40399</c:v>
                </c:pt>
                <c:pt idx="6680">
                  <c:v>40400</c:v>
                </c:pt>
                <c:pt idx="6681">
                  <c:v>40401</c:v>
                </c:pt>
                <c:pt idx="6682">
                  <c:v>40402</c:v>
                </c:pt>
                <c:pt idx="6683">
                  <c:v>40403</c:v>
                </c:pt>
                <c:pt idx="6684">
                  <c:v>40406</c:v>
                </c:pt>
                <c:pt idx="6685">
                  <c:v>40407</c:v>
                </c:pt>
                <c:pt idx="6686">
                  <c:v>40408</c:v>
                </c:pt>
                <c:pt idx="6687">
                  <c:v>40409</c:v>
                </c:pt>
                <c:pt idx="6688">
                  <c:v>40410</c:v>
                </c:pt>
                <c:pt idx="6689">
                  <c:v>40413</c:v>
                </c:pt>
                <c:pt idx="6690">
                  <c:v>40414</c:v>
                </c:pt>
                <c:pt idx="6691">
                  <c:v>40415</c:v>
                </c:pt>
                <c:pt idx="6692">
                  <c:v>40416</c:v>
                </c:pt>
                <c:pt idx="6693">
                  <c:v>40417</c:v>
                </c:pt>
                <c:pt idx="6694">
                  <c:v>40420</c:v>
                </c:pt>
                <c:pt idx="6695">
                  <c:v>40421</c:v>
                </c:pt>
                <c:pt idx="6696">
                  <c:v>40422</c:v>
                </c:pt>
                <c:pt idx="6697">
                  <c:v>40423</c:v>
                </c:pt>
                <c:pt idx="6698">
                  <c:v>40424</c:v>
                </c:pt>
                <c:pt idx="6699">
                  <c:v>40427</c:v>
                </c:pt>
                <c:pt idx="6700">
                  <c:v>40428</c:v>
                </c:pt>
                <c:pt idx="6701">
                  <c:v>40429</c:v>
                </c:pt>
                <c:pt idx="6702">
                  <c:v>40430</c:v>
                </c:pt>
                <c:pt idx="6703">
                  <c:v>40431</c:v>
                </c:pt>
                <c:pt idx="6704">
                  <c:v>40434</c:v>
                </c:pt>
                <c:pt idx="6705">
                  <c:v>40435</c:v>
                </c:pt>
                <c:pt idx="6706">
                  <c:v>40436</c:v>
                </c:pt>
                <c:pt idx="6707">
                  <c:v>40437</c:v>
                </c:pt>
                <c:pt idx="6708">
                  <c:v>40438</c:v>
                </c:pt>
                <c:pt idx="6709">
                  <c:v>40441</c:v>
                </c:pt>
                <c:pt idx="6710">
                  <c:v>40442</c:v>
                </c:pt>
                <c:pt idx="6711">
                  <c:v>40443</c:v>
                </c:pt>
                <c:pt idx="6712">
                  <c:v>40444</c:v>
                </c:pt>
                <c:pt idx="6713">
                  <c:v>40445</c:v>
                </c:pt>
                <c:pt idx="6714">
                  <c:v>40448</c:v>
                </c:pt>
                <c:pt idx="6715">
                  <c:v>40449</c:v>
                </c:pt>
                <c:pt idx="6716">
                  <c:v>40450</c:v>
                </c:pt>
                <c:pt idx="6717">
                  <c:v>40451</c:v>
                </c:pt>
                <c:pt idx="6718">
                  <c:v>40452</c:v>
                </c:pt>
                <c:pt idx="6719">
                  <c:v>40455</c:v>
                </c:pt>
                <c:pt idx="6720">
                  <c:v>40456</c:v>
                </c:pt>
                <c:pt idx="6721">
                  <c:v>40457</c:v>
                </c:pt>
                <c:pt idx="6722">
                  <c:v>40458</c:v>
                </c:pt>
                <c:pt idx="6723">
                  <c:v>40459</c:v>
                </c:pt>
                <c:pt idx="6724">
                  <c:v>40462</c:v>
                </c:pt>
                <c:pt idx="6725">
                  <c:v>40463</c:v>
                </c:pt>
                <c:pt idx="6726">
                  <c:v>40464</c:v>
                </c:pt>
                <c:pt idx="6727">
                  <c:v>40465</c:v>
                </c:pt>
                <c:pt idx="6728">
                  <c:v>40466</c:v>
                </c:pt>
                <c:pt idx="6729">
                  <c:v>40469</c:v>
                </c:pt>
                <c:pt idx="6730">
                  <c:v>40470</c:v>
                </c:pt>
                <c:pt idx="6731">
                  <c:v>40471</c:v>
                </c:pt>
                <c:pt idx="6732">
                  <c:v>40472</c:v>
                </c:pt>
                <c:pt idx="6733">
                  <c:v>40473</c:v>
                </c:pt>
                <c:pt idx="6734">
                  <c:v>40476</c:v>
                </c:pt>
                <c:pt idx="6735">
                  <c:v>40477</c:v>
                </c:pt>
                <c:pt idx="6736">
                  <c:v>40478</c:v>
                </c:pt>
                <c:pt idx="6737">
                  <c:v>40479</c:v>
                </c:pt>
                <c:pt idx="6738">
                  <c:v>40480</c:v>
                </c:pt>
                <c:pt idx="6739">
                  <c:v>40483</c:v>
                </c:pt>
                <c:pt idx="6740">
                  <c:v>40484</c:v>
                </c:pt>
                <c:pt idx="6741">
                  <c:v>40485</c:v>
                </c:pt>
                <c:pt idx="6742">
                  <c:v>40486</c:v>
                </c:pt>
                <c:pt idx="6743">
                  <c:v>40487</c:v>
                </c:pt>
                <c:pt idx="6744">
                  <c:v>40490</c:v>
                </c:pt>
                <c:pt idx="6745">
                  <c:v>40491</c:v>
                </c:pt>
                <c:pt idx="6746">
                  <c:v>40492</c:v>
                </c:pt>
                <c:pt idx="6747">
                  <c:v>40493</c:v>
                </c:pt>
                <c:pt idx="6748">
                  <c:v>40494</c:v>
                </c:pt>
                <c:pt idx="6749">
                  <c:v>40497</c:v>
                </c:pt>
                <c:pt idx="6750">
                  <c:v>40498</c:v>
                </c:pt>
                <c:pt idx="6751">
                  <c:v>40499</c:v>
                </c:pt>
                <c:pt idx="6752">
                  <c:v>40500</c:v>
                </c:pt>
                <c:pt idx="6753">
                  <c:v>40501</c:v>
                </c:pt>
                <c:pt idx="6754">
                  <c:v>40504</c:v>
                </c:pt>
                <c:pt idx="6755">
                  <c:v>40505</c:v>
                </c:pt>
                <c:pt idx="6756">
                  <c:v>40506</c:v>
                </c:pt>
                <c:pt idx="6757">
                  <c:v>40507</c:v>
                </c:pt>
                <c:pt idx="6758">
                  <c:v>40508</c:v>
                </c:pt>
                <c:pt idx="6759">
                  <c:v>40511</c:v>
                </c:pt>
                <c:pt idx="6760">
                  <c:v>40512</c:v>
                </c:pt>
                <c:pt idx="6761">
                  <c:v>40513</c:v>
                </c:pt>
                <c:pt idx="6762">
                  <c:v>40514</c:v>
                </c:pt>
                <c:pt idx="6763">
                  <c:v>40515</c:v>
                </c:pt>
                <c:pt idx="6764">
                  <c:v>40518</c:v>
                </c:pt>
                <c:pt idx="6765">
                  <c:v>40519</c:v>
                </c:pt>
                <c:pt idx="6766">
                  <c:v>40520</c:v>
                </c:pt>
                <c:pt idx="6767">
                  <c:v>40521</c:v>
                </c:pt>
                <c:pt idx="6768">
                  <c:v>40522</c:v>
                </c:pt>
                <c:pt idx="6769">
                  <c:v>40525</c:v>
                </c:pt>
                <c:pt idx="6770">
                  <c:v>40526</c:v>
                </c:pt>
                <c:pt idx="6771">
                  <c:v>40527</c:v>
                </c:pt>
                <c:pt idx="6772">
                  <c:v>40528</c:v>
                </c:pt>
                <c:pt idx="6773">
                  <c:v>40529</c:v>
                </c:pt>
                <c:pt idx="6774">
                  <c:v>40532</c:v>
                </c:pt>
                <c:pt idx="6775">
                  <c:v>40533</c:v>
                </c:pt>
                <c:pt idx="6776">
                  <c:v>40534</c:v>
                </c:pt>
                <c:pt idx="6777">
                  <c:v>40535</c:v>
                </c:pt>
                <c:pt idx="6778">
                  <c:v>40536</c:v>
                </c:pt>
                <c:pt idx="6779">
                  <c:v>40539</c:v>
                </c:pt>
                <c:pt idx="6780">
                  <c:v>40540</c:v>
                </c:pt>
                <c:pt idx="6781">
                  <c:v>40541</c:v>
                </c:pt>
                <c:pt idx="6782">
                  <c:v>40542</c:v>
                </c:pt>
                <c:pt idx="6783">
                  <c:v>40543</c:v>
                </c:pt>
                <c:pt idx="6784">
                  <c:v>40546</c:v>
                </c:pt>
                <c:pt idx="6785">
                  <c:v>40547</c:v>
                </c:pt>
                <c:pt idx="6786">
                  <c:v>40548</c:v>
                </c:pt>
                <c:pt idx="6787">
                  <c:v>40549</c:v>
                </c:pt>
                <c:pt idx="6788">
                  <c:v>40550</c:v>
                </c:pt>
                <c:pt idx="6789">
                  <c:v>40553</c:v>
                </c:pt>
                <c:pt idx="6790">
                  <c:v>40554</c:v>
                </c:pt>
                <c:pt idx="6791">
                  <c:v>40555</c:v>
                </c:pt>
                <c:pt idx="6792">
                  <c:v>40556</c:v>
                </c:pt>
                <c:pt idx="6793">
                  <c:v>40557</c:v>
                </c:pt>
                <c:pt idx="6794">
                  <c:v>40560</c:v>
                </c:pt>
                <c:pt idx="6795">
                  <c:v>40561</c:v>
                </c:pt>
                <c:pt idx="6796">
                  <c:v>40562</c:v>
                </c:pt>
                <c:pt idx="6797">
                  <c:v>40563</c:v>
                </c:pt>
                <c:pt idx="6798">
                  <c:v>40564</c:v>
                </c:pt>
                <c:pt idx="6799">
                  <c:v>40567</c:v>
                </c:pt>
                <c:pt idx="6800">
                  <c:v>40568</c:v>
                </c:pt>
                <c:pt idx="6801">
                  <c:v>40569</c:v>
                </c:pt>
                <c:pt idx="6802">
                  <c:v>40570</c:v>
                </c:pt>
                <c:pt idx="6803">
                  <c:v>40571</c:v>
                </c:pt>
                <c:pt idx="6804">
                  <c:v>40574</c:v>
                </c:pt>
                <c:pt idx="6805">
                  <c:v>40575</c:v>
                </c:pt>
                <c:pt idx="6806">
                  <c:v>40576</c:v>
                </c:pt>
                <c:pt idx="6807">
                  <c:v>40577</c:v>
                </c:pt>
                <c:pt idx="6808">
                  <c:v>40578</c:v>
                </c:pt>
                <c:pt idx="6809">
                  <c:v>40581</c:v>
                </c:pt>
                <c:pt idx="6810">
                  <c:v>40582</c:v>
                </c:pt>
                <c:pt idx="6811">
                  <c:v>40583</c:v>
                </c:pt>
                <c:pt idx="6812">
                  <c:v>40584</c:v>
                </c:pt>
                <c:pt idx="6813">
                  <c:v>40585</c:v>
                </c:pt>
                <c:pt idx="6814">
                  <c:v>40588</c:v>
                </c:pt>
                <c:pt idx="6815">
                  <c:v>40589</c:v>
                </c:pt>
                <c:pt idx="6816">
                  <c:v>40590</c:v>
                </c:pt>
                <c:pt idx="6817">
                  <c:v>40591</c:v>
                </c:pt>
                <c:pt idx="6818">
                  <c:v>40592</c:v>
                </c:pt>
                <c:pt idx="6819">
                  <c:v>40595</c:v>
                </c:pt>
                <c:pt idx="6820">
                  <c:v>40596</c:v>
                </c:pt>
                <c:pt idx="6821">
                  <c:v>40597</c:v>
                </c:pt>
                <c:pt idx="6822">
                  <c:v>40598</c:v>
                </c:pt>
                <c:pt idx="6823">
                  <c:v>40599</c:v>
                </c:pt>
                <c:pt idx="6824">
                  <c:v>40602</c:v>
                </c:pt>
                <c:pt idx="6825">
                  <c:v>40603</c:v>
                </c:pt>
                <c:pt idx="6826">
                  <c:v>40604</c:v>
                </c:pt>
                <c:pt idx="6827">
                  <c:v>40605</c:v>
                </c:pt>
                <c:pt idx="6828">
                  <c:v>40606</c:v>
                </c:pt>
                <c:pt idx="6829">
                  <c:v>40609</c:v>
                </c:pt>
                <c:pt idx="6830">
                  <c:v>40610</c:v>
                </c:pt>
                <c:pt idx="6831">
                  <c:v>40611</c:v>
                </c:pt>
                <c:pt idx="6832">
                  <c:v>40612</c:v>
                </c:pt>
                <c:pt idx="6833">
                  <c:v>40613</c:v>
                </c:pt>
                <c:pt idx="6834">
                  <c:v>40616</c:v>
                </c:pt>
                <c:pt idx="6835">
                  <c:v>40617</c:v>
                </c:pt>
                <c:pt idx="6836">
                  <c:v>40618</c:v>
                </c:pt>
                <c:pt idx="6837">
                  <c:v>40619</c:v>
                </c:pt>
                <c:pt idx="6838">
                  <c:v>40620</c:v>
                </c:pt>
                <c:pt idx="6839">
                  <c:v>40623</c:v>
                </c:pt>
                <c:pt idx="6840">
                  <c:v>40624</c:v>
                </c:pt>
                <c:pt idx="6841">
                  <c:v>40625</c:v>
                </c:pt>
                <c:pt idx="6842">
                  <c:v>40626</c:v>
                </c:pt>
                <c:pt idx="6843">
                  <c:v>40627</c:v>
                </c:pt>
                <c:pt idx="6844">
                  <c:v>40630</c:v>
                </c:pt>
                <c:pt idx="6845">
                  <c:v>40631</c:v>
                </c:pt>
                <c:pt idx="6846">
                  <c:v>40632</c:v>
                </c:pt>
                <c:pt idx="6847">
                  <c:v>40633</c:v>
                </c:pt>
                <c:pt idx="6848">
                  <c:v>40634</c:v>
                </c:pt>
                <c:pt idx="6849">
                  <c:v>40637</c:v>
                </c:pt>
                <c:pt idx="6850">
                  <c:v>40638</c:v>
                </c:pt>
                <c:pt idx="6851">
                  <c:v>40639</c:v>
                </c:pt>
                <c:pt idx="6852">
                  <c:v>40640</c:v>
                </c:pt>
                <c:pt idx="6853">
                  <c:v>40641</c:v>
                </c:pt>
                <c:pt idx="6854">
                  <c:v>40644</c:v>
                </c:pt>
                <c:pt idx="6855">
                  <c:v>40645</c:v>
                </c:pt>
                <c:pt idx="6856">
                  <c:v>40646</c:v>
                </c:pt>
                <c:pt idx="6857">
                  <c:v>40647</c:v>
                </c:pt>
                <c:pt idx="6858">
                  <c:v>40648</c:v>
                </c:pt>
                <c:pt idx="6859">
                  <c:v>40651</c:v>
                </c:pt>
                <c:pt idx="6860">
                  <c:v>40652</c:v>
                </c:pt>
                <c:pt idx="6861">
                  <c:v>40653</c:v>
                </c:pt>
                <c:pt idx="6862">
                  <c:v>40654</c:v>
                </c:pt>
                <c:pt idx="6863">
                  <c:v>40655</c:v>
                </c:pt>
                <c:pt idx="6864">
                  <c:v>40658</c:v>
                </c:pt>
                <c:pt idx="6865">
                  <c:v>40659</c:v>
                </c:pt>
                <c:pt idx="6866">
                  <c:v>40660</c:v>
                </c:pt>
                <c:pt idx="6867">
                  <c:v>40661</c:v>
                </c:pt>
                <c:pt idx="6868">
                  <c:v>40662</c:v>
                </c:pt>
                <c:pt idx="6869">
                  <c:v>40665</c:v>
                </c:pt>
                <c:pt idx="6870">
                  <c:v>40666</c:v>
                </c:pt>
                <c:pt idx="6871">
                  <c:v>40667</c:v>
                </c:pt>
                <c:pt idx="6872">
                  <c:v>40668</c:v>
                </c:pt>
                <c:pt idx="6873">
                  <c:v>40669</c:v>
                </c:pt>
                <c:pt idx="6874">
                  <c:v>40672</c:v>
                </c:pt>
                <c:pt idx="6875">
                  <c:v>40673</c:v>
                </c:pt>
                <c:pt idx="6876">
                  <c:v>40674</c:v>
                </c:pt>
                <c:pt idx="6877">
                  <c:v>40675</c:v>
                </c:pt>
                <c:pt idx="6878">
                  <c:v>40676</c:v>
                </c:pt>
                <c:pt idx="6879">
                  <c:v>40679</c:v>
                </c:pt>
                <c:pt idx="6880">
                  <c:v>40680</c:v>
                </c:pt>
                <c:pt idx="6881">
                  <c:v>40681</c:v>
                </c:pt>
                <c:pt idx="6882">
                  <c:v>40682</c:v>
                </c:pt>
                <c:pt idx="6883">
                  <c:v>40683</c:v>
                </c:pt>
                <c:pt idx="6884">
                  <c:v>40686</c:v>
                </c:pt>
                <c:pt idx="6885">
                  <c:v>40687</c:v>
                </c:pt>
                <c:pt idx="6886">
                  <c:v>40688</c:v>
                </c:pt>
                <c:pt idx="6887">
                  <c:v>40689</c:v>
                </c:pt>
                <c:pt idx="6888">
                  <c:v>40690</c:v>
                </c:pt>
                <c:pt idx="6889">
                  <c:v>40693</c:v>
                </c:pt>
                <c:pt idx="6890">
                  <c:v>40694</c:v>
                </c:pt>
                <c:pt idx="6891">
                  <c:v>40695</c:v>
                </c:pt>
                <c:pt idx="6892">
                  <c:v>40696</c:v>
                </c:pt>
                <c:pt idx="6893">
                  <c:v>40697</c:v>
                </c:pt>
                <c:pt idx="6894">
                  <c:v>40700</c:v>
                </c:pt>
                <c:pt idx="6895">
                  <c:v>40701</c:v>
                </c:pt>
                <c:pt idx="6896">
                  <c:v>40702</c:v>
                </c:pt>
                <c:pt idx="6897">
                  <c:v>40703</c:v>
                </c:pt>
                <c:pt idx="6898">
                  <c:v>40704</c:v>
                </c:pt>
                <c:pt idx="6899">
                  <c:v>40707</c:v>
                </c:pt>
                <c:pt idx="6900">
                  <c:v>40708</c:v>
                </c:pt>
                <c:pt idx="6901">
                  <c:v>40709</c:v>
                </c:pt>
                <c:pt idx="6902">
                  <c:v>40710</c:v>
                </c:pt>
                <c:pt idx="6903">
                  <c:v>40711</c:v>
                </c:pt>
                <c:pt idx="6904">
                  <c:v>40714</c:v>
                </c:pt>
                <c:pt idx="6905">
                  <c:v>40715</c:v>
                </c:pt>
                <c:pt idx="6906">
                  <c:v>40716</c:v>
                </c:pt>
                <c:pt idx="6907">
                  <c:v>40717</c:v>
                </c:pt>
                <c:pt idx="6908">
                  <c:v>40718</c:v>
                </c:pt>
                <c:pt idx="6909">
                  <c:v>40721</c:v>
                </c:pt>
                <c:pt idx="6910">
                  <c:v>40722</c:v>
                </c:pt>
                <c:pt idx="6911">
                  <c:v>40723</c:v>
                </c:pt>
                <c:pt idx="6912">
                  <c:v>40724</c:v>
                </c:pt>
                <c:pt idx="6913">
                  <c:v>40725</c:v>
                </c:pt>
                <c:pt idx="6914">
                  <c:v>40728</c:v>
                </c:pt>
                <c:pt idx="6915">
                  <c:v>40729</c:v>
                </c:pt>
                <c:pt idx="6916">
                  <c:v>40730</c:v>
                </c:pt>
                <c:pt idx="6917">
                  <c:v>40731</c:v>
                </c:pt>
                <c:pt idx="6918">
                  <c:v>40732</c:v>
                </c:pt>
                <c:pt idx="6919">
                  <c:v>40735</c:v>
                </c:pt>
                <c:pt idx="6920">
                  <c:v>40736</c:v>
                </c:pt>
                <c:pt idx="6921">
                  <c:v>40737</c:v>
                </c:pt>
                <c:pt idx="6922">
                  <c:v>40738</c:v>
                </c:pt>
                <c:pt idx="6923">
                  <c:v>40739</c:v>
                </c:pt>
                <c:pt idx="6924">
                  <c:v>40742</c:v>
                </c:pt>
                <c:pt idx="6925">
                  <c:v>40743</c:v>
                </c:pt>
                <c:pt idx="6926">
                  <c:v>40744</c:v>
                </c:pt>
                <c:pt idx="6927">
                  <c:v>40745</c:v>
                </c:pt>
                <c:pt idx="6928">
                  <c:v>40746</c:v>
                </c:pt>
                <c:pt idx="6929">
                  <c:v>40749</c:v>
                </c:pt>
                <c:pt idx="6930">
                  <c:v>40750</c:v>
                </c:pt>
                <c:pt idx="6931">
                  <c:v>40751</c:v>
                </c:pt>
                <c:pt idx="6932">
                  <c:v>40752</c:v>
                </c:pt>
                <c:pt idx="6933">
                  <c:v>40753</c:v>
                </c:pt>
                <c:pt idx="6934">
                  <c:v>40756</c:v>
                </c:pt>
                <c:pt idx="6935">
                  <c:v>40757</c:v>
                </c:pt>
                <c:pt idx="6936">
                  <c:v>40758</c:v>
                </c:pt>
                <c:pt idx="6937">
                  <c:v>40759</c:v>
                </c:pt>
                <c:pt idx="6938">
                  <c:v>40760</c:v>
                </c:pt>
                <c:pt idx="6939">
                  <c:v>40763</c:v>
                </c:pt>
                <c:pt idx="6940">
                  <c:v>40764</c:v>
                </c:pt>
                <c:pt idx="6941">
                  <c:v>40765</c:v>
                </c:pt>
                <c:pt idx="6942">
                  <c:v>40766</c:v>
                </c:pt>
                <c:pt idx="6943">
                  <c:v>40767</c:v>
                </c:pt>
                <c:pt idx="6944">
                  <c:v>40770</c:v>
                </c:pt>
                <c:pt idx="6945">
                  <c:v>40771</c:v>
                </c:pt>
                <c:pt idx="6946">
                  <c:v>40772</c:v>
                </c:pt>
                <c:pt idx="6947">
                  <c:v>40773</c:v>
                </c:pt>
                <c:pt idx="6948">
                  <c:v>40774</c:v>
                </c:pt>
                <c:pt idx="6949">
                  <c:v>40777</c:v>
                </c:pt>
                <c:pt idx="6950">
                  <c:v>40778</c:v>
                </c:pt>
                <c:pt idx="6951">
                  <c:v>40779</c:v>
                </c:pt>
                <c:pt idx="6952">
                  <c:v>40780</c:v>
                </c:pt>
                <c:pt idx="6953">
                  <c:v>40781</c:v>
                </c:pt>
                <c:pt idx="6954">
                  <c:v>40784</c:v>
                </c:pt>
                <c:pt idx="6955">
                  <c:v>40785</c:v>
                </c:pt>
                <c:pt idx="6956">
                  <c:v>40786</c:v>
                </c:pt>
                <c:pt idx="6957">
                  <c:v>40787</c:v>
                </c:pt>
                <c:pt idx="6958">
                  <c:v>40788</c:v>
                </c:pt>
                <c:pt idx="6959">
                  <c:v>40791</c:v>
                </c:pt>
                <c:pt idx="6960">
                  <c:v>40792</c:v>
                </c:pt>
                <c:pt idx="6961">
                  <c:v>40793</c:v>
                </c:pt>
                <c:pt idx="6962">
                  <c:v>40794</c:v>
                </c:pt>
                <c:pt idx="6963">
                  <c:v>40795</c:v>
                </c:pt>
                <c:pt idx="6964">
                  <c:v>40798</c:v>
                </c:pt>
                <c:pt idx="6965">
                  <c:v>40799</c:v>
                </c:pt>
                <c:pt idx="6966">
                  <c:v>40800</c:v>
                </c:pt>
                <c:pt idx="6967">
                  <c:v>40801</c:v>
                </c:pt>
                <c:pt idx="6968">
                  <c:v>40802</c:v>
                </c:pt>
                <c:pt idx="6969">
                  <c:v>40805</c:v>
                </c:pt>
                <c:pt idx="6970">
                  <c:v>40806</c:v>
                </c:pt>
                <c:pt idx="6971">
                  <c:v>40807</c:v>
                </c:pt>
                <c:pt idx="6972">
                  <c:v>40808</c:v>
                </c:pt>
                <c:pt idx="6973">
                  <c:v>40809</c:v>
                </c:pt>
                <c:pt idx="6974">
                  <c:v>40812</c:v>
                </c:pt>
                <c:pt idx="6975">
                  <c:v>40813</c:v>
                </c:pt>
                <c:pt idx="6976">
                  <c:v>40814</c:v>
                </c:pt>
                <c:pt idx="6977">
                  <c:v>40815</c:v>
                </c:pt>
                <c:pt idx="6978">
                  <c:v>40816</c:v>
                </c:pt>
                <c:pt idx="6979">
                  <c:v>40819</c:v>
                </c:pt>
                <c:pt idx="6980">
                  <c:v>40820</c:v>
                </c:pt>
                <c:pt idx="6981">
                  <c:v>40821</c:v>
                </c:pt>
                <c:pt idx="6982">
                  <c:v>40822</c:v>
                </c:pt>
                <c:pt idx="6983">
                  <c:v>40823</c:v>
                </c:pt>
                <c:pt idx="6984">
                  <c:v>40826</c:v>
                </c:pt>
                <c:pt idx="6985">
                  <c:v>40827</c:v>
                </c:pt>
                <c:pt idx="6986">
                  <c:v>40828</c:v>
                </c:pt>
                <c:pt idx="6987">
                  <c:v>40829</c:v>
                </c:pt>
                <c:pt idx="6988">
                  <c:v>40830</c:v>
                </c:pt>
                <c:pt idx="6989">
                  <c:v>40833</c:v>
                </c:pt>
                <c:pt idx="6990">
                  <c:v>40834</c:v>
                </c:pt>
                <c:pt idx="6991">
                  <c:v>40835</c:v>
                </c:pt>
                <c:pt idx="6992">
                  <c:v>40836</c:v>
                </c:pt>
                <c:pt idx="6993">
                  <c:v>40837</c:v>
                </c:pt>
                <c:pt idx="6994">
                  <c:v>40840</c:v>
                </c:pt>
                <c:pt idx="6995">
                  <c:v>40841</c:v>
                </c:pt>
                <c:pt idx="6996">
                  <c:v>40842</c:v>
                </c:pt>
                <c:pt idx="6997">
                  <c:v>40843</c:v>
                </c:pt>
                <c:pt idx="6998">
                  <c:v>40844</c:v>
                </c:pt>
                <c:pt idx="6999">
                  <c:v>40847</c:v>
                </c:pt>
                <c:pt idx="7000">
                  <c:v>40848</c:v>
                </c:pt>
                <c:pt idx="7001">
                  <c:v>40849</c:v>
                </c:pt>
                <c:pt idx="7002">
                  <c:v>40850</c:v>
                </c:pt>
                <c:pt idx="7003">
                  <c:v>40851</c:v>
                </c:pt>
                <c:pt idx="7004">
                  <c:v>40854</c:v>
                </c:pt>
                <c:pt idx="7005">
                  <c:v>40855</c:v>
                </c:pt>
                <c:pt idx="7006">
                  <c:v>40856</c:v>
                </c:pt>
                <c:pt idx="7007">
                  <c:v>40857</c:v>
                </c:pt>
                <c:pt idx="7008">
                  <c:v>40858</c:v>
                </c:pt>
                <c:pt idx="7009">
                  <c:v>40861</c:v>
                </c:pt>
                <c:pt idx="7010">
                  <c:v>40862</c:v>
                </c:pt>
                <c:pt idx="7011">
                  <c:v>40863</c:v>
                </c:pt>
                <c:pt idx="7012">
                  <c:v>40864</c:v>
                </c:pt>
                <c:pt idx="7013">
                  <c:v>40865</c:v>
                </c:pt>
                <c:pt idx="7014">
                  <c:v>40868</c:v>
                </c:pt>
                <c:pt idx="7015">
                  <c:v>40869</c:v>
                </c:pt>
                <c:pt idx="7016">
                  <c:v>40870</c:v>
                </c:pt>
                <c:pt idx="7017">
                  <c:v>40871</c:v>
                </c:pt>
                <c:pt idx="7018">
                  <c:v>40872</c:v>
                </c:pt>
                <c:pt idx="7019">
                  <c:v>40875</c:v>
                </c:pt>
                <c:pt idx="7020">
                  <c:v>40876</c:v>
                </c:pt>
                <c:pt idx="7021">
                  <c:v>40877</c:v>
                </c:pt>
                <c:pt idx="7022">
                  <c:v>40878</c:v>
                </c:pt>
                <c:pt idx="7023">
                  <c:v>40879</c:v>
                </c:pt>
                <c:pt idx="7024">
                  <c:v>40882</c:v>
                </c:pt>
                <c:pt idx="7025">
                  <c:v>40883</c:v>
                </c:pt>
                <c:pt idx="7026">
                  <c:v>40884</c:v>
                </c:pt>
                <c:pt idx="7027">
                  <c:v>40885</c:v>
                </c:pt>
                <c:pt idx="7028">
                  <c:v>40886</c:v>
                </c:pt>
                <c:pt idx="7029">
                  <c:v>40889</c:v>
                </c:pt>
                <c:pt idx="7030">
                  <c:v>40890</c:v>
                </c:pt>
                <c:pt idx="7031">
                  <c:v>40891</c:v>
                </c:pt>
                <c:pt idx="7032">
                  <c:v>40892</c:v>
                </c:pt>
                <c:pt idx="7033">
                  <c:v>40893</c:v>
                </c:pt>
                <c:pt idx="7034">
                  <c:v>40896</c:v>
                </c:pt>
                <c:pt idx="7035">
                  <c:v>40897</c:v>
                </c:pt>
                <c:pt idx="7036">
                  <c:v>40898</c:v>
                </c:pt>
                <c:pt idx="7037">
                  <c:v>40899</c:v>
                </c:pt>
                <c:pt idx="7038">
                  <c:v>40900</c:v>
                </c:pt>
                <c:pt idx="7039">
                  <c:v>40903</c:v>
                </c:pt>
                <c:pt idx="7040">
                  <c:v>40904</c:v>
                </c:pt>
                <c:pt idx="7041">
                  <c:v>40905</c:v>
                </c:pt>
                <c:pt idx="7042">
                  <c:v>40906</c:v>
                </c:pt>
                <c:pt idx="7043">
                  <c:v>40907</c:v>
                </c:pt>
                <c:pt idx="7044">
                  <c:v>40910</c:v>
                </c:pt>
                <c:pt idx="7045">
                  <c:v>40911</c:v>
                </c:pt>
                <c:pt idx="7046">
                  <c:v>40912</c:v>
                </c:pt>
                <c:pt idx="7047">
                  <c:v>40913</c:v>
                </c:pt>
                <c:pt idx="7048">
                  <c:v>40914</c:v>
                </c:pt>
                <c:pt idx="7049">
                  <c:v>40917</c:v>
                </c:pt>
                <c:pt idx="7050">
                  <c:v>40918</c:v>
                </c:pt>
                <c:pt idx="7051">
                  <c:v>40919</c:v>
                </c:pt>
                <c:pt idx="7052">
                  <c:v>40920</c:v>
                </c:pt>
                <c:pt idx="7053">
                  <c:v>40921</c:v>
                </c:pt>
                <c:pt idx="7054">
                  <c:v>40924</c:v>
                </c:pt>
                <c:pt idx="7055">
                  <c:v>40925</c:v>
                </c:pt>
                <c:pt idx="7056">
                  <c:v>40926</c:v>
                </c:pt>
                <c:pt idx="7057">
                  <c:v>40927</c:v>
                </c:pt>
                <c:pt idx="7058">
                  <c:v>40928</c:v>
                </c:pt>
                <c:pt idx="7059">
                  <c:v>40931</c:v>
                </c:pt>
                <c:pt idx="7060">
                  <c:v>40932</c:v>
                </c:pt>
                <c:pt idx="7061">
                  <c:v>40933</c:v>
                </c:pt>
                <c:pt idx="7062">
                  <c:v>40934</c:v>
                </c:pt>
                <c:pt idx="7063">
                  <c:v>40935</c:v>
                </c:pt>
                <c:pt idx="7064">
                  <c:v>40938</c:v>
                </c:pt>
                <c:pt idx="7065">
                  <c:v>40939</c:v>
                </c:pt>
                <c:pt idx="7066">
                  <c:v>40940</c:v>
                </c:pt>
                <c:pt idx="7067">
                  <c:v>40941</c:v>
                </c:pt>
                <c:pt idx="7068">
                  <c:v>40942</c:v>
                </c:pt>
                <c:pt idx="7069">
                  <c:v>40945</c:v>
                </c:pt>
                <c:pt idx="7070">
                  <c:v>40946</c:v>
                </c:pt>
                <c:pt idx="7071">
                  <c:v>40947</c:v>
                </c:pt>
                <c:pt idx="7072">
                  <c:v>40948</c:v>
                </c:pt>
                <c:pt idx="7073">
                  <c:v>40949</c:v>
                </c:pt>
                <c:pt idx="7074">
                  <c:v>40952</c:v>
                </c:pt>
                <c:pt idx="7075">
                  <c:v>40953</c:v>
                </c:pt>
                <c:pt idx="7076">
                  <c:v>40954</c:v>
                </c:pt>
                <c:pt idx="7077">
                  <c:v>40955</c:v>
                </c:pt>
                <c:pt idx="7078">
                  <c:v>40956</c:v>
                </c:pt>
                <c:pt idx="7079">
                  <c:v>40959</c:v>
                </c:pt>
                <c:pt idx="7080">
                  <c:v>40960</c:v>
                </c:pt>
                <c:pt idx="7081">
                  <c:v>40961</c:v>
                </c:pt>
                <c:pt idx="7082">
                  <c:v>40962</c:v>
                </c:pt>
                <c:pt idx="7083">
                  <c:v>40963</c:v>
                </c:pt>
                <c:pt idx="7084">
                  <c:v>40966</c:v>
                </c:pt>
                <c:pt idx="7085">
                  <c:v>40967</c:v>
                </c:pt>
                <c:pt idx="7086">
                  <c:v>40968</c:v>
                </c:pt>
                <c:pt idx="7087">
                  <c:v>40969</c:v>
                </c:pt>
                <c:pt idx="7088">
                  <c:v>40970</c:v>
                </c:pt>
                <c:pt idx="7089">
                  <c:v>40973</c:v>
                </c:pt>
                <c:pt idx="7090">
                  <c:v>40974</c:v>
                </c:pt>
                <c:pt idx="7091">
                  <c:v>40975</c:v>
                </c:pt>
                <c:pt idx="7092">
                  <c:v>40976</c:v>
                </c:pt>
                <c:pt idx="7093">
                  <c:v>40977</c:v>
                </c:pt>
                <c:pt idx="7094">
                  <c:v>40980</c:v>
                </c:pt>
                <c:pt idx="7095">
                  <c:v>40981</c:v>
                </c:pt>
                <c:pt idx="7096">
                  <c:v>40982</c:v>
                </c:pt>
                <c:pt idx="7097">
                  <c:v>40983</c:v>
                </c:pt>
                <c:pt idx="7098">
                  <c:v>40984</c:v>
                </c:pt>
                <c:pt idx="7099">
                  <c:v>40987</c:v>
                </c:pt>
                <c:pt idx="7100">
                  <c:v>40988</c:v>
                </c:pt>
                <c:pt idx="7101">
                  <c:v>40989</c:v>
                </c:pt>
                <c:pt idx="7102">
                  <c:v>40990</c:v>
                </c:pt>
                <c:pt idx="7103">
                  <c:v>40991</c:v>
                </c:pt>
                <c:pt idx="7104">
                  <c:v>40994</c:v>
                </c:pt>
                <c:pt idx="7105">
                  <c:v>40995</c:v>
                </c:pt>
                <c:pt idx="7106">
                  <c:v>40996</c:v>
                </c:pt>
                <c:pt idx="7107">
                  <c:v>40997</c:v>
                </c:pt>
                <c:pt idx="7108">
                  <c:v>40998</c:v>
                </c:pt>
                <c:pt idx="7109">
                  <c:v>41001</c:v>
                </c:pt>
                <c:pt idx="7110">
                  <c:v>41002</c:v>
                </c:pt>
                <c:pt idx="7111">
                  <c:v>41003</c:v>
                </c:pt>
                <c:pt idx="7112">
                  <c:v>41004</c:v>
                </c:pt>
                <c:pt idx="7113">
                  <c:v>41005</c:v>
                </c:pt>
                <c:pt idx="7114">
                  <c:v>41008</c:v>
                </c:pt>
                <c:pt idx="7115">
                  <c:v>41009</c:v>
                </c:pt>
                <c:pt idx="7116">
                  <c:v>41010</c:v>
                </c:pt>
                <c:pt idx="7117">
                  <c:v>41011</c:v>
                </c:pt>
                <c:pt idx="7118">
                  <c:v>41012</c:v>
                </c:pt>
                <c:pt idx="7119">
                  <c:v>41015</c:v>
                </c:pt>
                <c:pt idx="7120">
                  <c:v>41016</c:v>
                </c:pt>
                <c:pt idx="7121">
                  <c:v>41017</c:v>
                </c:pt>
                <c:pt idx="7122">
                  <c:v>41018</c:v>
                </c:pt>
                <c:pt idx="7123">
                  <c:v>41019</c:v>
                </c:pt>
                <c:pt idx="7124">
                  <c:v>41022</c:v>
                </c:pt>
                <c:pt idx="7125">
                  <c:v>41023</c:v>
                </c:pt>
                <c:pt idx="7126">
                  <c:v>41024</c:v>
                </c:pt>
                <c:pt idx="7127">
                  <c:v>41025</c:v>
                </c:pt>
                <c:pt idx="7128">
                  <c:v>41026</c:v>
                </c:pt>
                <c:pt idx="7129">
                  <c:v>41029</c:v>
                </c:pt>
                <c:pt idx="7130">
                  <c:v>41030</c:v>
                </c:pt>
                <c:pt idx="7131">
                  <c:v>41031</c:v>
                </c:pt>
                <c:pt idx="7132">
                  <c:v>41032</c:v>
                </c:pt>
                <c:pt idx="7133">
                  <c:v>41033</c:v>
                </c:pt>
                <c:pt idx="7134">
                  <c:v>41036</c:v>
                </c:pt>
                <c:pt idx="7135">
                  <c:v>41037</c:v>
                </c:pt>
                <c:pt idx="7136">
                  <c:v>41038</c:v>
                </c:pt>
                <c:pt idx="7137">
                  <c:v>41039</c:v>
                </c:pt>
                <c:pt idx="7138">
                  <c:v>41040</c:v>
                </c:pt>
                <c:pt idx="7139">
                  <c:v>41043</c:v>
                </c:pt>
                <c:pt idx="7140">
                  <c:v>41044</c:v>
                </c:pt>
                <c:pt idx="7141">
                  <c:v>41045</c:v>
                </c:pt>
                <c:pt idx="7142">
                  <c:v>41046</c:v>
                </c:pt>
                <c:pt idx="7143">
                  <c:v>41047</c:v>
                </c:pt>
                <c:pt idx="7144">
                  <c:v>41050</c:v>
                </c:pt>
                <c:pt idx="7145">
                  <c:v>41051</c:v>
                </c:pt>
                <c:pt idx="7146">
                  <c:v>41052</c:v>
                </c:pt>
                <c:pt idx="7147">
                  <c:v>41053</c:v>
                </c:pt>
                <c:pt idx="7148">
                  <c:v>41054</c:v>
                </c:pt>
                <c:pt idx="7149">
                  <c:v>41057</c:v>
                </c:pt>
                <c:pt idx="7150">
                  <c:v>41058</c:v>
                </c:pt>
                <c:pt idx="7151">
                  <c:v>41059</c:v>
                </c:pt>
                <c:pt idx="7152">
                  <c:v>41060</c:v>
                </c:pt>
                <c:pt idx="7153">
                  <c:v>41061</c:v>
                </c:pt>
                <c:pt idx="7154">
                  <c:v>41064</c:v>
                </c:pt>
                <c:pt idx="7155">
                  <c:v>41065</c:v>
                </c:pt>
                <c:pt idx="7156">
                  <c:v>41066</c:v>
                </c:pt>
                <c:pt idx="7157">
                  <c:v>41067</c:v>
                </c:pt>
                <c:pt idx="7158">
                  <c:v>41068</c:v>
                </c:pt>
                <c:pt idx="7159">
                  <c:v>41071</c:v>
                </c:pt>
                <c:pt idx="7160">
                  <c:v>41072</c:v>
                </c:pt>
                <c:pt idx="7161">
                  <c:v>41073</c:v>
                </c:pt>
                <c:pt idx="7162">
                  <c:v>41074</c:v>
                </c:pt>
                <c:pt idx="7163">
                  <c:v>41075</c:v>
                </c:pt>
                <c:pt idx="7164">
                  <c:v>41078</c:v>
                </c:pt>
                <c:pt idx="7165">
                  <c:v>41079</c:v>
                </c:pt>
                <c:pt idx="7166">
                  <c:v>41080</c:v>
                </c:pt>
                <c:pt idx="7167">
                  <c:v>41081</c:v>
                </c:pt>
                <c:pt idx="7168">
                  <c:v>41082</c:v>
                </c:pt>
                <c:pt idx="7169">
                  <c:v>41085</c:v>
                </c:pt>
                <c:pt idx="7170">
                  <c:v>41086</c:v>
                </c:pt>
                <c:pt idx="7171">
                  <c:v>41087</c:v>
                </c:pt>
                <c:pt idx="7172">
                  <c:v>41088</c:v>
                </c:pt>
                <c:pt idx="7173">
                  <c:v>41089</c:v>
                </c:pt>
                <c:pt idx="7174">
                  <c:v>41092</c:v>
                </c:pt>
                <c:pt idx="7175">
                  <c:v>41093</c:v>
                </c:pt>
                <c:pt idx="7176">
                  <c:v>41094</c:v>
                </c:pt>
                <c:pt idx="7177">
                  <c:v>41095</c:v>
                </c:pt>
                <c:pt idx="7178">
                  <c:v>41096</c:v>
                </c:pt>
                <c:pt idx="7179">
                  <c:v>41099</c:v>
                </c:pt>
                <c:pt idx="7180">
                  <c:v>41100</c:v>
                </c:pt>
                <c:pt idx="7181">
                  <c:v>41101</c:v>
                </c:pt>
                <c:pt idx="7182">
                  <c:v>41102</c:v>
                </c:pt>
                <c:pt idx="7183">
                  <c:v>41103</c:v>
                </c:pt>
                <c:pt idx="7184">
                  <c:v>41106</c:v>
                </c:pt>
                <c:pt idx="7185">
                  <c:v>41107</c:v>
                </c:pt>
                <c:pt idx="7186">
                  <c:v>41108</c:v>
                </c:pt>
                <c:pt idx="7187">
                  <c:v>41109</c:v>
                </c:pt>
                <c:pt idx="7188">
                  <c:v>41110</c:v>
                </c:pt>
                <c:pt idx="7189">
                  <c:v>41113</c:v>
                </c:pt>
                <c:pt idx="7190">
                  <c:v>41114</c:v>
                </c:pt>
                <c:pt idx="7191">
                  <c:v>41115</c:v>
                </c:pt>
                <c:pt idx="7192">
                  <c:v>41116</c:v>
                </c:pt>
                <c:pt idx="7193">
                  <c:v>41117</c:v>
                </c:pt>
                <c:pt idx="7194">
                  <c:v>41120</c:v>
                </c:pt>
                <c:pt idx="7195">
                  <c:v>41121</c:v>
                </c:pt>
                <c:pt idx="7196">
                  <c:v>41122</c:v>
                </c:pt>
                <c:pt idx="7197">
                  <c:v>41123</c:v>
                </c:pt>
                <c:pt idx="7198">
                  <c:v>41124</c:v>
                </c:pt>
                <c:pt idx="7199">
                  <c:v>41127</c:v>
                </c:pt>
                <c:pt idx="7200">
                  <c:v>41128</c:v>
                </c:pt>
                <c:pt idx="7201">
                  <c:v>41129</c:v>
                </c:pt>
                <c:pt idx="7202">
                  <c:v>41130</c:v>
                </c:pt>
                <c:pt idx="7203">
                  <c:v>41131</c:v>
                </c:pt>
                <c:pt idx="7204">
                  <c:v>41134</c:v>
                </c:pt>
                <c:pt idx="7205">
                  <c:v>41135</c:v>
                </c:pt>
                <c:pt idx="7206">
                  <c:v>41136</c:v>
                </c:pt>
                <c:pt idx="7207">
                  <c:v>41137</c:v>
                </c:pt>
                <c:pt idx="7208">
                  <c:v>41138</c:v>
                </c:pt>
                <c:pt idx="7209">
                  <c:v>41141</c:v>
                </c:pt>
                <c:pt idx="7210">
                  <c:v>41142</c:v>
                </c:pt>
                <c:pt idx="7211">
                  <c:v>41143</c:v>
                </c:pt>
                <c:pt idx="7212">
                  <c:v>41144</c:v>
                </c:pt>
                <c:pt idx="7213">
                  <c:v>41145</c:v>
                </c:pt>
                <c:pt idx="7214">
                  <c:v>41148</c:v>
                </c:pt>
                <c:pt idx="7215">
                  <c:v>41149</c:v>
                </c:pt>
                <c:pt idx="7216">
                  <c:v>41150</c:v>
                </c:pt>
                <c:pt idx="7217">
                  <c:v>41151</c:v>
                </c:pt>
                <c:pt idx="7218">
                  <c:v>41152</c:v>
                </c:pt>
                <c:pt idx="7219">
                  <c:v>41155</c:v>
                </c:pt>
                <c:pt idx="7220">
                  <c:v>41156</c:v>
                </c:pt>
                <c:pt idx="7221">
                  <c:v>41157</c:v>
                </c:pt>
                <c:pt idx="7222">
                  <c:v>41158</c:v>
                </c:pt>
                <c:pt idx="7223">
                  <c:v>41159</c:v>
                </c:pt>
                <c:pt idx="7224">
                  <c:v>41162</c:v>
                </c:pt>
                <c:pt idx="7225">
                  <c:v>41163</c:v>
                </c:pt>
                <c:pt idx="7226">
                  <c:v>41164</c:v>
                </c:pt>
                <c:pt idx="7227">
                  <c:v>41165</c:v>
                </c:pt>
                <c:pt idx="7228">
                  <c:v>41166</c:v>
                </c:pt>
                <c:pt idx="7229">
                  <c:v>41169</c:v>
                </c:pt>
                <c:pt idx="7230">
                  <c:v>41170</c:v>
                </c:pt>
                <c:pt idx="7231">
                  <c:v>41171</c:v>
                </c:pt>
                <c:pt idx="7232">
                  <c:v>41172</c:v>
                </c:pt>
                <c:pt idx="7233">
                  <c:v>41173</c:v>
                </c:pt>
                <c:pt idx="7234">
                  <c:v>41176</c:v>
                </c:pt>
                <c:pt idx="7235">
                  <c:v>41177</c:v>
                </c:pt>
                <c:pt idx="7236">
                  <c:v>41178</c:v>
                </c:pt>
                <c:pt idx="7237">
                  <c:v>41179</c:v>
                </c:pt>
                <c:pt idx="7238">
                  <c:v>41180</c:v>
                </c:pt>
                <c:pt idx="7239">
                  <c:v>41183</c:v>
                </c:pt>
                <c:pt idx="7240">
                  <c:v>41184</c:v>
                </c:pt>
                <c:pt idx="7241">
                  <c:v>41185</c:v>
                </c:pt>
                <c:pt idx="7242">
                  <c:v>41186</c:v>
                </c:pt>
                <c:pt idx="7243">
                  <c:v>41187</c:v>
                </c:pt>
                <c:pt idx="7244">
                  <c:v>41190</c:v>
                </c:pt>
                <c:pt idx="7245">
                  <c:v>41191</c:v>
                </c:pt>
                <c:pt idx="7246">
                  <c:v>41192</c:v>
                </c:pt>
                <c:pt idx="7247">
                  <c:v>41193</c:v>
                </c:pt>
                <c:pt idx="7248">
                  <c:v>41194</c:v>
                </c:pt>
                <c:pt idx="7249">
                  <c:v>41197</c:v>
                </c:pt>
                <c:pt idx="7250">
                  <c:v>41198</c:v>
                </c:pt>
                <c:pt idx="7251">
                  <c:v>41199</c:v>
                </c:pt>
                <c:pt idx="7252">
                  <c:v>41200</c:v>
                </c:pt>
                <c:pt idx="7253">
                  <c:v>41201</c:v>
                </c:pt>
                <c:pt idx="7254">
                  <c:v>41204</c:v>
                </c:pt>
                <c:pt idx="7255">
                  <c:v>41205</c:v>
                </c:pt>
                <c:pt idx="7256">
                  <c:v>41206</c:v>
                </c:pt>
                <c:pt idx="7257">
                  <c:v>41207</c:v>
                </c:pt>
                <c:pt idx="7258">
                  <c:v>41208</c:v>
                </c:pt>
                <c:pt idx="7259">
                  <c:v>41211</c:v>
                </c:pt>
                <c:pt idx="7260">
                  <c:v>41212</c:v>
                </c:pt>
                <c:pt idx="7261">
                  <c:v>41213</c:v>
                </c:pt>
                <c:pt idx="7262">
                  <c:v>41214</c:v>
                </c:pt>
                <c:pt idx="7263">
                  <c:v>41215</c:v>
                </c:pt>
                <c:pt idx="7264">
                  <c:v>41218</c:v>
                </c:pt>
                <c:pt idx="7265">
                  <c:v>41219</c:v>
                </c:pt>
                <c:pt idx="7266">
                  <c:v>41220</c:v>
                </c:pt>
                <c:pt idx="7267">
                  <c:v>41221</c:v>
                </c:pt>
                <c:pt idx="7268">
                  <c:v>41222</c:v>
                </c:pt>
                <c:pt idx="7269">
                  <c:v>41225</c:v>
                </c:pt>
                <c:pt idx="7270">
                  <c:v>41226</c:v>
                </c:pt>
                <c:pt idx="7271">
                  <c:v>41227</c:v>
                </c:pt>
                <c:pt idx="7272">
                  <c:v>41228</c:v>
                </c:pt>
                <c:pt idx="7273">
                  <c:v>41229</c:v>
                </c:pt>
                <c:pt idx="7274">
                  <c:v>41232</c:v>
                </c:pt>
                <c:pt idx="7275">
                  <c:v>41233</c:v>
                </c:pt>
                <c:pt idx="7276">
                  <c:v>41234</c:v>
                </c:pt>
                <c:pt idx="7277">
                  <c:v>41235</c:v>
                </c:pt>
                <c:pt idx="7278">
                  <c:v>41236</c:v>
                </c:pt>
                <c:pt idx="7279">
                  <c:v>41239</c:v>
                </c:pt>
                <c:pt idx="7280">
                  <c:v>41240</c:v>
                </c:pt>
                <c:pt idx="7281">
                  <c:v>41241</c:v>
                </c:pt>
                <c:pt idx="7282">
                  <c:v>41242</c:v>
                </c:pt>
                <c:pt idx="7283">
                  <c:v>41243</c:v>
                </c:pt>
                <c:pt idx="7284">
                  <c:v>41246</c:v>
                </c:pt>
                <c:pt idx="7285">
                  <c:v>41247</c:v>
                </c:pt>
                <c:pt idx="7286">
                  <c:v>41248</c:v>
                </c:pt>
                <c:pt idx="7287">
                  <c:v>41249</c:v>
                </c:pt>
                <c:pt idx="7288">
                  <c:v>41250</c:v>
                </c:pt>
                <c:pt idx="7289">
                  <c:v>41253</c:v>
                </c:pt>
                <c:pt idx="7290">
                  <c:v>41254</c:v>
                </c:pt>
                <c:pt idx="7291">
                  <c:v>41255</c:v>
                </c:pt>
                <c:pt idx="7292">
                  <c:v>41256</c:v>
                </c:pt>
                <c:pt idx="7293">
                  <c:v>41257</c:v>
                </c:pt>
                <c:pt idx="7294">
                  <c:v>41260</c:v>
                </c:pt>
                <c:pt idx="7295">
                  <c:v>41261</c:v>
                </c:pt>
                <c:pt idx="7296">
                  <c:v>41262</c:v>
                </c:pt>
                <c:pt idx="7297">
                  <c:v>41263</c:v>
                </c:pt>
                <c:pt idx="7298">
                  <c:v>41264</c:v>
                </c:pt>
                <c:pt idx="7299">
                  <c:v>41267</c:v>
                </c:pt>
                <c:pt idx="7300">
                  <c:v>41268</c:v>
                </c:pt>
                <c:pt idx="7301">
                  <c:v>41269</c:v>
                </c:pt>
                <c:pt idx="7302">
                  <c:v>41270</c:v>
                </c:pt>
                <c:pt idx="7303">
                  <c:v>41271</c:v>
                </c:pt>
                <c:pt idx="7304">
                  <c:v>41274</c:v>
                </c:pt>
                <c:pt idx="7305">
                  <c:v>41275</c:v>
                </c:pt>
                <c:pt idx="7306">
                  <c:v>41276</c:v>
                </c:pt>
                <c:pt idx="7307">
                  <c:v>41277</c:v>
                </c:pt>
                <c:pt idx="7308">
                  <c:v>41278</c:v>
                </c:pt>
                <c:pt idx="7309">
                  <c:v>41281</c:v>
                </c:pt>
                <c:pt idx="7310">
                  <c:v>41282</c:v>
                </c:pt>
                <c:pt idx="7311">
                  <c:v>41283</c:v>
                </c:pt>
                <c:pt idx="7312">
                  <c:v>41284</c:v>
                </c:pt>
                <c:pt idx="7313">
                  <c:v>41285</c:v>
                </c:pt>
                <c:pt idx="7314">
                  <c:v>41288</c:v>
                </c:pt>
                <c:pt idx="7315">
                  <c:v>41289</c:v>
                </c:pt>
                <c:pt idx="7316">
                  <c:v>41290</c:v>
                </c:pt>
                <c:pt idx="7317">
                  <c:v>41291</c:v>
                </c:pt>
                <c:pt idx="7318">
                  <c:v>41292</c:v>
                </c:pt>
                <c:pt idx="7319">
                  <c:v>41295</c:v>
                </c:pt>
                <c:pt idx="7320">
                  <c:v>41296</c:v>
                </c:pt>
                <c:pt idx="7321">
                  <c:v>41297</c:v>
                </c:pt>
                <c:pt idx="7322">
                  <c:v>41298</c:v>
                </c:pt>
                <c:pt idx="7323">
                  <c:v>41299</c:v>
                </c:pt>
                <c:pt idx="7324">
                  <c:v>41302</c:v>
                </c:pt>
                <c:pt idx="7325">
                  <c:v>41303</c:v>
                </c:pt>
                <c:pt idx="7326">
                  <c:v>41304</c:v>
                </c:pt>
                <c:pt idx="7327">
                  <c:v>41305</c:v>
                </c:pt>
                <c:pt idx="7328">
                  <c:v>41306</c:v>
                </c:pt>
                <c:pt idx="7329">
                  <c:v>41309</c:v>
                </c:pt>
                <c:pt idx="7330">
                  <c:v>41310</c:v>
                </c:pt>
                <c:pt idx="7331">
                  <c:v>41311</c:v>
                </c:pt>
                <c:pt idx="7332">
                  <c:v>41312</c:v>
                </c:pt>
                <c:pt idx="7333">
                  <c:v>41313</c:v>
                </c:pt>
                <c:pt idx="7334">
                  <c:v>41316</c:v>
                </c:pt>
                <c:pt idx="7335">
                  <c:v>41317</c:v>
                </c:pt>
                <c:pt idx="7336">
                  <c:v>41318</c:v>
                </c:pt>
                <c:pt idx="7337">
                  <c:v>41319</c:v>
                </c:pt>
                <c:pt idx="7338">
                  <c:v>41320</c:v>
                </c:pt>
                <c:pt idx="7339">
                  <c:v>41323</c:v>
                </c:pt>
                <c:pt idx="7340">
                  <c:v>41324</c:v>
                </c:pt>
                <c:pt idx="7341">
                  <c:v>41325</c:v>
                </c:pt>
                <c:pt idx="7342">
                  <c:v>41326</c:v>
                </c:pt>
                <c:pt idx="7343">
                  <c:v>41327</c:v>
                </c:pt>
                <c:pt idx="7344">
                  <c:v>41330</c:v>
                </c:pt>
                <c:pt idx="7345">
                  <c:v>41331</c:v>
                </c:pt>
                <c:pt idx="7346">
                  <c:v>41332</c:v>
                </c:pt>
                <c:pt idx="7347">
                  <c:v>41333</c:v>
                </c:pt>
                <c:pt idx="7348">
                  <c:v>41334</c:v>
                </c:pt>
                <c:pt idx="7349">
                  <c:v>41337</c:v>
                </c:pt>
                <c:pt idx="7350">
                  <c:v>41338</c:v>
                </c:pt>
                <c:pt idx="7351">
                  <c:v>41339</c:v>
                </c:pt>
                <c:pt idx="7352">
                  <c:v>41340</c:v>
                </c:pt>
                <c:pt idx="7353">
                  <c:v>41341</c:v>
                </c:pt>
                <c:pt idx="7354">
                  <c:v>41344</c:v>
                </c:pt>
                <c:pt idx="7355">
                  <c:v>41345</c:v>
                </c:pt>
                <c:pt idx="7356">
                  <c:v>41346</c:v>
                </c:pt>
                <c:pt idx="7357">
                  <c:v>41347</c:v>
                </c:pt>
                <c:pt idx="7358">
                  <c:v>41348</c:v>
                </c:pt>
                <c:pt idx="7359">
                  <c:v>41351</c:v>
                </c:pt>
                <c:pt idx="7360">
                  <c:v>41352</c:v>
                </c:pt>
                <c:pt idx="7361">
                  <c:v>41353</c:v>
                </c:pt>
                <c:pt idx="7362">
                  <c:v>41354</c:v>
                </c:pt>
                <c:pt idx="7363">
                  <c:v>41355</c:v>
                </c:pt>
                <c:pt idx="7364">
                  <c:v>41358</c:v>
                </c:pt>
                <c:pt idx="7365">
                  <c:v>41359</c:v>
                </c:pt>
                <c:pt idx="7366">
                  <c:v>41360</c:v>
                </c:pt>
                <c:pt idx="7367">
                  <c:v>41361</c:v>
                </c:pt>
                <c:pt idx="7368">
                  <c:v>41362</c:v>
                </c:pt>
                <c:pt idx="7369">
                  <c:v>41365</c:v>
                </c:pt>
                <c:pt idx="7370">
                  <c:v>41366</c:v>
                </c:pt>
                <c:pt idx="7371">
                  <c:v>41367</c:v>
                </c:pt>
                <c:pt idx="7372">
                  <c:v>41368</c:v>
                </c:pt>
                <c:pt idx="7373">
                  <c:v>41369</c:v>
                </c:pt>
                <c:pt idx="7374">
                  <c:v>41372</c:v>
                </c:pt>
                <c:pt idx="7375">
                  <c:v>41373</c:v>
                </c:pt>
                <c:pt idx="7376">
                  <c:v>41374</c:v>
                </c:pt>
                <c:pt idx="7377">
                  <c:v>41375</c:v>
                </c:pt>
                <c:pt idx="7378">
                  <c:v>41376</c:v>
                </c:pt>
                <c:pt idx="7379">
                  <c:v>41379</c:v>
                </c:pt>
                <c:pt idx="7380">
                  <c:v>41380</c:v>
                </c:pt>
                <c:pt idx="7381">
                  <c:v>41381</c:v>
                </c:pt>
                <c:pt idx="7382">
                  <c:v>41382</c:v>
                </c:pt>
                <c:pt idx="7383">
                  <c:v>41383</c:v>
                </c:pt>
                <c:pt idx="7384">
                  <c:v>41386</c:v>
                </c:pt>
                <c:pt idx="7385">
                  <c:v>41387</c:v>
                </c:pt>
                <c:pt idx="7386">
                  <c:v>41388</c:v>
                </c:pt>
                <c:pt idx="7387">
                  <c:v>41389</c:v>
                </c:pt>
                <c:pt idx="7388">
                  <c:v>41390</c:v>
                </c:pt>
                <c:pt idx="7389">
                  <c:v>41393</c:v>
                </c:pt>
                <c:pt idx="7390">
                  <c:v>41394</c:v>
                </c:pt>
                <c:pt idx="7391">
                  <c:v>41395</c:v>
                </c:pt>
                <c:pt idx="7392">
                  <c:v>41396</c:v>
                </c:pt>
                <c:pt idx="7393">
                  <c:v>41397</c:v>
                </c:pt>
                <c:pt idx="7394">
                  <c:v>41400</c:v>
                </c:pt>
                <c:pt idx="7395">
                  <c:v>41401</c:v>
                </c:pt>
                <c:pt idx="7396">
                  <c:v>41402</c:v>
                </c:pt>
                <c:pt idx="7397">
                  <c:v>41403</c:v>
                </c:pt>
                <c:pt idx="7398">
                  <c:v>41404</c:v>
                </c:pt>
                <c:pt idx="7399">
                  <c:v>41407</c:v>
                </c:pt>
                <c:pt idx="7400">
                  <c:v>41408</c:v>
                </c:pt>
                <c:pt idx="7401">
                  <c:v>41409</c:v>
                </c:pt>
                <c:pt idx="7402">
                  <c:v>41410</c:v>
                </c:pt>
                <c:pt idx="7403">
                  <c:v>41411</c:v>
                </c:pt>
                <c:pt idx="7404">
                  <c:v>41414</c:v>
                </c:pt>
                <c:pt idx="7405">
                  <c:v>41415</c:v>
                </c:pt>
                <c:pt idx="7406">
                  <c:v>41416</c:v>
                </c:pt>
                <c:pt idx="7407">
                  <c:v>41417</c:v>
                </c:pt>
                <c:pt idx="7408">
                  <c:v>41418</c:v>
                </c:pt>
                <c:pt idx="7409">
                  <c:v>41421</c:v>
                </c:pt>
                <c:pt idx="7410">
                  <c:v>41422</c:v>
                </c:pt>
                <c:pt idx="7411">
                  <c:v>41423</c:v>
                </c:pt>
                <c:pt idx="7412">
                  <c:v>41424</c:v>
                </c:pt>
                <c:pt idx="7413">
                  <c:v>41425</c:v>
                </c:pt>
                <c:pt idx="7414">
                  <c:v>41428</c:v>
                </c:pt>
                <c:pt idx="7415">
                  <c:v>41429</c:v>
                </c:pt>
                <c:pt idx="7416">
                  <c:v>41430</c:v>
                </c:pt>
                <c:pt idx="7417">
                  <c:v>41431</c:v>
                </c:pt>
                <c:pt idx="7418">
                  <c:v>41432</c:v>
                </c:pt>
                <c:pt idx="7419">
                  <c:v>41435</c:v>
                </c:pt>
                <c:pt idx="7420">
                  <c:v>41436</c:v>
                </c:pt>
                <c:pt idx="7421">
                  <c:v>41437</c:v>
                </c:pt>
                <c:pt idx="7422">
                  <c:v>41438</c:v>
                </c:pt>
                <c:pt idx="7423">
                  <c:v>41439</c:v>
                </c:pt>
                <c:pt idx="7424">
                  <c:v>41442</c:v>
                </c:pt>
                <c:pt idx="7425">
                  <c:v>41443</c:v>
                </c:pt>
                <c:pt idx="7426">
                  <c:v>41444</c:v>
                </c:pt>
                <c:pt idx="7427">
                  <c:v>41445</c:v>
                </c:pt>
                <c:pt idx="7428">
                  <c:v>41446</c:v>
                </c:pt>
                <c:pt idx="7429">
                  <c:v>41449</c:v>
                </c:pt>
                <c:pt idx="7430">
                  <c:v>41450</c:v>
                </c:pt>
                <c:pt idx="7431">
                  <c:v>41451</c:v>
                </c:pt>
                <c:pt idx="7432">
                  <c:v>41452</c:v>
                </c:pt>
                <c:pt idx="7433">
                  <c:v>41453</c:v>
                </c:pt>
                <c:pt idx="7434">
                  <c:v>41456</c:v>
                </c:pt>
                <c:pt idx="7435">
                  <c:v>41457</c:v>
                </c:pt>
                <c:pt idx="7436">
                  <c:v>41458</c:v>
                </c:pt>
                <c:pt idx="7437">
                  <c:v>41459</c:v>
                </c:pt>
                <c:pt idx="7438">
                  <c:v>41460</c:v>
                </c:pt>
                <c:pt idx="7439">
                  <c:v>41463</c:v>
                </c:pt>
                <c:pt idx="7440">
                  <c:v>41464</c:v>
                </c:pt>
                <c:pt idx="7441">
                  <c:v>41465</c:v>
                </c:pt>
                <c:pt idx="7442">
                  <c:v>41466</c:v>
                </c:pt>
                <c:pt idx="7443">
                  <c:v>41467</c:v>
                </c:pt>
                <c:pt idx="7444">
                  <c:v>41470</c:v>
                </c:pt>
                <c:pt idx="7445">
                  <c:v>41471</c:v>
                </c:pt>
                <c:pt idx="7446">
                  <c:v>41472</c:v>
                </c:pt>
                <c:pt idx="7447">
                  <c:v>41473</c:v>
                </c:pt>
                <c:pt idx="7448">
                  <c:v>41474</c:v>
                </c:pt>
                <c:pt idx="7449">
                  <c:v>41477</c:v>
                </c:pt>
                <c:pt idx="7450">
                  <c:v>41478</c:v>
                </c:pt>
                <c:pt idx="7451">
                  <c:v>41479</c:v>
                </c:pt>
                <c:pt idx="7452">
                  <c:v>41480</c:v>
                </c:pt>
                <c:pt idx="7453">
                  <c:v>41481</c:v>
                </c:pt>
                <c:pt idx="7454">
                  <c:v>41484</c:v>
                </c:pt>
                <c:pt idx="7455">
                  <c:v>41485</c:v>
                </c:pt>
                <c:pt idx="7456">
                  <c:v>41486</c:v>
                </c:pt>
                <c:pt idx="7457">
                  <c:v>41487</c:v>
                </c:pt>
                <c:pt idx="7458">
                  <c:v>41488</c:v>
                </c:pt>
                <c:pt idx="7459">
                  <c:v>41491</c:v>
                </c:pt>
                <c:pt idx="7460">
                  <c:v>41492</c:v>
                </c:pt>
                <c:pt idx="7461">
                  <c:v>41493</c:v>
                </c:pt>
                <c:pt idx="7462">
                  <c:v>41494</c:v>
                </c:pt>
                <c:pt idx="7463">
                  <c:v>41495</c:v>
                </c:pt>
                <c:pt idx="7464">
                  <c:v>41498</c:v>
                </c:pt>
                <c:pt idx="7465">
                  <c:v>41499</c:v>
                </c:pt>
                <c:pt idx="7466">
                  <c:v>41500</c:v>
                </c:pt>
                <c:pt idx="7467">
                  <c:v>41501</c:v>
                </c:pt>
                <c:pt idx="7468">
                  <c:v>41502</c:v>
                </c:pt>
                <c:pt idx="7469">
                  <c:v>41505</c:v>
                </c:pt>
                <c:pt idx="7470">
                  <c:v>41506</c:v>
                </c:pt>
                <c:pt idx="7471">
                  <c:v>41507</c:v>
                </c:pt>
                <c:pt idx="7472">
                  <c:v>41508</c:v>
                </c:pt>
                <c:pt idx="7473">
                  <c:v>41509</c:v>
                </c:pt>
                <c:pt idx="7474">
                  <c:v>41512</c:v>
                </c:pt>
                <c:pt idx="7475">
                  <c:v>41513</c:v>
                </c:pt>
                <c:pt idx="7476">
                  <c:v>41514</c:v>
                </c:pt>
                <c:pt idx="7477">
                  <c:v>41515</c:v>
                </c:pt>
                <c:pt idx="7478">
                  <c:v>41516</c:v>
                </c:pt>
                <c:pt idx="7479">
                  <c:v>41519</c:v>
                </c:pt>
                <c:pt idx="7480">
                  <c:v>41520</c:v>
                </c:pt>
                <c:pt idx="7481">
                  <c:v>41521</c:v>
                </c:pt>
                <c:pt idx="7482">
                  <c:v>41522</c:v>
                </c:pt>
                <c:pt idx="7483">
                  <c:v>41523</c:v>
                </c:pt>
                <c:pt idx="7484">
                  <c:v>41526</c:v>
                </c:pt>
                <c:pt idx="7485">
                  <c:v>41527</c:v>
                </c:pt>
                <c:pt idx="7486">
                  <c:v>41528</c:v>
                </c:pt>
                <c:pt idx="7487">
                  <c:v>41529</c:v>
                </c:pt>
                <c:pt idx="7488">
                  <c:v>41530</c:v>
                </c:pt>
                <c:pt idx="7489">
                  <c:v>41533</c:v>
                </c:pt>
                <c:pt idx="7490">
                  <c:v>41534</c:v>
                </c:pt>
                <c:pt idx="7491">
                  <c:v>41535</c:v>
                </c:pt>
                <c:pt idx="7492">
                  <c:v>41536</c:v>
                </c:pt>
                <c:pt idx="7493">
                  <c:v>41537</c:v>
                </c:pt>
                <c:pt idx="7494">
                  <c:v>41540</c:v>
                </c:pt>
                <c:pt idx="7495">
                  <c:v>41541</c:v>
                </c:pt>
                <c:pt idx="7496">
                  <c:v>41542</c:v>
                </c:pt>
                <c:pt idx="7497">
                  <c:v>41543</c:v>
                </c:pt>
                <c:pt idx="7498">
                  <c:v>41544</c:v>
                </c:pt>
                <c:pt idx="7499">
                  <c:v>41547</c:v>
                </c:pt>
                <c:pt idx="7500">
                  <c:v>41548</c:v>
                </c:pt>
                <c:pt idx="7501">
                  <c:v>41549</c:v>
                </c:pt>
                <c:pt idx="7502">
                  <c:v>41550</c:v>
                </c:pt>
                <c:pt idx="7503">
                  <c:v>41551</c:v>
                </c:pt>
                <c:pt idx="7504">
                  <c:v>41554</c:v>
                </c:pt>
                <c:pt idx="7505">
                  <c:v>41555</c:v>
                </c:pt>
                <c:pt idx="7506">
                  <c:v>41556</c:v>
                </c:pt>
                <c:pt idx="7507">
                  <c:v>41557</c:v>
                </c:pt>
                <c:pt idx="7508">
                  <c:v>41558</c:v>
                </c:pt>
                <c:pt idx="7509">
                  <c:v>41561</c:v>
                </c:pt>
                <c:pt idx="7510">
                  <c:v>41562</c:v>
                </c:pt>
                <c:pt idx="7511">
                  <c:v>41563</c:v>
                </c:pt>
                <c:pt idx="7512">
                  <c:v>41564</c:v>
                </c:pt>
                <c:pt idx="7513">
                  <c:v>41565</c:v>
                </c:pt>
                <c:pt idx="7514">
                  <c:v>41568</c:v>
                </c:pt>
                <c:pt idx="7515">
                  <c:v>41569</c:v>
                </c:pt>
                <c:pt idx="7516">
                  <c:v>41570</c:v>
                </c:pt>
                <c:pt idx="7517">
                  <c:v>41571</c:v>
                </c:pt>
                <c:pt idx="7518">
                  <c:v>41572</c:v>
                </c:pt>
                <c:pt idx="7519">
                  <c:v>41575</c:v>
                </c:pt>
                <c:pt idx="7520">
                  <c:v>41576</c:v>
                </c:pt>
                <c:pt idx="7521">
                  <c:v>41577</c:v>
                </c:pt>
                <c:pt idx="7522">
                  <c:v>41578</c:v>
                </c:pt>
                <c:pt idx="7523">
                  <c:v>41579</c:v>
                </c:pt>
                <c:pt idx="7524">
                  <c:v>41582</c:v>
                </c:pt>
                <c:pt idx="7525">
                  <c:v>41583</c:v>
                </c:pt>
                <c:pt idx="7526">
                  <c:v>41584</c:v>
                </c:pt>
                <c:pt idx="7527">
                  <c:v>41585</c:v>
                </c:pt>
                <c:pt idx="7528">
                  <c:v>41586</c:v>
                </c:pt>
                <c:pt idx="7529">
                  <c:v>41589</c:v>
                </c:pt>
                <c:pt idx="7530">
                  <c:v>41590</c:v>
                </c:pt>
                <c:pt idx="7531">
                  <c:v>41591</c:v>
                </c:pt>
                <c:pt idx="7532">
                  <c:v>41592</c:v>
                </c:pt>
                <c:pt idx="7533">
                  <c:v>41593</c:v>
                </c:pt>
                <c:pt idx="7534">
                  <c:v>41596</c:v>
                </c:pt>
                <c:pt idx="7535">
                  <c:v>41597</c:v>
                </c:pt>
                <c:pt idx="7536">
                  <c:v>41598</c:v>
                </c:pt>
                <c:pt idx="7537">
                  <c:v>41599</c:v>
                </c:pt>
                <c:pt idx="7538">
                  <c:v>41600</c:v>
                </c:pt>
                <c:pt idx="7539">
                  <c:v>41603</c:v>
                </c:pt>
                <c:pt idx="7540">
                  <c:v>41604</c:v>
                </c:pt>
                <c:pt idx="7541">
                  <c:v>41605</c:v>
                </c:pt>
                <c:pt idx="7542">
                  <c:v>41606</c:v>
                </c:pt>
                <c:pt idx="7543">
                  <c:v>41607</c:v>
                </c:pt>
                <c:pt idx="7544">
                  <c:v>41610</c:v>
                </c:pt>
                <c:pt idx="7545">
                  <c:v>41611</c:v>
                </c:pt>
                <c:pt idx="7546">
                  <c:v>41612</c:v>
                </c:pt>
                <c:pt idx="7547">
                  <c:v>41613</c:v>
                </c:pt>
                <c:pt idx="7548">
                  <c:v>41614</c:v>
                </c:pt>
                <c:pt idx="7549">
                  <c:v>41617</c:v>
                </c:pt>
                <c:pt idx="7550">
                  <c:v>41618</c:v>
                </c:pt>
                <c:pt idx="7551">
                  <c:v>41619</c:v>
                </c:pt>
                <c:pt idx="7552">
                  <c:v>41620</c:v>
                </c:pt>
                <c:pt idx="7553">
                  <c:v>41621</c:v>
                </c:pt>
                <c:pt idx="7554">
                  <c:v>41624</c:v>
                </c:pt>
                <c:pt idx="7555">
                  <c:v>41625</c:v>
                </c:pt>
                <c:pt idx="7556">
                  <c:v>41626</c:v>
                </c:pt>
                <c:pt idx="7557">
                  <c:v>41627</c:v>
                </c:pt>
                <c:pt idx="7558">
                  <c:v>41628</c:v>
                </c:pt>
                <c:pt idx="7559">
                  <c:v>41631</c:v>
                </c:pt>
                <c:pt idx="7560">
                  <c:v>41632</c:v>
                </c:pt>
                <c:pt idx="7561">
                  <c:v>41633</c:v>
                </c:pt>
                <c:pt idx="7562">
                  <c:v>41634</c:v>
                </c:pt>
                <c:pt idx="7563">
                  <c:v>41635</c:v>
                </c:pt>
                <c:pt idx="7564">
                  <c:v>41638</c:v>
                </c:pt>
                <c:pt idx="7565">
                  <c:v>41639</c:v>
                </c:pt>
                <c:pt idx="7566">
                  <c:v>41640</c:v>
                </c:pt>
                <c:pt idx="7567">
                  <c:v>41641</c:v>
                </c:pt>
                <c:pt idx="7568">
                  <c:v>41642</c:v>
                </c:pt>
                <c:pt idx="7569">
                  <c:v>41645</c:v>
                </c:pt>
                <c:pt idx="7570">
                  <c:v>41646</c:v>
                </c:pt>
                <c:pt idx="7571">
                  <c:v>41647</c:v>
                </c:pt>
                <c:pt idx="7572">
                  <c:v>41648</c:v>
                </c:pt>
                <c:pt idx="7573">
                  <c:v>41649</c:v>
                </c:pt>
                <c:pt idx="7574">
                  <c:v>41652</c:v>
                </c:pt>
                <c:pt idx="7575">
                  <c:v>41653</c:v>
                </c:pt>
                <c:pt idx="7576">
                  <c:v>41654</c:v>
                </c:pt>
                <c:pt idx="7577">
                  <c:v>41655</c:v>
                </c:pt>
                <c:pt idx="7578">
                  <c:v>41656</c:v>
                </c:pt>
                <c:pt idx="7579">
                  <c:v>41659</c:v>
                </c:pt>
                <c:pt idx="7580">
                  <c:v>41660</c:v>
                </c:pt>
                <c:pt idx="7581">
                  <c:v>41661</c:v>
                </c:pt>
                <c:pt idx="7582">
                  <c:v>41662</c:v>
                </c:pt>
                <c:pt idx="7583">
                  <c:v>41663</c:v>
                </c:pt>
                <c:pt idx="7584">
                  <c:v>41666</c:v>
                </c:pt>
                <c:pt idx="7585">
                  <c:v>41667</c:v>
                </c:pt>
                <c:pt idx="7586">
                  <c:v>41668</c:v>
                </c:pt>
                <c:pt idx="7587">
                  <c:v>41669</c:v>
                </c:pt>
                <c:pt idx="7588">
                  <c:v>41670</c:v>
                </c:pt>
                <c:pt idx="7589">
                  <c:v>41673</c:v>
                </c:pt>
                <c:pt idx="7590">
                  <c:v>41674</c:v>
                </c:pt>
                <c:pt idx="7591">
                  <c:v>41675</c:v>
                </c:pt>
                <c:pt idx="7592">
                  <c:v>41676</c:v>
                </c:pt>
                <c:pt idx="7593">
                  <c:v>41677</c:v>
                </c:pt>
                <c:pt idx="7594">
                  <c:v>41680</c:v>
                </c:pt>
                <c:pt idx="7595">
                  <c:v>41681</c:v>
                </c:pt>
                <c:pt idx="7596">
                  <c:v>41682</c:v>
                </c:pt>
                <c:pt idx="7597">
                  <c:v>41683</c:v>
                </c:pt>
                <c:pt idx="7598">
                  <c:v>41684</c:v>
                </c:pt>
                <c:pt idx="7599">
                  <c:v>41687</c:v>
                </c:pt>
                <c:pt idx="7600">
                  <c:v>41688</c:v>
                </c:pt>
                <c:pt idx="7601">
                  <c:v>41689</c:v>
                </c:pt>
                <c:pt idx="7602">
                  <c:v>41690</c:v>
                </c:pt>
                <c:pt idx="7603">
                  <c:v>41691</c:v>
                </c:pt>
                <c:pt idx="7604">
                  <c:v>41694</c:v>
                </c:pt>
                <c:pt idx="7605">
                  <c:v>41695</c:v>
                </c:pt>
                <c:pt idx="7606">
                  <c:v>41696</c:v>
                </c:pt>
                <c:pt idx="7607">
                  <c:v>41697</c:v>
                </c:pt>
                <c:pt idx="7608">
                  <c:v>41698</c:v>
                </c:pt>
                <c:pt idx="7609">
                  <c:v>41701</c:v>
                </c:pt>
                <c:pt idx="7610">
                  <c:v>41702</c:v>
                </c:pt>
                <c:pt idx="7611">
                  <c:v>41703</c:v>
                </c:pt>
                <c:pt idx="7612">
                  <c:v>41704</c:v>
                </c:pt>
                <c:pt idx="7613">
                  <c:v>41705</c:v>
                </c:pt>
                <c:pt idx="7614">
                  <c:v>41708</c:v>
                </c:pt>
                <c:pt idx="7615">
                  <c:v>41709</c:v>
                </c:pt>
                <c:pt idx="7616">
                  <c:v>41710</c:v>
                </c:pt>
                <c:pt idx="7617">
                  <c:v>41711</c:v>
                </c:pt>
                <c:pt idx="7618">
                  <c:v>41712</c:v>
                </c:pt>
                <c:pt idx="7619">
                  <c:v>41715</c:v>
                </c:pt>
                <c:pt idx="7620">
                  <c:v>41716</c:v>
                </c:pt>
                <c:pt idx="7621">
                  <c:v>41717</c:v>
                </c:pt>
                <c:pt idx="7622">
                  <c:v>41718</c:v>
                </c:pt>
                <c:pt idx="7623">
                  <c:v>41719</c:v>
                </c:pt>
                <c:pt idx="7624">
                  <c:v>41722</c:v>
                </c:pt>
                <c:pt idx="7625">
                  <c:v>41723</c:v>
                </c:pt>
                <c:pt idx="7626">
                  <c:v>41724</c:v>
                </c:pt>
                <c:pt idx="7627">
                  <c:v>41725</c:v>
                </c:pt>
                <c:pt idx="7628">
                  <c:v>41726</c:v>
                </c:pt>
                <c:pt idx="7629">
                  <c:v>41729</c:v>
                </c:pt>
                <c:pt idx="7630">
                  <c:v>41730</c:v>
                </c:pt>
                <c:pt idx="7631">
                  <c:v>41731</c:v>
                </c:pt>
                <c:pt idx="7632">
                  <c:v>41732</c:v>
                </c:pt>
                <c:pt idx="7633">
                  <c:v>41733</c:v>
                </c:pt>
                <c:pt idx="7634">
                  <c:v>41736</c:v>
                </c:pt>
                <c:pt idx="7635">
                  <c:v>41737</c:v>
                </c:pt>
                <c:pt idx="7636">
                  <c:v>41738</c:v>
                </c:pt>
                <c:pt idx="7637">
                  <c:v>41739</c:v>
                </c:pt>
                <c:pt idx="7638">
                  <c:v>41740</c:v>
                </c:pt>
                <c:pt idx="7639">
                  <c:v>41743</c:v>
                </c:pt>
                <c:pt idx="7640">
                  <c:v>41744</c:v>
                </c:pt>
                <c:pt idx="7641">
                  <c:v>41745</c:v>
                </c:pt>
                <c:pt idx="7642">
                  <c:v>41746</c:v>
                </c:pt>
                <c:pt idx="7643">
                  <c:v>41747</c:v>
                </c:pt>
                <c:pt idx="7644">
                  <c:v>41750</c:v>
                </c:pt>
                <c:pt idx="7645">
                  <c:v>41751</c:v>
                </c:pt>
                <c:pt idx="7646">
                  <c:v>41752</c:v>
                </c:pt>
                <c:pt idx="7647">
                  <c:v>41753</c:v>
                </c:pt>
                <c:pt idx="7648">
                  <c:v>41754</c:v>
                </c:pt>
                <c:pt idx="7649">
                  <c:v>41757</c:v>
                </c:pt>
                <c:pt idx="7650">
                  <c:v>41758</c:v>
                </c:pt>
                <c:pt idx="7651">
                  <c:v>41759</c:v>
                </c:pt>
                <c:pt idx="7652">
                  <c:v>41760</c:v>
                </c:pt>
                <c:pt idx="7653">
                  <c:v>41761</c:v>
                </c:pt>
                <c:pt idx="7654">
                  <c:v>41764</c:v>
                </c:pt>
                <c:pt idx="7655">
                  <c:v>41765</c:v>
                </c:pt>
                <c:pt idx="7656">
                  <c:v>41766</c:v>
                </c:pt>
                <c:pt idx="7657">
                  <c:v>41767</c:v>
                </c:pt>
                <c:pt idx="7658">
                  <c:v>41768</c:v>
                </c:pt>
                <c:pt idx="7659">
                  <c:v>41771</c:v>
                </c:pt>
                <c:pt idx="7660">
                  <c:v>41772</c:v>
                </c:pt>
                <c:pt idx="7661">
                  <c:v>41773</c:v>
                </c:pt>
                <c:pt idx="7662">
                  <c:v>41774</c:v>
                </c:pt>
                <c:pt idx="7663">
                  <c:v>41775</c:v>
                </c:pt>
                <c:pt idx="7664">
                  <c:v>41778</c:v>
                </c:pt>
                <c:pt idx="7665">
                  <c:v>41779</c:v>
                </c:pt>
                <c:pt idx="7666">
                  <c:v>41780</c:v>
                </c:pt>
                <c:pt idx="7667">
                  <c:v>41781</c:v>
                </c:pt>
                <c:pt idx="7668">
                  <c:v>41782</c:v>
                </c:pt>
                <c:pt idx="7669">
                  <c:v>41785</c:v>
                </c:pt>
                <c:pt idx="7670">
                  <c:v>41786</c:v>
                </c:pt>
                <c:pt idx="7671">
                  <c:v>41787</c:v>
                </c:pt>
                <c:pt idx="7672">
                  <c:v>41788</c:v>
                </c:pt>
                <c:pt idx="7673">
                  <c:v>41789</c:v>
                </c:pt>
                <c:pt idx="7674">
                  <c:v>41792</c:v>
                </c:pt>
                <c:pt idx="7675">
                  <c:v>41793</c:v>
                </c:pt>
                <c:pt idx="7676">
                  <c:v>41794</c:v>
                </c:pt>
                <c:pt idx="7677">
                  <c:v>41795</c:v>
                </c:pt>
                <c:pt idx="7678">
                  <c:v>41796</c:v>
                </c:pt>
                <c:pt idx="7679">
                  <c:v>41799</c:v>
                </c:pt>
                <c:pt idx="7680">
                  <c:v>41800</c:v>
                </c:pt>
                <c:pt idx="7681">
                  <c:v>41801</c:v>
                </c:pt>
                <c:pt idx="7682">
                  <c:v>41802</c:v>
                </c:pt>
                <c:pt idx="7683">
                  <c:v>41803</c:v>
                </c:pt>
                <c:pt idx="7684">
                  <c:v>41806</c:v>
                </c:pt>
                <c:pt idx="7685">
                  <c:v>41807</c:v>
                </c:pt>
                <c:pt idx="7686">
                  <c:v>41808</c:v>
                </c:pt>
                <c:pt idx="7687">
                  <c:v>41809</c:v>
                </c:pt>
                <c:pt idx="7688">
                  <c:v>41810</c:v>
                </c:pt>
                <c:pt idx="7689">
                  <c:v>41813</c:v>
                </c:pt>
                <c:pt idx="7690">
                  <c:v>41814</c:v>
                </c:pt>
                <c:pt idx="7691">
                  <c:v>41815</c:v>
                </c:pt>
                <c:pt idx="7692">
                  <c:v>41816</c:v>
                </c:pt>
                <c:pt idx="7693">
                  <c:v>41817</c:v>
                </c:pt>
                <c:pt idx="7694">
                  <c:v>41820</c:v>
                </c:pt>
                <c:pt idx="7695">
                  <c:v>41821</c:v>
                </c:pt>
                <c:pt idx="7696">
                  <c:v>41822</c:v>
                </c:pt>
                <c:pt idx="7697">
                  <c:v>41823</c:v>
                </c:pt>
                <c:pt idx="7698">
                  <c:v>41824</c:v>
                </c:pt>
                <c:pt idx="7699">
                  <c:v>41827</c:v>
                </c:pt>
                <c:pt idx="7700">
                  <c:v>41828</c:v>
                </c:pt>
                <c:pt idx="7701">
                  <c:v>41829</c:v>
                </c:pt>
                <c:pt idx="7702">
                  <c:v>41830</c:v>
                </c:pt>
                <c:pt idx="7703">
                  <c:v>41831</c:v>
                </c:pt>
                <c:pt idx="7704">
                  <c:v>41834</c:v>
                </c:pt>
                <c:pt idx="7705">
                  <c:v>41835</c:v>
                </c:pt>
                <c:pt idx="7706">
                  <c:v>41836</c:v>
                </c:pt>
                <c:pt idx="7707">
                  <c:v>41837</c:v>
                </c:pt>
                <c:pt idx="7708">
                  <c:v>41838</c:v>
                </c:pt>
                <c:pt idx="7709">
                  <c:v>41841</c:v>
                </c:pt>
                <c:pt idx="7710">
                  <c:v>41842</c:v>
                </c:pt>
                <c:pt idx="7711">
                  <c:v>41843</c:v>
                </c:pt>
                <c:pt idx="7712">
                  <c:v>41844</c:v>
                </c:pt>
                <c:pt idx="7713">
                  <c:v>41845</c:v>
                </c:pt>
                <c:pt idx="7714">
                  <c:v>41848</c:v>
                </c:pt>
                <c:pt idx="7715">
                  <c:v>41849</c:v>
                </c:pt>
                <c:pt idx="7716">
                  <c:v>41850</c:v>
                </c:pt>
                <c:pt idx="7717">
                  <c:v>41851</c:v>
                </c:pt>
                <c:pt idx="7718">
                  <c:v>41852</c:v>
                </c:pt>
                <c:pt idx="7719">
                  <c:v>41855</c:v>
                </c:pt>
                <c:pt idx="7720">
                  <c:v>41856</c:v>
                </c:pt>
                <c:pt idx="7721">
                  <c:v>41857</c:v>
                </c:pt>
                <c:pt idx="7722">
                  <c:v>41858</c:v>
                </c:pt>
                <c:pt idx="7723">
                  <c:v>41859</c:v>
                </c:pt>
                <c:pt idx="7724">
                  <c:v>41862</c:v>
                </c:pt>
                <c:pt idx="7725">
                  <c:v>41863</c:v>
                </c:pt>
                <c:pt idx="7726">
                  <c:v>41864</c:v>
                </c:pt>
                <c:pt idx="7727">
                  <c:v>41865</c:v>
                </c:pt>
                <c:pt idx="7728">
                  <c:v>41866</c:v>
                </c:pt>
                <c:pt idx="7729">
                  <c:v>41869</c:v>
                </c:pt>
                <c:pt idx="7730">
                  <c:v>41870</c:v>
                </c:pt>
                <c:pt idx="7731">
                  <c:v>41871</c:v>
                </c:pt>
                <c:pt idx="7732">
                  <c:v>41872</c:v>
                </c:pt>
                <c:pt idx="7733">
                  <c:v>41873</c:v>
                </c:pt>
                <c:pt idx="7734">
                  <c:v>41876</c:v>
                </c:pt>
                <c:pt idx="7735">
                  <c:v>41877</c:v>
                </c:pt>
                <c:pt idx="7736">
                  <c:v>41878</c:v>
                </c:pt>
                <c:pt idx="7737">
                  <c:v>41879</c:v>
                </c:pt>
                <c:pt idx="7738">
                  <c:v>41880</c:v>
                </c:pt>
                <c:pt idx="7739">
                  <c:v>41883</c:v>
                </c:pt>
                <c:pt idx="7740">
                  <c:v>41884</c:v>
                </c:pt>
                <c:pt idx="7741">
                  <c:v>41885</c:v>
                </c:pt>
                <c:pt idx="7742">
                  <c:v>41886</c:v>
                </c:pt>
                <c:pt idx="7743">
                  <c:v>41887</c:v>
                </c:pt>
                <c:pt idx="7744">
                  <c:v>41890</c:v>
                </c:pt>
                <c:pt idx="7745">
                  <c:v>41891</c:v>
                </c:pt>
                <c:pt idx="7746">
                  <c:v>41892</c:v>
                </c:pt>
                <c:pt idx="7747">
                  <c:v>41893</c:v>
                </c:pt>
                <c:pt idx="7748">
                  <c:v>41894</c:v>
                </c:pt>
                <c:pt idx="7749">
                  <c:v>41897</c:v>
                </c:pt>
                <c:pt idx="7750">
                  <c:v>41898</c:v>
                </c:pt>
                <c:pt idx="7751">
                  <c:v>41899</c:v>
                </c:pt>
                <c:pt idx="7752">
                  <c:v>41900</c:v>
                </c:pt>
                <c:pt idx="7753">
                  <c:v>41901</c:v>
                </c:pt>
                <c:pt idx="7754">
                  <c:v>41904</c:v>
                </c:pt>
                <c:pt idx="7755">
                  <c:v>41905</c:v>
                </c:pt>
                <c:pt idx="7756">
                  <c:v>41906</c:v>
                </c:pt>
                <c:pt idx="7757">
                  <c:v>41907</c:v>
                </c:pt>
                <c:pt idx="7758">
                  <c:v>41908</c:v>
                </c:pt>
                <c:pt idx="7759">
                  <c:v>41911</c:v>
                </c:pt>
                <c:pt idx="7760">
                  <c:v>41912</c:v>
                </c:pt>
                <c:pt idx="7761">
                  <c:v>41913</c:v>
                </c:pt>
                <c:pt idx="7762">
                  <c:v>41914</c:v>
                </c:pt>
                <c:pt idx="7763">
                  <c:v>41915</c:v>
                </c:pt>
                <c:pt idx="7764">
                  <c:v>41918</c:v>
                </c:pt>
                <c:pt idx="7765">
                  <c:v>41919</c:v>
                </c:pt>
                <c:pt idx="7766">
                  <c:v>41920</c:v>
                </c:pt>
                <c:pt idx="7767">
                  <c:v>41921</c:v>
                </c:pt>
                <c:pt idx="7768">
                  <c:v>41922</c:v>
                </c:pt>
                <c:pt idx="7769">
                  <c:v>41925</c:v>
                </c:pt>
                <c:pt idx="7770">
                  <c:v>41926</c:v>
                </c:pt>
                <c:pt idx="7771">
                  <c:v>41927</c:v>
                </c:pt>
                <c:pt idx="7772">
                  <c:v>41928</c:v>
                </c:pt>
                <c:pt idx="7773">
                  <c:v>41929</c:v>
                </c:pt>
                <c:pt idx="7774">
                  <c:v>41932</c:v>
                </c:pt>
                <c:pt idx="7775">
                  <c:v>41933</c:v>
                </c:pt>
                <c:pt idx="7776">
                  <c:v>41934</c:v>
                </c:pt>
                <c:pt idx="7777">
                  <c:v>41935</c:v>
                </c:pt>
                <c:pt idx="7778">
                  <c:v>41936</c:v>
                </c:pt>
                <c:pt idx="7779">
                  <c:v>41939</c:v>
                </c:pt>
                <c:pt idx="7780">
                  <c:v>41940</c:v>
                </c:pt>
                <c:pt idx="7781">
                  <c:v>41941</c:v>
                </c:pt>
                <c:pt idx="7782">
                  <c:v>41942</c:v>
                </c:pt>
                <c:pt idx="7783">
                  <c:v>41943</c:v>
                </c:pt>
                <c:pt idx="7784">
                  <c:v>41946</c:v>
                </c:pt>
                <c:pt idx="7785">
                  <c:v>41947</c:v>
                </c:pt>
                <c:pt idx="7786">
                  <c:v>41948</c:v>
                </c:pt>
                <c:pt idx="7787">
                  <c:v>41949</c:v>
                </c:pt>
                <c:pt idx="7788">
                  <c:v>41950</c:v>
                </c:pt>
                <c:pt idx="7789">
                  <c:v>41953</c:v>
                </c:pt>
                <c:pt idx="7790">
                  <c:v>41954</c:v>
                </c:pt>
                <c:pt idx="7791">
                  <c:v>41955</c:v>
                </c:pt>
                <c:pt idx="7792">
                  <c:v>41956</c:v>
                </c:pt>
                <c:pt idx="7793">
                  <c:v>41957</c:v>
                </c:pt>
                <c:pt idx="7794">
                  <c:v>41960</c:v>
                </c:pt>
                <c:pt idx="7795">
                  <c:v>41961</c:v>
                </c:pt>
                <c:pt idx="7796">
                  <c:v>41962</c:v>
                </c:pt>
                <c:pt idx="7797">
                  <c:v>41963</c:v>
                </c:pt>
                <c:pt idx="7798">
                  <c:v>41964</c:v>
                </c:pt>
                <c:pt idx="7799">
                  <c:v>41967</c:v>
                </c:pt>
                <c:pt idx="7800">
                  <c:v>41968</c:v>
                </c:pt>
                <c:pt idx="7801">
                  <c:v>41969</c:v>
                </c:pt>
                <c:pt idx="7802">
                  <c:v>41970</c:v>
                </c:pt>
                <c:pt idx="7803">
                  <c:v>41971</c:v>
                </c:pt>
                <c:pt idx="7804">
                  <c:v>41974</c:v>
                </c:pt>
                <c:pt idx="7805">
                  <c:v>41975</c:v>
                </c:pt>
                <c:pt idx="7806">
                  <c:v>41976</c:v>
                </c:pt>
                <c:pt idx="7807">
                  <c:v>41977</c:v>
                </c:pt>
                <c:pt idx="7808">
                  <c:v>41978</c:v>
                </c:pt>
                <c:pt idx="7809">
                  <c:v>41981</c:v>
                </c:pt>
                <c:pt idx="7810">
                  <c:v>41982</c:v>
                </c:pt>
                <c:pt idx="7811">
                  <c:v>41983</c:v>
                </c:pt>
                <c:pt idx="7812">
                  <c:v>41984</c:v>
                </c:pt>
                <c:pt idx="7813">
                  <c:v>41985</c:v>
                </c:pt>
                <c:pt idx="7814">
                  <c:v>41988</c:v>
                </c:pt>
                <c:pt idx="7815">
                  <c:v>41989</c:v>
                </c:pt>
                <c:pt idx="7816">
                  <c:v>41990</c:v>
                </c:pt>
                <c:pt idx="7817">
                  <c:v>41991</c:v>
                </c:pt>
                <c:pt idx="7818">
                  <c:v>41992</c:v>
                </c:pt>
                <c:pt idx="7819">
                  <c:v>41995</c:v>
                </c:pt>
                <c:pt idx="7820">
                  <c:v>41996</c:v>
                </c:pt>
                <c:pt idx="7821">
                  <c:v>41997</c:v>
                </c:pt>
                <c:pt idx="7822">
                  <c:v>41998</c:v>
                </c:pt>
                <c:pt idx="7823">
                  <c:v>41999</c:v>
                </c:pt>
                <c:pt idx="7824">
                  <c:v>42002</c:v>
                </c:pt>
                <c:pt idx="7825">
                  <c:v>42003</c:v>
                </c:pt>
                <c:pt idx="7826">
                  <c:v>42004</c:v>
                </c:pt>
                <c:pt idx="7827">
                  <c:v>42005</c:v>
                </c:pt>
                <c:pt idx="7828">
                  <c:v>42006</c:v>
                </c:pt>
                <c:pt idx="7829">
                  <c:v>42009</c:v>
                </c:pt>
                <c:pt idx="7830">
                  <c:v>42010</c:v>
                </c:pt>
                <c:pt idx="7831">
                  <c:v>42011</c:v>
                </c:pt>
                <c:pt idx="7832">
                  <c:v>42012</c:v>
                </c:pt>
                <c:pt idx="7833">
                  <c:v>42013</c:v>
                </c:pt>
                <c:pt idx="7834">
                  <c:v>42016</c:v>
                </c:pt>
                <c:pt idx="7835">
                  <c:v>42017</c:v>
                </c:pt>
                <c:pt idx="7836">
                  <c:v>42018</c:v>
                </c:pt>
                <c:pt idx="7837">
                  <c:v>42019</c:v>
                </c:pt>
                <c:pt idx="7838">
                  <c:v>42020</c:v>
                </c:pt>
                <c:pt idx="7839">
                  <c:v>42023</c:v>
                </c:pt>
                <c:pt idx="7840">
                  <c:v>42024</c:v>
                </c:pt>
                <c:pt idx="7841">
                  <c:v>42025</c:v>
                </c:pt>
                <c:pt idx="7842">
                  <c:v>42026</c:v>
                </c:pt>
                <c:pt idx="7843">
                  <c:v>42027</c:v>
                </c:pt>
                <c:pt idx="7844">
                  <c:v>42030</c:v>
                </c:pt>
                <c:pt idx="7845">
                  <c:v>42031</c:v>
                </c:pt>
                <c:pt idx="7846">
                  <c:v>42032</c:v>
                </c:pt>
                <c:pt idx="7847">
                  <c:v>42033</c:v>
                </c:pt>
                <c:pt idx="7848">
                  <c:v>42034</c:v>
                </c:pt>
                <c:pt idx="7849">
                  <c:v>42037</c:v>
                </c:pt>
                <c:pt idx="7850">
                  <c:v>42038</c:v>
                </c:pt>
                <c:pt idx="7851">
                  <c:v>42039</c:v>
                </c:pt>
                <c:pt idx="7852">
                  <c:v>42040</c:v>
                </c:pt>
                <c:pt idx="7853">
                  <c:v>42041</c:v>
                </c:pt>
                <c:pt idx="7854">
                  <c:v>42044</c:v>
                </c:pt>
                <c:pt idx="7855">
                  <c:v>42045</c:v>
                </c:pt>
                <c:pt idx="7856">
                  <c:v>42046</c:v>
                </c:pt>
                <c:pt idx="7857">
                  <c:v>42047</c:v>
                </c:pt>
                <c:pt idx="7858">
                  <c:v>42048</c:v>
                </c:pt>
                <c:pt idx="7859">
                  <c:v>42051</c:v>
                </c:pt>
                <c:pt idx="7860">
                  <c:v>42052</c:v>
                </c:pt>
                <c:pt idx="7861">
                  <c:v>42053</c:v>
                </c:pt>
                <c:pt idx="7862">
                  <c:v>42054</c:v>
                </c:pt>
                <c:pt idx="7863">
                  <c:v>42055</c:v>
                </c:pt>
                <c:pt idx="7864">
                  <c:v>42058</c:v>
                </c:pt>
                <c:pt idx="7865">
                  <c:v>42059</c:v>
                </c:pt>
                <c:pt idx="7866">
                  <c:v>42060</c:v>
                </c:pt>
                <c:pt idx="7867">
                  <c:v>42061</c:v>
                </c:pt>
                <c:pt idx="7868">
                  <c:v>42062</c:v>
                </c:pt>
                <c:pt idx="7869">
                  <c:v>42065</c:v>
                </c:pt>
                <c:pt idx="7870">
                  <c:v>42066</c:v>
                </c:pt>
                <c:pt idx="7871">
                  <c:v>42067</c:v>
                </c:pt>
                <c:pt idx="7872">
                  <c:v>42068</c:v>
                </c:pt>
                <c:pt idx="7873">
                  <c:v>42069</c:v>
                </c:pt>
                <c:pt idx="7874">
                  <c:v>42072</c:v>
                </c:pt>
                <c:pt idx="7875">
                  <c:v>42073</c:v>
                </c:pt>
                <c:pt idx="7876">
                  <c:v>42074</c:v>
                </c:pt>
                <c:pt idx="7877">
                  <c:v>42075</c:v>
                </c:pt>
                <c:pt idx="7878">
                  <c:v>42076</c:v>
                </c:pt>
                <c:pt idx="7879">
                  <c:v>42079</c:v>
                </c:pt>
                <c:pt idx="7880">
                  <c:v>42080</c:v>
                </c:pt>
                <c:pt idx="7881">
                  <c:v>42081</c:v>
                </c:pt>
                <c:pt idx="7882">
                  <c:v>42082</c:v>
                </c:pt>
                <c:pt idx="7883">
                  <c:v>42083</c:v>
                </c:pt>
                <c:pt idx="7884">
                  <c:v>42086</c:v>
                </c:pt>
                <c:pt idx="7885">
                  <c:v>42087</c:v>
                </c:pt>
                <c:pt idx="7886">
                  <c:v>42088</c:v>
                </c:pt>
                <c:pt idx="7887">
                  <c:v>42089</c:v>
                </c:pt>
                <c:pt idx="7888">
                  <c:v>42090</c:v>
                </c:pt>
                <c:pt idx="7889">
                  <c:v>42093</c:v>
                </c:pt>
                <c:pt idx="7890">
                  <c:v>42094</c:v>
                </c:pt>
                <c:pt idx="7891">
                  <c:v>42095</c:v>
                </c:pt>
                <c:pt idx="7892">
                  <c:v>42096</c:v>
                </c:pt>
                <c:pt idx="7893">
                  <c:v>42097</c:v>
                </c:pt>
                <c:pt idx="7894">
                  <c:v>42100</c:v>
                </c:pt>
                <c:pt idx="7895">
                  <c:v>42101</c:v>
                </c:pt>
                <c:pt idx="7896">
                  <c:v>42102</c:v>
                </c:pt>
                <c:pt idx="7897">
                  <c:v>42103</c:v>
                </c:pt>
                <c:pt idx="7898">
                  <c:v>42104</c:v>
                </c:pt>
                <c:pt idx="7899">
                  <c:v>42107</c:v>
                </c:pt>
                <c:pt idx="7900">
                  <c:v>42108</c:v>
                </c:pt>
                <c:pt idx="7901">
                  <c:v>42109</c:v>
                </c:pt>
                <c:pt idx="7902">
                  <c:v>42110</c:v>
                </c:pt>
                <c:pt idx="7903">
                  <c:v>42111</c:v>
                </c:pt>
                <c:pt idx="7904">
                  <c:v>42114</c:v>
                </c:pt>
                <c:pt idx="7905">
                  <c:v>42115</c:v>
                </c:pt>
                <c:pt idx="7906">
                  <c:v>42116</c:v>
                </c:pt>
                <c:pt idx="7907">
                  <c:v>42117</c:v>
                </c:pt>
                <c:pt idx="7908">
                  <c:v>42118</c:v>
                </c:pt>
                <c:pt idx="7909">
                  <c:v>42121</c:v>
                </c:pt>
                <c:pt idx="7910">
                  <c:v>42122</c:v>
                </c:pt>
                <c:pt idx="7911">
                  <c:v>42123</c:v>
                </c:pt>
                <c:pt idx="7912">
                  <c:v>42124</c:v>
                </c:pt>
                <c:pt idx="7913">
                  <c:v>42125</c:v>
                </c:pt>
                <c:pt idx="7914">
                  <c:v>42128</c:v>
                </c:pt>
                <c:pt idx="7915">
                  <c:v>42129</c:v>
                </c:pt>
                <c:pt idx="7916">
                  <c:v>42130</c:v>
                </c:pt>
                <c:pt idx="7917">
                  <c:v>42131</c:v>
                </c:pt>
                <c:pt idx="7918">
                  <c:v>42132</c:v>
                </c:pt>
                <c:pt idx="7919">
                  <c:v>42135</c:v>
                </c:pt>
                <c:pt idx="7920">
                  <c:v>42136</c:v>
                </c:pt>
                <c:pt idx="7921">
                  <c:v>42137</c:v>
                </c:pt>
                <c:pt idx="7922">
                  <c:v>42138</c:v>
                </c:pt>
                <c:pt idx="7923">
                  <c:v>42139</c:v>
                </c:pt>
                <c:pt idx="7924">
                  <c:v>42142</c:v>
                </c:pt>
                <c:pt idx="7925">
                  <c:v>42143</c:v>
                </c:pt>
                <c:pt idx="7926">
                  <c:v>42144</c:v>
                </c:pt>
                <c:pt idx="7927">
                  <c:v>42145</c:v>
                </c:pt>
                <c:pt idx="7928">
                  <c:v>42146</c:v>
                </c:pt>
                <c:pt idx="7929">
                  <c:v>42149</c:v>
                </c:pt>
                <c:pt idx="7930">
                  <c:v>42150</c:v>
                </c:pt>
                <c:pt idx="7931">
                  <c:v>42151</c:v>
                </c:pt>
                <c:pt idx="7932">
                  <c:v>42152</c:v>
                </c:pt>
                <c:pt idx="7933">
                  <c:v>42153</c:v>
                </c:pt>
                <c:pt idx="7934">
                  <c:v>42156</c:v>
                </c:pt>
                <c:pt idx="7935">
                  <c:v>42157</c:v>
                </c:pt>
                <c:pt idx="7936">
                  <c:v>42158</c:v>
                </c:pt>
                <c:pt idx="7937">
                  <c:v>42159</c:v>
                </c:pt>
                <c:pt idx="7938">
                  <c:v>42160</c:v>
                </c:pt>
                <c:pt idx="7939">
                  <c:v>42163</c:v>
                </c:pt>
                <c:pt idx="7940">
                  <c:v>42164</c:v>
                </c:pt>
                <c:pt idx="7941">
                  <c:v>42165</c:v>
                </c:pt>
                <c:pt idx="7942">
                  <c:v>42166</c:v>
                </c:pt>
                <c:pt idx="7943">
                  <c:v>42167</c:v>
                </c:pt>
                <c:pt idx="7944">
                  <c:v>42170</c:v>
                </c:pt>
                <c:pt idx="7945">
                  <c:v>42171</c:v>
                </c:pt>
                <c:pt idx="7946">
                  <c:v>42172</c:v>
                </c:pt>
                <c:pt idx="7947">
                  <c:v>42173</c:v>
                </c:pt>
                <c:pt idx="7948">
                  <c:v>42174</c:v>
                </c:pt>
                <c:pt idx="7949">
                  <c:v>42177</c:v>
                </c:pt>
                <c:pt idx="7950">
                  <c:v>42178</c:v>
                </c:pt>
                <c:pt idx="7951">
                  <c:v>42179</c:v>
                </c:pt>
                <c:pt idx="7952">
                  <c:v>42180</c:v>
                </c:pt>
                <c:pt idx="7953">
                  <c:v>42181</c:v>
                </c:pt>
                <c:pt idx="7954">
                  <c:v>42184</c:v>
                </c:pt>
                <c:pt idx="7955">
                  <c:v>42185</c:v>
                </c:pt>
                <c:pt idx="7956">
                  <c:v>42186</c:v>
                </c:pt>
                <c:pt idx="7957">
                  <c:v>42187</c:v>
                </c:pt>
                <c:pt idx="7958">
                  <c:v>42188</c:v>
                </c:pt>
                <c:pt idx="7959">
                  <c:v>42191</c:v>
                </c:pt>
                <c:pt idx="7960">
                  <c:v>42192</c:v>
                </c:pt>
                <c:pt idx="7961">
                  <c:v>42193</c:v>
                </c:pt>
                <c:pt idx="7962">
                  <c:v>42194</c:v>
                </c:pt>
                <c:pt idx="7963">
                  <c:v>42195</c:v>
                </c:pt>
                <c:pt idx="7964">
                  <c:v>42198</c:v>
                </c:pt>
                <c:pt idx="7965">
                  <c:v>42199</c:v>
                </c:pt>
                <c:pt idx="7966">
                  <c:v>42200</c:v>
                </c:pt>
                <c:pt idx="7967">
                  <c:v>42201</c:v>
                </c:pt>
                <c:pt idx="7968">
                  <c:v>42202</c:v>
                </c:pt>
                <c:pt idx="7969">
                  <c:v>42205</c:v>
                </c:pt>
                <c:pt idx="7970">
                  <c:v>42206</c:v>
                </c:pt>
                <c:pt idx="7971">
                  <c:v>42207</c:v>
                </c:pt>
                <c:pt idx="7972">
                  <c:v>42208</c:v>
                </c:pt>
                <c:pt idx="7973">
                  <c:v>42209</c:v>
                </c:pt>
                <c:pt idx="7974">
                  <c:v>42212</c:v>
                </c:pt>
                <c:pt idx="7975">
                  <c:v>42213</c:v>
                </c:pt>
                <c:pt idx="7976">
                  <c:v>42214</c:v>
                </c:pt>
                <c:pt idx="7977">
                  <c:v>42215</c:v>
                </c:pt>
                <c:pt idx="7978">
                  <c:v>42216</c:v>
                </c:pt>
                <c:pt idx="7979">
                  <c:v>42219</c:v>
                </c:pt>
                <c:pt idx="7980">
                  <c:v>42220</c:v>
                </c:pt>
                <c:pt idx="7981">
                  <c:v>42221</c:v>
                </c:pt>
                <c:pt idx="7982">
                  <c:v>42222</c:v>
                </c:pt>
                <c:pt idx="7983">
                  <c:v>42223</c:v>
                </c:pt>
                <c:pt idx="7984">
                  <c:v>42226</c:v>
                </c:pt>
                <c:pt idx="7985">
                  <c:v>42227</c:v>
                </c:pt>
                <c:pt idx="7986">
                  <c:v>42228</c:v>
                </c:pt>
                <c:pt idx="7987">
                  <c:v>42229</c:v>
                </c:pt>
                <c:pt idx="7988">
                  <c:v>42230</c:v>
                </c:pt>
                <c:pt idx="7989">
                  <c:v>42233</c:v>
                </c:pt>
                <c:pt idx="7990">
                  <c:v>42234</c:v>
                </c:pt>
                <c:pt idx="7991">
                  <c:v>42235</c:v>
                </c:pt>
                <c:pt idx="7992">
                  <c:v>42236</c:v>
                </c:pt>
                <c:pt idx="7993">
                  <c:v>42237</c:v>
                </c:pt>
                <c:pt idx="7994">
                  <c:v>42240</c:v>
                </c:pt>
                <c:pt idx="7995">
                  <c:v>42241</c:v>
                </c:pt>
                <c:pt idx="7996">
                  <c:v>42242</c:v>
                </c:pt>
                <c:pt idx="7997">
                  <c:v>42243</c:v>
                </c:pt>
                <c:pt idx="7998">
                  <c:v>42244</c:v>
                </c:pt>
                <c:pt idx="7999">
                  <c:v>42247</c:v>
                </c:pt>
                <c:pt idx="8000">
                  <c:v>42248</c:v>
                </c:pt>
                <c:pt idx="8001">
                  <c:v>42249</c:v>
                </c:pt>
                <c:pt idx="8002">
                  <c:v>42250</c:v>
                </c:pt>
                <c:pt idx="8003">
                  <c:v>42251</c:v>
                </c:pt>
                <c:pt idx="8004">
                  <c:v>42254</c:v>
                </c:pt>
                <c:pt idx="8005">
                  <c:v>42255</c:v>
                </c:pt>
                <c:pt idx="8006">
                  <c:v>42256</c:v>
                </c:pt>
                <c:pt idx="8007">
                  <c:v>42257</c:v>
                </c:pt>
                <c:pt idx="8008">
                  <c:v>42258</c:v>
                </c:pt>
                <c:pt idx="8009">
                  <c:v>42261</c:v>
                </c:pt>
                <c:pt idx="8010">
                  <c:v>42262</c:v>
                </c:pt>
                <c:pt idx="8011">
                  <c:v>42263</c:v>
                </c:pt>
                <c:pt idx="8012">
                  <c:v>42264</c:v>
                </c:pt>
                <c:pt idx="8013">
                  <c:v>42265</c:v>
                </c:pt>
                <c:pt idx="8014">
                  <c:v>42268</c:v>
                </c:pt>
                <c:pt idx="8015">
                  <c:v>42269</c:v>
                </c:pt>
                <c:pt idx="8016">
                  <c:v>42270</c:v>
                </c:pt>
                <c:pt idx="8017">
                  <c:v>42271</c:v>
                </c:pt>
                <c:pt idx="8018">
                  <c:v>42272</c:v>
                </c:pt>
                <c:pt idx="8019">
                  <c:v>42275</c:v>
                </c:pt>
                <c:pt idx="8020">
                  <c:v>42276</c:v>
                </c:pt>
                <c:pt idx="8021">
                  <c:v>42277</c:v>
                </c:pt>
                <c:pt idx="8022">
                  <c:v>42278</c:v>
                </c:pt>
                <c:pt idx="8023">
                  <c:v>42279</c:v>
                </c:pt>
                <c:pt idx="8024">
                  <c:v>42282</c:v>
                </c:pt>
                <c:pt idx="8025">
                  <c:v>42283</c:v>
                </c:pt>
                <c:pt idx="8026">
                  <c:v>42284</c:v>
                </c:pt>
                <c:pt idx="8027">
                  <c:v>42285</c:v>
                </c:pt>
                <c:pt idx="8028">
                  <c:v>42286</c:v>
                </c:pt>
                <c:pt idx="8029">
                  <c:v>42289</c:v>
                </c:pt>
                <c:pt idx="8030">
                  <c:v>42290</c:v>
                </c:pt>
                <c:pt idx="8031">
                  <c:v>42291</c:v>
                </c:pt>
                <c:pt idx="8032">
                  <c:v>42292</c:v>
                </c:pt>
                <c:pt idx="8033">
                  <c:v>42293</c:v>
                </c:pt>
                <c:pt idx="8034">
                  <c:v>42296</c:v>
                </c:pt>
                <c:pt idx="8035">
                  <c:v>42297</c:v>
                </c:pt>
                <c:pt idx="8036">
                  <c:v>42298</c:v>
                </c:pt>
                <c:pt idx="8037">
                  <c:v>42299</c:v>
                </c:pt>
                <c:pt idx="8038">
                  <c:v>42300</c:v>
                </c:pt>
                <c:pt idx="8039">
                  <c:v>42303</c:v>
                </c:pt>
                <c:pt idx="8040">
                  <c:v>42304</c:v>
                </c:pt>
                <c:pt idx="8041">
                  <c:v>42305</c:v>
                </c:pt>
                <c:pt idx="8042">
                  <c:v>42306</c:v>
                </c:pt>
                <c:pt idx="8043">
                  <c:v>42307</c:v>
                </c:pt>
                <c:pt idx="8044">
                  <c:v>42310</c:v>
                </c:pt>
                <c:pt idx="8045">
                  <c:v>42311</c:v>
                </c:pt>
                <c:pt idx="8046">
                  <c:v>42312</c:v>
                </c:pt>
                <c:pt idx="8047">
                  <c:v>42313</c:v>
                </c:pt>
                <c:pt idx="8048">
                  <c:v>42314</c:v>
                </c:pt>
                <c:pt idx="8049">
                  <c:v>42317</c:v>
                </c:pt>
                <c:pt idx="8050">
                  <c:v>42318</c:v>
                </c:pt>
                <c:pt idx="8051">
                  <c:v>42319</c:v>
                </c:pt>
                <c:pt idx="8052">
                  <c:v>42320</c:v>
                </c:pt>
                <c:pt idx="8053">
                  <c:v>42321</c:v>
                </c:pt>
                <c:pt idx="8054">
                  <c:v>42324</c:v>
                </c:pt>
                <c:pt idx="8055">
                  <c:v>42325</c:v>
                </c:pt>
                <c:pt idx="8056">
                  <c:v>42326</c:v>
                </c:pt>
                <c:pt idx="8057">
                  <c:v>42327</c:v>
                </c:pt>
                <c:pt idx="8058">
                  <c:v>42328</c:v>
                </c:pt>
                <c:pt idx="8059">
                  <c:v>42331</c:v>
                </c:pt>
                <c:pt idx="8060">
                  <c:v>42332</c:v>
                </c:pt>
                <c:pt idx="8061">
                  <c:v>42333</c:v>
                </c:pt>
                <c:pt idx="8062">
                  <c:v>42334</c:v>
                </c:pt>
                <c:pt idx="8063">
                  <c:v>42335</c:v>
                </c:pt>
                <c:pt idx="8064">
                  <c:v>42338</c:v>
                </c:pt>
                <c:pt idx="8065">
                  <c:v>42339</c:v>
                </c:pt>
                <c:pt idx="8066">
                  <c:v>42340</c:v>
                </c:pt>
                <c:pt idx="8067">
                  <c:v>42341</c:v>
                </c:pt>
                <c:pt idx="8068">
                  <c:v>42342</c:v>
                </c:pt>
                <c:pt idx="8069">
                  <c:v>42345</c:v>
                </c:pt>
                <c:pt idx="8070">
                  <c:v>42346</c:v>
                </c:pt>
                <c:pt idx="8071">
                  <c:v>42347</c:v>
                </c:pt>
                <c:pt idx="8072">
                  <c:v>42348</c:v>
                </c:pt>
                <c:pt idx="8073">
                  <c:v>42349</c:v>
                </c:pt>
                <c:pt idx="8074">
                  <c:v>42352</c:v>
                </c:pt>
                <c:pt idx="8075">
                  <c:v>42353</c:v>
                </c:pt>
                <c:pt idx="8076">
                  <c:v>42354</c:v>
                </c:pt>
                <c:pt idx="8077">
                  <c:v>42355</c:v>
                </c:pt>
                <c:pt idx="8078">
                  <c:v>42356</c:v>
                </c:pt>
                <c:pt idx="8079">
                  <c:v>42359</c:v>
                </c:pt>
                <c:pt idx="8080">
                  <c:v>42360</c:v>
                </c:pt>
                <c:pt idx="8081">
                  <c:v>42361</c:v>
                </c:pt>
                <c:pt idx="8082">
                  <c:v>42362</c:v>
                </c:pt>
                <c:pt idx="8083">
                  <c:v>42363</c:v>
                </c:pt>
                <c:pt idx="8084">
                  <c:v>42366</c:v>
                </c:pt>
                <c:pt idx="8085">
                  <c:v>42367</c:v>
                </c:pt>
                <c:pt idx="8086">
                  <c:v>42368</c:v>
                </c:pt>
                <c:pt idx="8087">
                  <c:v>42369</c:v>
                </c:pt>
                <c:pt idx="8088">
                  <c:v>42370</c:v>
                </c:pt>
                <c:pt idx="8089">
                  <c:v>42373</c:v>
                </c:pt>
                <c:pt idx="8090">
                  <c:v>42374</c:v>
                </c:pt>
                <c:pt idx="8091">
                  <c:v>42375</c:v>
                </c:pt>
                <c:pt idx="8092">
                  <c:v>42376</c:v>
                </c:pt>
                <c:pt idx="8093">
                  <c:v>42377</c:v>
                </c:pt>
                <c:pt idx="8094">
                  <c:v>42380</c:v>
                </c:pt>
                <c:pt idx="8095">
                  <c:v>42381</c:v>
                </c:pt>
                <c:pt idx="8096">
                  <c:v>42382</c:v>
                </c:pt>
                <c:pt idx="8097">
                  <c:v>42383</c:v>
                </c:pt>
                <c:pt idx="8098">
                  <c:v>42384</c:v>
                </c:pt>
                <c:pt idx="8099">
                  <c:v>42387</c:v>
                </c:pt>
                <c:pt idx="8100">
                  <c:v>42388</c:v>
                </c:pt>
                <c:pt idx="8101">
                  <c:v>42389</c:v>
                </c:pt>
                <c:pt idx="8102">
                  <c:v>42390</c:v>
                </c:pt>
                <c:pt idx="8103">
                  <c:v>42391</c:v>
                </c:pt>
                <c:pt idx="8104">
                  <c:v>42394</c:v>
                </c:pt>
                <c:pt idx="8105">
                  <c:v>42395</c:v>
                </c:pt>
                <c:pt idx="8106">
                  <c:v>42396</c:v>
                </c:pt>
                <c:pt idx="8107">
                  <c:v>42397</c:v>
                </c:pt>
                <c:pt idx="8108">
                  <c:v>42398</c:v>
                </c:pt>
                <c:pt idx="8109">
                  <c:v>42401</c:v>
                </c:pt>
                <c:pt idx="8110">
                  <c:v>42402</c:v>
                </c:pt>
                <c:pt idx="8111">
                  <c:v>42403</c:v>
                </c:pt>
                <c:pt idx="8112">
                  <c:v>42404</c:v>
                </c:pt>
                <c:pt idx="8113">
                  <c:v>42405</c:v>
                </c:pt>
                <c:pt idx="8114">
                  <c:v>42408</c:v>
                </c:pt>
                <c:pt idx="8115">
                  <c:v>42409</c:v>
                </c:pt>
                <c:pt idx="8116">
                  <c:v>42410</c:v>
                </c:pt>
                <c:pt idx="8117">
                  <c:v>42411</c:v>
                </c:pt>
                <c:pt idx="8118">
                  <c:v>42412</c:v>
                </c:pt>
                <c:pt idx="8119">
                  <c:v>42415</c:v>
                </c:pt>
                <c:pt idx="8120">
                  <c:v>42416</c:v>
                </c:pt>
                <c:pt idx="8121">
                  <c:v>42417</c:v>
                </c:pt>
                <c:pt idx="8122">
                  <c:v>42418</c:v>
                </c:pt>
                <c:pt idx="8123">
                  <c:v>42419</c:v>
                </c:pt>
                <c:pt idx="8124">
                  <c:v>42422</c:v>
                </c:pt>
                <c:pt idx="8125">
                  <c:v>42423</c:v>
                </c:pt>
                <c:pt idx="8126">
                  <c:v>42424</c:v>
                </c:pt>
                <c:pt idx="8127">
                  <c:v>42425</c:v>
                </c:pt>
                <c:pt idx="8128">
                  <c:v>42426</c:v>
                </c:pt>
                <c:pt idx="8129">
                  <c:v>42429</c:v>
                </c:pt>
                <c:pt idx="8130">
                  <c:v>42430</c:v>
                </c:pt>
                <c:pt idx="8131">
                  <c:v>42431</c:v>
                </c:pt>
                <c:pt idx="8132">
                  <c:v>42432</c:v>
                </c:pt>
                <c:pt idx="8133">
                  <c:v>42433</c:v>
                </c:pt>
                <c:pt idx="8134">
                  <c:v>42436</c:v>
                </c:pt>
                <c:pt idx="8135">
                  <c:v>42437</c:v>
                </c:pt>
                <c:pt idx="8136">
                  <c:v>42438</c:v>
                </c:pt>
                <c:pt idx="8137">
                  <c:v>42439</c:v>
                </c:pt>
                <c:pt idx="8138">
                  <c:v>42440</c:v>
                </c:pt>
                <c:pt idx="8139">
                  <c:v>42443</c:v>
                </c:pt>
                <c:pt idx="8140">
                  <c:v>42444</c:v>
                </c:pt>
                <c:pt idx="8141">
                  <c:v>42445</c:v>
                </c:pt>
                <c:pt idx="8142">
                  <c:v>42446</c:v>
                </c:pt>
                <c:pt idx="8143">
                  <c:v>42447</c:v>
                </c:pt>
                <c:pt idx="8144">
                  <c:v>42450</c:v>
                </c:pt>
                <c:pt idx="8145">
                  <c:v>42451</c:v>
                </c:pt>
                <c:pt idx="8146">
                  <c:v>42452</c:v>
                </c:pt>
                <c:pt idx="8147">
                  <c:v>42453</c:v>
                </c:pt>
                <c:pt idx="8148">
                  <c:v>42454</c:v>
                </c:pt>
                <c:pt idx="8149">
                  <c:v>42457</c:v>
                </c:pt>
                <c:pt idx="8150">
                  <c:v>42458</c:v>
                </c:pt>
                <c:pt idx="8151">
                  <c:v>42459</c:v>
                </c:pt>
                <c:pt idx="8152">
                  <c:v>42460</c:v>
                </c:pt>
                <c:pt idx="8153">
                  <c:v>42461</c:v>
                </c:pt>
                <c:pt idx="8154">
                  <c:v>42464</c:v>
                </c:pt>
                <c:pt idx="8155">
                  <c:v>42465</c:v>
                </c:pt>
                <c:pt idx="8156">
                  <c:v>42466</c:v>
                </c:pt>
                <c:pt idx="8157">
                  <c:v>42467</c:v>
                </c:pt>
                <c:pt idx="8158">
                  <c:v>42468</c:v>
                </c:pt>
                <c:pt idx="8159">
                  <c:v>42471</c:v>
                </c:pt>
                <c:pt idx="8160">
                  <c:v>42472</c:v>
                </c:pt>
                <c:pt idx="8161">
                  <c:v>42473</c:v>
                </c:pt>
                <c:pt idx="8162">
                  <c:v>42474</c:v>
                </c:pt>
                <c:pt idx="8163">
                  <c:v>42475</c:v>
                </c:pt>
                <c:pt idx="8164">
                  <c:v>42478</c:v>
                </c:pt>
                <c:pt idx="8165">
                  <c:v>42479</c:v>
                </c:pt>
                <c:pt idx="8166">
                  <c:v>42480</c:v>
                </c:pt>
                <c:pt idx="8167">
                  <c:v>42481</c:v>
                </c:pt>
                <c:pt idx="8168">
                  <c:v>42482</c:v>
                </c:pt>
                <c:pt idx="8169">
                  <c:v>42485</c:v>
                </c:pt>
                <c:pt idx="8170">
                  <c:v>42486</c:v>
                </c:pt>
                <c:pt idx="8171">
                  <c:v>42487</c:v>
                </c:pt>
                <c:pt idx="8172">
                  <c:v>42488</c:v>
                </c:pt>
                <c:pt idx="8173">
                  <c:v>42489</c:v>
                </c:pt>
                <c:pt idx="8174">
                  <c:v>42492</c:v>
                </c:pt>
                <c:pt idx="8175">
                  <c:v>42493</c:v>
                </c:pt>
                <c:pt idx="8176">
                  <c:v>42494</c:v>
                </c:pt>
                <c:pt idx="8177">
                  <c:v>42495</c:v>
                </c:pt>
                <c:pt idx="8178">
                  <c:v>42496</c:v>
                </c:pt>
                <c:pt idx="8179">
                  <c:v>42499</c:v>
                </c:pt>
                <c:pt idx="8180">
                  <c:v>42500</c:v>
                </c:pt>
                <c:pt idx="8181">
                  <c:v>42501</c:v>
                </c:pt>
                <c:pt idx="8182">
                  <c:v>42502</c:v>
                </c:pt>
                <c:pt idx="8183">
                  <c:v>42503</c:v>
                </c:pt>
                <c:pt idx="8184">
                  <c:v>42506</c:v>
                </c:pt>
                <c:pt idx="8185">
                  <c:v>42507</c:v>
                </c:pt>
                <c:pt idx="8186">
                  <c:v>42508</c:v>
                </c:pt>
                <c:pt idx="8187">
                  <c:v>42509</c:v>
                </c:pt>
                <c:pt idx="8188">
                  <c:v>42510</c:v>
                </c:pt>
                <c:pt idx="8189">
                  <c:v>42513</c:v>
                </c:pt>
                <c:pt idx="8190">
                  <c:v>42514</c:v>
                </c:pt>
                <c:pt idx="8191">
                  <c:v>42515</c:v>
                </c:pt>
                <c:pt idx="8192">
                  <c:v>42516</c:v>
                </c:pt>
                <c:pt idx="8193">
                  <c:v>42517</c:v>
                </c:pt>
                <c:pt idx="8194">
                  <c:v>42520</c:v>
                </c:pt>
                <c:pt idx="8195">
                  <c:v>42521</c:v>
                </c:pt>
                <c:pt idx="8196">
                  <c:v>42522</c:v>
                </c:pt>
                <c:pt idx="8197">
                  <c:v>42523</c:v>
                </c:pt>
                <c:pt idx="8198">
                  <c:v>42524</c:v>
                </c:pt>
                <c:pt idx="8199">
                  <c:v>42527</c:v>
                </c:pt>
                <c:pt idx="8200">
                  <c:v>42528</c:v>
                </c:pt>
                <c:pt idx="8201">
                  <c:v>42529</c:v>
                </c:pt>
                <c:pt idx="8202">
                  <c:v>42530</c:v>
                </c:pt>
                <c:pt idx="8203">
                  <c:v>42531</c:v>
                </c:pt>
                <c:pt idx="8204">
                  <c:v>42534</c:v>
                </c:pt>
                <c:pt idx="8205">
                  <c:v>42535</c:v>
                </c:pt>
                <c:pt idx="8206">
                  <c:v>42536</c:v>
                </c:pt>
                <c:pt idx="8207">
                  <c:v>42537</c:v>
                </c:pt>
                <c:pt idx="8208">
                  <c:v>42538</c:v>
                </c:pt>
                <c:pt idx="8209">
                  <c:v>42541</c:v>
                </c:pt>
                <c:pt idx="8210">
                  <c:v>42542</c:v>
                </c:pt>
                <c:pt idx="8211">
                  <c:v>42543</c:v>
                </c:pt>
                <c:pt idx="8212">
                  <c:v>42544</c:v>
                </c:pt>
                <c:pt idx="8213">
                  <c:v>42545</c:v>
                </c:pt>
                <c:pt idx="8214">
                  <c:v>42548</c:v>
                </c:pt>
                <c:pt idx="8215">
                  <c:v>42549</c:v>
                </c:pt>
                <c:pt idx="8216">
                  <c:v>42550</c:v>
                </c:pt>
                <c:pt idx="8217">
                  <c:v>42551</c:v>
                </c:pt>
                <c:pt idx="8218">
                  <c:v>42552</c:v>
                </c:pt>
                <c:pt idx="8219">
                  <c:v>42555</c:v>
                </c:pt>
                <c:pt idx="8220">
                  <c:v>42556</c:v>
                </c:pt>
                <c:pt idx="8221">
                  <c:v>42557</c:v>
                </c:pt>
                <c:pt idx="8222">
                  <c:v>42558</c:v>
                </c:pt>
                <c:pt idx="8223">
                  <c:v>42559</c:v>
                </c:pt>
                <c:pt idx="8224">
                  <c:v>42562</c:v>
                </c:pt>
                <c:pt idx="8225">
                  <c:v>42563</c:v>
                </c:pt>
                <c:pt idx="8226">
                  <c:v>42564</c:v>
                </c:pt>
                <c:pt idx="8227">
                  <c:v>42565</c:v>
                </c:pt>
                <c:pt idx="8228">
                  <c:v>42566</c:v>
                </c:pt>
                <c:pt idx="8229">
                  <c:v>42569</c:v>
                </c:pt>
                <c:pt idx="8230">
                  <c:v>42570</c:v>
                </c:pt>
                <c:pt idx="8231">
                  <c:v>42571</c:v>
                </c:pt>
                <c:pt idx="8232">
                  <c:v>42572</c:v>
                </c:pt>
                <c:pt idx="8233">
                  <c:v>42573</c:v>
                </c:pt>
                <c:pt idx="8234">
                  <c:v>42576</c:v>
                </c:pt>
                <c:pt idx="8235">
                  <c:v>42577</c:v>
                </c:pt>
                <c:pt idx="8236">
                  <c:v>42578</c:v>
                </c:pt>
                <c:pt idx="8237">
                  <c:v>42579</c:v>
                </c:pt>
                <c:pt idx="8238">
                  <c:v>42580</c:v>
                </c:pt>
                <c:pt idx="8239">
                  <c:v>42583</c:v>
                </c:pt>
                <c:pt idx="8240">
                  <c:v>42584</c:v>
                </c:pt>
                <c:pt idx="8241">
                  <c:v>42585</c:v>
                </c:pt>
                <c:pt idx="8242">
                  <c:v>42586</c:v>
                </c:pt>
                <c:pt idx="8243">
                  <c:v>42587</c:v>
                </c:pt>
                <c:pt idx="8244">
                  <c:v>42590</c:v>
                </c:pt>
                <c:pt idx="8245">
                  <c:v>42591</c:v>
                </c:pt>
                <c:pt idx="8246">
                  <c:v>42592</c:v>
                </c:pt>
                <c:pt idx="8247">
                  <c:v>42593</c:v>
                </c:pt>
                <c:pt idx="8248">
                  <c:v>42594</c:v>
                </c:pt>
                <c:pt idx="8249">
                  <c:v>42597</c:v>
                </c:pt>
                <c:pt idx="8250">
                  <c:v>42598</c:v>
                </c:pt>
                <c:pt idx="8251">
                  <c:v>42599</c:v>
                </c:pt>
                <c:pt idx="8252">
                  <c:v>42600</c:v>
                </c:pt>
                <c:pt idx="8253">
                  <c:v>42601</c:v>
                </c:pt>
                <c:pt idx="8254">
                  <c:v>42604</c:v>
                </c:pt>
                <c:pt idx="8255">
                  <c:v>42605</c:v>
                </c:pt>
                <c:pt idx="8256">
                  <c:v>42606</c:v>
                </c:pt>
                <c:pt idx="8257">
                  <c:v>42607</c:v>
                </c:pt>
                <c:pt idx="8258">
                  <c:v>42608</c:v>
                </c:pt>
                <c:pt idx="8259">
                  <c:v>42611</c:v>
                </c:pt>
                <c:pt idx="8260">
                  <c:v>42612</c:v>
                </c:pt>
                <c:pt idx="8261">
                  <c:v>42613</c:v>
                </c:pt>
                <c:pt idx="8262">
                  <c:v>42614</c:v>
                </c:pt>
                <c:pt idx="8263">
                  <c:v>42615</c:v>
                </c:pt>
                <c:pt idx="8264">
                  <c:v>42618</c:v>
                </c:pt>
                <c:pt idx="8265">
                  <c:v>42619</c:v>
                </c:pt>
                <c:pt idx="8266">
                  <c:v>42620</c:v>
                </c:pt>
                <c:pt idx="8267">
                  <c:v>42621</c:v>
                </c:pt>
                <c:pt idx="8268">
                  <c:v>42622</c:v>
                </c:pt>
                <c:pt idx="8269">
                  <c:v>42625</c:v>
                </c:pt>
                <c:pt idx="8270">
                  <c:v>42626</c:v>
                </c:pt>
                <c:pt idx="8271">
                  <c:v>42627</c:v>
                </c:pt>
                <c:pt idx="8272">
                  <c:v>42628</c:v>
                </c:pt>
                <c:pt idx="8273">
                  <c:v>42629</c:v>
                </c:pt>
                <c:pt idx="8274">
                  <c:v>42632</c:v>
                </c:pt>
                <c:pt idx="8275">
                  <c:v>42633</c:v>
                </c:pt>
                <c:pt idx="8276">
                  <c:v>42634</c:v>
                </c:pt>
                <c:pt idx="8277">
                  <c:v>42635</c:v>
                </c:pt>
                <c:pt idx="8278">
                  <c:v>42636</c:v>
                </c:pt>
                <c:pt idx="8279">
                  <c:v>42639</c:v>
                </c:pt>
                <c:pt idx="8280">
                  <c:v>42640</c:v>
                </c:pt>
                <c:pt idx="8281">
                  <c:v>42641</c:v>
                </c:pt>
                <c:pt idx="8282">
                  <c:v>42642</c:v>
                </c:pt>
                <c:pt idx="8283">
                  <c:v>42643</c:v>
                </c:pt>
                <c:pt idx="8284">
                  <c:v>42646</c:v>
                </c:pt>
                <c:pt idx="8285">
                  <c:v>42647</c:v>
                </c:pt>
                <c:pt idx="8286">
                  <c:v>42648</c:v>
                </c:pt>
                <c:pt idx="8287">
                  <c:v>42649</c:v>
                </c:pt>
                <c:pt idx="8288">
                  <c:v>42650</c:v>
                </c:pt>
                <c:pt idx="8289">
                  <c:v>42653</c:v>
                </c:pt>
                <c:pt idx="8290">
                  <c:v>42654</c:v>
                </c:pt>
                <c:pt idx="8291">
                  <c:v>42655</c:v>
                </c:pt>
                <c:pt idx="8292">
                  <c:v>42656</c:v>
                </c:pt>
                <c:pt idx="8293">
                  <c:v>42657</c:v>
                </c:pt>
                <c:pt idx="8294">
                  <c:v>42660</c:v>
                </c:pt>
                <c:pt idx="8295">
                  <c:v>42661</c:v>
                </c:pt>
                <c:pt idx="8296">
                  <c:v>42662</c:v>
                </c:pt>
                <c:pt idx="8297">
                  <c:v>42663</c:v>
                </c:pt>
                <c:pt idx="8298">
                  <c:v>42664</c:v>
                </c:pt>
                <c:pt idx="8299">
                  <c:v>42667</c:v>
                </c:pt>
                <c:pt idx="8300">
                  <c:v>42668</c:v>
                </c:pt>
                <c:pt idx="8301">
                  <c:v>42669</c:v>
                </c:pt>
                <c:pt idx="8302">
                  <c:v>42670</c:v>
                </c:pt>
                <c:pt idx="8303">
                  <c:v>42671</c:v>
                </c:pt>
                <c:pt idx="8304">
                  <c:v>42674</c:v>
                </c:pt>
                <c:pt idx="8305">
                  <c:v>42675</c:v>
                </c:pt>
                <c:pt idx="8306">
                  <c:v>42676</c:v>
                </c:pt>
                <c:pt idx="8307">
                  <c:v>42677</c:v>
                </c:pt>
                <c:pt idx="8308">
                  <c:v>42678</c:v>
                </c:pt>
                <c:pt idx="8309">
                  <c:v>42681</c:v>
                </c:pt>
                <c:pt idx="8310">
                  <c:v>42682</c:v>
                </c:pt>
                <c:pt idx="8311">
                  <c:v>42683</c:v>
                </c:pt>
                <c:pt idx="8312">
                  <c:v>42684</c:v>
                </c:pt>
                <c:pt idx="8313">
                  <c:v>42685</c:v>
                </c:pt>
                <c:pt idx="8314">
                  <c:v>42688</c:v>
                </c:pt>
                <c:pt idx="8315">
                  <c:v>42689</c:v>
                </c:pt>
                <c:pt idx="8316">
                  <c:v>42690</c:v>
                </c:pt>
                <c:pt idx="8317">
                  <c:v>42691</c:v>
                </c:pt>
                <c:pt idx="8318">
                  <c:v>42692</c:v>
                </c:pt>
                <c:pt idx="8319">
                  <c:v>42695</c:v>
                </c:pt>
                <c:pt idx="8320">
                  <c:v>42696</c:v>
                </c:pt>
                <c:pt idx="8321">
                  <c:v>42697</c:v>
                </c:pt>
                <c:pt idx="8322">
                  <c:v>42698</c:v>
                </c:pt>
                <c:pt idx="8323">
                  <c:v>42699</c:v>
                </c:pt>
                <c:pt idx="8324">
                  <c:v>42702</c:v>
                </c:pt>
                <c:pt idx="8325">
                  <c:v>42703</c:v>
                </c:pt>
                <c:pt idx="8326">
                  <c:v>42704</c:v>
                </c:pt>
                <c:pt idx="8327">
                  <c:v>42705</c:v>
                </c:pt>
                <c:pt idx="8328">
                  <c:v>42706</c:v>
                </c:pt>
                <c:pt idx="8329">
                  <c:v>42709</c:v>
                </c:pt>
                <c:pt idx="8330">
                  <c:v>42710</c:v>
                </c:pt>
                <c:pt idx="8331">
                  <c:v>42711</c:v>
                </c:pt>
                <c:pt idx="8332">
                  <c:v>42712</c:v>
                </c:pt>
                <c:pt idx="8333">
                  <c:v>42713</c:v>
                </c:pt>
                <c:pt idx="8334">
                  <c:v>42716</c:v>
                </c:pt>
                <c:pt idx="8335">
                  <c:v>42717</c:v>
                </c:pt>
                <c:pt idx="8336">
                  <c:v>42718</c:v>
                </c:pt>
                <c:pt idx="8337">
                  <c:v>42719</c:v>
                </c:pt>
                <c:pt idx="8338">
                  <c:v>42720</c:v>
                </c:pt>
                <c:pt idx="8339">
                  <c:v>42723</c:v>
                </c:pt>
                <c:pt idx="8340">
                  <c:v>42724</c:v>
                </c:pt>
                <c:pt idx="8341">
                  <c:v>42725</c:v>
                </c:pt>
                <c:pt idx="8342">
                  <c:v>42726</c:v>
                </c:pt>
                <c:pt idx="8343">
                  <c:v>42727</c:v>
                </c:pt>
                <c:pt idx="8344">
                  <c:v>42730</c:v>
                </c:pt>
                <c:pt idx="8345">
                  <c:v>42731</c:v>
                </c:pt>
                <c:pt idx="8346">
                  <c:v>42732</c:v>
                </c:pt>
                <c:pt idx="8347">
                  <c:v>42733</c:v>
                </c:pt>
                <c:pt idx="8348">
                  <c:v>42734</c:v>
                </c:pt>
                <c:pt idx="8349">
                  <c:v>42737</c:v>
                </c:pt>
                <c:pt idx="8350">
                  <c:v>42738</c:v>
                </c:pt>
                <c:pt idx="8351">
                  <c:v>42739</c:v>
                </c:pt>
                <c:pt idx="8352">
                  <c:v>42740</c:v>
                </c:pt>
                <c:pt idx="8353">
                  <c:v>42741</c:v>
                </c:pt>
                <c:pt idx="8354">
                  <c:v>42744</c:v>
                </c:pt>
                <c:pt idx="8355">
                  <c:v>42745</c:v>
                </c:pt>
                <c:pt idx="8356">
                  <c:v>42746</c:v>
                </c:pt>
                <c:pt idx="8357">
                  <c:v>42747</c:v>
                </c:pt>
                <c:pt idx="8358">
                  <c:v>42748</c:v>
                </c:pt>
                <c:pt idx="8359">
                  <c:v>42751</c:v>
                </c:pt>
                <c:pt idx="8360">
                  <c:v>42752</c:v>
                </c:pt>
                <c:pt idx="8361">
                  <c:v>42753</c:v>
                </c:pt>
                <c:pt idx="8362">
                  <c:v>42754</c:v>
                </c:pt>
                <c:pt idx="8363">
                  <c:v>42755</c:v>
                </c:pt>
                <c:pt idx="8364">
                  <c:v>42758</c:v>
                </c:pt>
                <c:pt idx="8365">
                  <c:v>42759</c:v>
                </c:pt>
                <c:pt idx="8366">
                  <c:v>42760</c:v>
                </c:pt>
                <c:pt idx="8367">
                  <c:v>42761</c:v>
                </c:pt>
                <c:pt idx="8368">
                  <c:v>42762</c:v>
                </c:pt>
                <c:pt idx="8369">
                  <c:v>42765</c:v>
                </c:pt>
                <c:pt idx="8370">
                  <c:v>42766</c:v>
                </c:pt>
                <c:pt idx="8371">
                  <c:v>42767</c:v>
                </c:pt>
                <c:pt idx="8372">
                  <c:v>42768</c:v>
                </c:pt>
                <c:pt idx="8373">
                  <c:v>42769</c:v>
                </c:pt>
                <c:pt idx="8374">
                  <c:v>42772</c:v>
                </c:pt>
                <c:pt idx="8375">
                  <c:v>42773</c:v>
                </c:pt>
                <c:pt idx="8376">
                  <c:v>42774</c:v>
                </c:pt>
                <c:pt idx="8377">
                  <c:v>42775</c:v>
                </c:pt>
                <c:pt idx="8378">
                  <c:v>42776</c:v>
                </c:pt>
                <c:pt idx="8379">
                  <c:v>42779</c:v>
                </c:pt>
                <c:pt idx="8380">
                  <c:v>42780</c:v>
                </c:pt>
                <c:pt idx="8381">
                  <c:v>42781</c:v>
                </c:pt>
                <c:pt idx="8382">
                  <c:v>42782</c:v>
                </c:pt>
                <c:pt idx="8383">
                  <c:v>42783</c:v>
                </c:pt>
                <c:pt idx="8384">
                  <c:v>42786</c:v>
                </c:pt>
                <c:pt idx="8385">
                  <c:v>42787</c:v>
                </c:pt>
                <c:pt idx="8386">
                  <c:v>42788</c:v>
                </c:pt>
                <c:pt idx="8387">
                  <c:v>42789</c:v>
                </c:pt>
                <c:pt idx="8388">
                  <c:v>42790</c:v>
                </c:pt>
                <c:pt idx="8389">
                  <c:v>42793</c:v>
                </c:pt>
                <c:pt idx="8390">
                  <c:v>42794</c:v>
                </c:pt>
                <c:pt idx="8391">
                  <c:v>42795</c:v>
                </c:pt>
                <c:pt idx="8392">
                  <c:v>42796</c:v>
                </c:pt>
                <c:pt idx="8393">
                  <c:v>42797</c:v>
                </c:pt>
                <c:pt idx="8394">
                  <c:v>42800</c:v>
                </c:pt>
                <c:pt idx="8395">
                  <c:v>42801</c:v>
                </c:pt>
                <c:pt idx="8396">
                  <c:v>42802</c:v>
                </c:pt>
                <c:pt idx="8397">
                  <c:v>42803</c:v>
                </c:pt>
                <c:pt idx="8398">
                  <c:v>42804</c:v>
                </c:pt>
                <c:pt idx="8399">
                  <c:v>42807</c:v>
                </c:pt>
                <c:pt idx="8400">
                  <c:v>42808</c:v>
                </c:pt>
                <c:pt idx="8401">
                  <c:v>42809</c:v>
                </c:pt>
                <c:pt idx="8402">
                  <c:v>42810</c:v>
                </c:pt>
                <c:pt idx="8403">
                  <c:v>42811</c:v>
                </c:pt>
                <c:pt idx="8404">
                  <c:v>42814</c:v>
                </c:pt>
                <c:pt idx="8405">
                  <c:v>42815</c:v>
                </c:pt>
                <c:pt idx="8406">
                  <c:v>42816</c:v>
                </c:pt>
                <c:pt idx="8407">
                  <c:v>42817</c:v>
                </c:pt>
                <c:pt idx="8408">
                  <c:v>42818</c:v>
                </c:pt>
                <c:pt idx="8409">
                  <c:v>42821</c:v>
                </c:pt>
                <c:pt idx="8410">
                  <c:v>42822</c:v>
                </c:pt>
                <c:pt idx="8411">
                  <c:v>42823</c:v>
                </c:pt>
                <c:pt idx="8412">
                  <c:v>42824</c:v>
                </c:pt>
                <c:pt idx="8413">
                  <c:v>42825</c:v>
                </c:pt>
                <c:pt idx="8414">
                  <c:v>42828</c:v>
                </c:pt>
                <c:pt idx="8415">
                  <c:v>42829</c:v>
                </c:pt>
                <c:pt idx="8416">
                  <c:v>42830</c:v>
                </c:pt>
                <c:pt idx="8417">
                  <c:v>42831</c:v>
                </c:pt>
                <c:pt idx="8418">
                  <c:v>42832</c:v>
                </c:pt>
                <c:pt idx="8419">
                  <c:v>42835</c:v>
                </c:pt>
                <c:pt idx="8420">
                  <c:v>42836</c:v>
                </c:pt>
                <c:pt idx="8421">
                  <c:v>42837</c:v>
                </c:pt>
                <c:pt idx="8422">
                  <c:v>42838</c:v>
                </c:pt>
                <c:pt idx="8423">
                  <c:v>42839</c:v>
                </c:pt>
                <c:pt idx="8424">
                  <c:v>42842</c:v>
                </c:pt>
                <c:pt idx="8425">
                  <c:v>42843</c:v>
                </c:pt>
                <c:pt idx="8426">
                  <c:v>42844</c:v>
                </c:pt>
                <c:pt idx="8427">
                  <c:v>42845</c:v>
                </c:pt>
                <c:pt idx="8428">
                  <c:v>42846</c:v>
                </c:pt>
                <c:pt idx="8429">
                  <c:v>42849</c:v>
                </c:pt>
                <c:pt idx="8430">
                  <c:v>42850</c:v>
                </c:pt>
                <c:pt idx="8431">
                  <c:v>42851</c:v>
                </c:pt>
                <c:pt idx="8432">
                  <c:v>42852</c:v>
                </c:pt>
                <c:pt idx="8433">
                  <c:v>42853</c:v>
                </c:pt>
                <c:pt idx="8434">
                  <c:v>42856</c:v>
                </c:pt>
                <c:pt idx="8435">
                  <c:v>42857</c:v>
                </c:pt>
                <c:pt idx="8436">
                  <c:v>42858</c:v>
                </c:pt>
                <c:pt idx="8437">
                  <c:v>42859</c:v>
                </c:pt>
                <c:pt idx="8438">
                  <c:v>42860</c:v>
                </c:pt>
                <c:pt idx="8439">
                  <c:v>42863</c:v>
                </c:pt>
                <c:pt idx="8440">
                  <c:v>42864</c:v>
                </c:pt>
                <c:pt idx="8441">
                  <c:v>42865</c:v>
                </c:pt>
                <c:pt idx="8442">
                  <c:v>42866</c:v>
                </c:pt>
                <c:pt idx="8443">
                  <c:v>42867</c:v>
                </c:pt>
                <c:pt idx="8444">
                  <c:v>42870</c:v>
                </c:pt>
                <c:pt idx="8445">
                  <c:v>42871</c:v>
                </c:pt>
                <c:pt idx="8446">
                  <c:v>42872</c:v>
                </c:pt>
                <c:pt idx="8447">
                  <c:v>42873</c:v>
                </c:pt>
                <c:pt idx="8448">
                  <c:v>42874</c:v>
                </c:pt>
                <c:pt idx="8449">
                  <c:v>42877</c:v>
                </c:pt>
                <c:pt idx="8450">
                  <c:v>42878</c:v>
                </c:pt>
                <c:pt idx="8451">
                  <c:v>42879</c:v>
                </c:pt>
                <c:pt idx="8452">
                  <c:v>42880</c:v>
                </c:pt>
                <c:pt idx="8453">
                  <c:v>42881</c:v>
                </c:pt>
                <c:pt idx="8454">
                  <c:v>42884</c:v>
                </c:pt>
                <c:pt idx="8455">
                  <c:v>42885</c:v>
                </c:pt>
                <c:pt idx="8456">
                  <c:v>42886</c:v>
                </c:pt>
                <c:pt idx="8457">
                  <c:v>42887</c:v>
                </c:pt>
                <c:pt idx="8458">
                  <c:v>42888</c:v>
                </c:pt>
                <c:pt idx="8459">
                  <c:v>42891</c:v>
                </c:pt>
                <c:pt idx="8460">
                  <c:v>42892</c:v>
                </c:pt>
                <c:pt idx="8461">
                  <c:v>42893</c:v>
                </c:pt>
                <c:pt idx="8462">
                  <c:v>42894</c:v>
                </c:pt>
                <c:pt idx="8463">
                  <c:v>42895</c:v>
                </c:pt>
                <c:pt idx="8464">
                  <c:v>42898</c:v>
                </c:pt>
                <c:pt idx="8465">
                  <c:v>42899</c:v>
                </c:pt>
                <c:pt idx="8466">
                  <c:v>42900</c:v>
                </c:pt>
                <c:pt idx="8467">
                  <c:v>42901</c:v>
                </c:pt>
                <c:pt idx="8468">
                  <c:v>42902</c:v>
                </c:pt>
                <c:pt idx="8469">
                  <c:v>42905</c:v>
                </c:pt>
                <c:pt idx="8470">
                  <c:v>42906</c:v>
                </c:pt>
                <c:pt idx="8471">
                  <c:v>42907</c:v>
                </c:pt>
                <c:pt idx="8472">
                  <c:v>42908</c:v>
                </c:pt>
                <c:pt idx="8473">
                  <c:v>42909</c:v>
                </c:pt>
                <c:pt idx="8474">
                  <c:v>42912</c:v>
                </c:pt>
                <c:pt idx="8475">
                  <c:v>42913</c:v>
                </c:pt>
                <c:pt idx="8476">
                  <c:v>42914</c:v>
                </c:pt>
                <c:pt idx="8477">
                  <c:v>42915</c:v>
                </c:pt>
                <c:pt idx="8478">
                  <c:v>42916</c:v>
                </c:pt>
                <c:pt idx="8479">
                  <c:v>42919</c:v>
                </c:pt>
                <c:pt idx="8480">
                  <c:v>42920</c:v>
                </c:pt>
                <c:pt idx="8481">
                  <c:v>42921</c:v>
                </c:pt>
                <c:pt idx="8482">
                  <c:v>42922</c:v>
                </c:pt>
                <c:pt idx="8483">
                  <c:v>42923</c:v>
                </c:pt>
                <c:pt idx="8484">
                  <c:v>42926</c:v>
                </c:pt>
                <c:pt idx="8485">
                  <c:v>42927</c:v>
                </c:pt>
                <c:pt idx="8486">
                  <c:v>42928</c:v>
                </c:pt>
                <c:pt idx="8487">
                  <c:v>42929</c:v>
                </c:pt>
                <c:pt idx="8488">
                  <c:v>42930</c:v>
                </c:pt>
                <c:pt idx="8489">
                  <c:v>42933</c:v>
                </c:pt>
                <c:pt idx="8490">
                  <c:v>42934</c:v>
                </c:pt>
                <c:pt idx="8491">
                  <c:v>42935</c:v>
                </c:pt>
                <c:pt idx="8492">
                  <c:v>42936</c:v>
                </c:pt>
                <c:pt idx="8493">
                  <c:v>42937</c:v>
                </c:pt>
                <c:pt idx="8494">
                  <c:v>42940</c:v>
                </c:pt>
                <c:pt idx="8495">
                  <c:v>42941</c:v>
                </c:pt>
                <c:pt idx="8496">
                  <c:v>42942</c:v>
                </c:pt>
                <c:pt idx="8497">
                  <c:v>42943</c:v>
                </c:pt>
                <c:pt idx="8498">
                  <c:v>42944</c:v>
                </c:pt>
                <c:pt idx="8499">
                  <c:v>42947</c:v>
                </c:pt>
                <c:pt idx="8500">
                  <c:v>42948</c:v>
                </c:pt>
                <c:pt idx="8501">
                  <c:v>42949</c:v>
                </c:pt>
                <c:pt idx="8502">
                  <c:v>42950</c:v>
                </c:pt>
                <c:pt idx="8503">
                  <c:v>42951</c:v>
                </c:pt>
                <c:pt idx="8504">
                  <c:v>42954</c:v>
                </c:pt>
                <c:pt idx="8505">
                  <c:v>42955</c:v>
                </c:pt>
                <c:pt idx="8506">
                  <c:v>42956</c:v>
                </c:pt>
                <c:pt idx="8507">
                  <c:v>42957</c:v>
                </c:pt>
                <c:pt idx="8508">
                  <c:v>42958</c:v>
                </c:pt>
                <c:pt idx="8509">
                  <c:v>42961</c:v>
                </c:pt>
                <c:pt idx="8510">
                  <c:v>42962</c:v>
                </c:pt>
                <c:pt idx="8511">
                  <c:v>42963</c:v>
                </c:pt>
                <c:pt idx="8512">
                  <c:v>42964</c:v>
                </c:pt>
                <c:pt idx="8513">
                  <c:v>42965</c:v>
                </c:pt>
                <c:pt idx="8514">
                  <c:v>42968</c:v>
                </c:pt>
                <c:pt idx="8515">
                  <c:v>42969</c:v>
                </c:pt>
                <c:pt idx="8516">
                  <c:v>42970</c:v>
                </c:pt>
                <c:pt idx="8517">
                  <c:v>42971</c:v>
                </c:pt>
                <c:pt idx="8518">
                  <c:v>42972</c:v>
                </c:pt>
                <c:pt idx="8519">
                  <c:v>42975</c:v>
                </c:pt>
                <c:pt idx="8520">
                  <c:v>42976</c:v>
                </c:pt>
                <c:pt idx="8521">
                  <c:v>42977</c:v>
                </c:pt>
                <c:pt idx="8522">
                  <c:v>42978</c:v>
                </c:pt>
                <c:pt idx="8523">
                  <c:v>42979</c:v>
                </c:pt>
                <c:pt idx="8524">
                  <c:v>42982</c:v>
                </c:pt>
                <c:pt idx="8525">
                  <c:v>42983</c:v>
                </c:pt>
                <c:pt idx="8526">
                  <c:v>42984</c:v>
                </c:pt>
                <c:pt idx="8527">
                  <c:v>42985</c:v>
                </c:pt>
                <c:pt idx="8528">
                  <c:v>42986</c:v>
                </c:pt>
                <c:pt idx="8529">
                  <c:v>42989</c:v>
                </c:pt>
                <c:pt idx="8530">
                  <c:v>42990</c:v>
                </c:pt>
                <c:pt idx="8531">
                  <c:v>42991</c:v>
                </c:pt>
                <c:pt idx="8532">
                  <c:v>42992</c:v>
                </c:pt>
                <c:pt idx="8533">
                  <c:v>42993</c:v>
                </c:pt>
                <c:pt idx="8534">
                  <c:v>42996</c:v>
                </c:pt>
                <c:pt idx="8535">
                  <c:v>42997</c:v>
                </c:pt>
                <c:pt idx="8536">
                  <c:v>42998</c:v>
                </c:pt>
                <c:pt idx="8537">
                  <c:v>42999</c:v>
                </c:pt>
                <c:pt idx="8538">
                  <c:v>43000</c:v>
                </c:pt>
                <c:pt idx="8539">
                  <c:v>43003</c:v>
                </c:pt>
                <c:pt idx="8540">
                  <c:v>43004</c:v>
                </c:pt>
                <c:pt idx="8541">
                  <c:v>43005</c:v>
                </c:pt>
                <c:pt idx="8542">
                  <c:v>43006</c:v>
                </c:pt>
                <c:pt idx="8543">
                  <c:v>43007</c:v>
                </c:pt>
                <c:pt idx="8544">
                  <c:v>43010</c:v>
                </c:pt>
                <c:pt idx="8545">
                  <c:v>43011</c:v>
                </c:pt>
                <c:pt idx="8546">
                  <c:v>43012</c:v>
                </c:pt>
                <c:pt idx="8547">
                  <c:v>43013</c:v>
                </c:pt>
                <c:pt idx="8548">
                  <c:v>43014</c:v>
                </c:pt>
                <c:pt idx="8549">
                  <c:v>43017</c:v>
                </c:pt>
                <c:pt idx="8550">
                  <c:v>43018</c:v>
                </c:pt>
                <c:pt idx="8551">
                  <c:v>43019</c:v>
                </c:pt>
                <c:pt idx="8552">
                  <c:v>43020</c:v>
                </c:pt>
                <c:pt idx="8553">
                  <c:v>43021</c:v>
                </c:pt>
                <c:pt idx="8554">
                  <c:v>43024</c:v>
                </c:pt>
                <c:pt idx="8555">
                  <c:v>43025</c:v>
                </c:pt>
                <c:pt idx="8556">
                  <c:v>43026</c:v>
                </c:pt>
                <c:pt idx="8557">
                  <c:v>43027</c:v>
                </c:pt>
                <c:pt idx="8558">
                  <c:v>43028</c:v>
                </c:pt>
                <c:pt idx="8559">
                  <c:v>43031</c:v>
                </c:pt>
                <c:pt idx="8560">
                  <c:v>43032</c:v>
                </c:pt>
                <c:pt idx="8561">
                  <c:v>43033</c:v>
                </c:pt>
                <c:pt idx="8562">
                  <c:v>43034</c:v>
                </c:pt>
                <c:pt idx="8563">
                  <c:v>43035</c:v>
                </c:pt>
                <c:pt idx="8564">
                  <c:v>43038</c:v>
                </c:pt>
                <c:pt idx="8565">
                  <c:v>43039</c:v>
                </c:pt>
                <c:pt idx="8566">
                  <c:v>43040</c:v>
                </c:pt>
                <c:pt idx="8567">
                  <c:v>43041</c:v>
                </c:pt>
                <c:pt idx="8568">
                  <c:v>43042</c:v>
                </c:pt>
                <c:pt idx="8569">
                  <c:v>43045</c:v>
                </c:pt>
                <c:pt idx="8570">
                  <c:v>43046</c:v>
                </c:pt>
                <c:pt idx="8571">
                  <c:v>43047</c:v>
                </c:pt>
                <c:pt idx="8572">
                  <c:v>43048</c:v>
                </c:pt>
                <c:pt idx="8573">
                  <c:v>43049</c:v>
                </c:pt>
                <c:pt idx="8574">
                  <c:v>43052</c:v>
                </c:pt>
                <c:pt idx="8575">
                  <c:v>43053</c:v>
                </c:pt>
                <c:pt idx="8576">
                  <c:v>43054</c:v>
                </c:pt>
                <c:pt idx="8577">
                  <c:v>43055</c:v>
                </c:pt>
                <c:pt idx="8578">
                  <c:v>43056</c:v>
                </c:pt>
                <c:pt idx="8579">
                  <c:v>43059</c:v>
                </c:pt>
                <c:pt idx="8580">
                  <c:v>43060</c:v>
                </c:pt>
                <c:pt idx="8581">
                  <c:v>43061</c:v>
                </c:pt>
                <c:pt idx="8582">
                  <c:v>43062</c:v>
                </c:pt>
                <c:pt idx="8583">
                  <c:v>43063</c:v>
                </c:pt>
                <c:pt idx="8584">
                  <c:v>43066</c:v>
                </c:pt>
                <c:pt idx="8585">
                  <c:v>43067</c:v>
                </c:pt>
                <c:pt idx="8586">
                  <c:v>43068</c:v>
                </c:pt>
                <c:pt idx="8587">
                  <c:v>43069</c:v>
                </c:pt>
                <c:pt idx="8588">
                  <c:v>43070</c:v>
                </c:pt>
                <c:pt idx="8589">
                  <c:v>43073</c:v>
                </c:pt>
                <c:pt idx="8590">
                  <c:v>43074</c:v>
                </c:pt>
                <c:pt idx="8591">
                  <c:v>43075</c:v>
                </c:pt>
                <c:pt idx="8592">
                  <c:v>43076</c:v>
                </c:pt>
                <c:pt idx="8593">
                  <c:v>43077</c:v>
                </c:pt>
                <c:pt idx="8594">
                  <c:v>43080</c:v>
                </c:pt>
                <c:pt idx="8595">
                  <c:v>43081</c:v>
                </c:pt>
                <c:pt idx="8596">
                  <c:v>43082</c:v>
                </c:pt>
                <c:pt idx="8597">
                  <c:v>43083</c:v>
                </c:pt>
                <c:pt idx="8598">
                  <c:v>43084</c:v>
                </c:pt>
                <c:pt idx="8599">
                  <c:v>43087</c:v>
                </c:pt>
                <c:pt idx="8600">
                  <c:v>43088</c:v>
                </c:pt>
                <c:pt idx="8601">
                  <c:v>43089</c:v>
                </c:pt>
                <c:pt idx="8602">
                  <c:v>43090</c:v>
                </c:pt>
                <c:pt idx="8603">
                  <c:v>43091</c:v>
                </c:pt>
                <c:pt idx="8604">
                  <c:v>43094</c:v>
                </c:pt>
                <c:pt idx="8605">
                  <c:v>43095</c:v>
                </c:pt>
                <c:pt idx="8606">
                  <c:v>43096</c:v>
                </c:pt>
                <c:pt idx="8607">
                  <c:v>43097</c:v>
                </c:pt>
                <c:pt idx="8608">
                  <c:v>43098</c:v>
                </c:pt>
                <c:pt idx="8609">
                  <c:v>43101</c:v>
                </c:pt>
                <c:pt idx="8610">
                  <c:v>43102</c:v>
                </c:pt>
                <c:pt idx="8611">
                  <c:v>43103</c:v>
                </c:pt>
                <c:pt idx="8612">
                  <c:v>43104</c:v>
                </c:pt>
                <c:pt idx="8613">
                  <c:v>43105</c:v>
                </c:pt>
                <c:pt idx="8614">
                  <c:v>43108</c:v>
                </c:pt>
                <c:pt idx="8615">
                  <c:v>43109</c:v>
                </c:pt>
                <c:pt idx="8616">
                  <c:v>43110</c:v>
                </c:pt>
                <c:pt idx="8617">
                  <c:v>43111</c:v>
                </c:pt>
                <c:pt idx="8618">
                  <c:v>43112</c:v>
                </c:pt>
                <c:pt idx="8619">
                  <c:v>43115</c:v>
                </c:pt>
                <c:pt idx="8620">
                  <c:v>43116</c:v>
                </c:pt>
                <c:pt idx="8621">
                  <c:v>43117</c:v>
                </c:pt>
                <c:pt idx="8622">
                  <c:v>43118</c:v>
                </c:pt>
                <c:pt idx="8623">
                  <c:v>43119</c:v>
                </c:pt>
                <c:pt idx="8624">
                  <c:v>43122</c:v>
                </c:pt>
                <c:pt idx="8625">
                  <c:v>43123</c:v>
                </c:pt>
                <c:pt idx="8626">
                  <c:v>43124</c:v>
                </c:pt>
                <c:pt idx="8627">
                  <c:v>43125</c:v>
                </c:pt>
                <c:pt idx="8628">
                  <c:v>43126</c:v>
                </c:pt>
                <c:pt idx="8629">
                  <c:v>43129</c:v>
                </c:pt>
                <c:pt idx="8630">
                  <c:v>43130</c:v>
                </c:pt>
                <c:pt idx="8631">
                  <c:v>43131</c:v>
                </c:pt>
                <c:pt idx="8632">
                  <c:v>43132</c:v>
                </c:pt>
                <c:pt idx="8633">
                  <c:v>43133</c:v>
                </c:pt>
                <c:pt idx="8634">
                  <c:v>43136</c:v>
                </c:pt>
                <c:pt idx="8635">
                  <c:v>43137</c:v>
                </c:pt>
                <c:pt idx="8636">
                  <c:v>43138</c:v>
                </c:pt>
                <c:pt idx="8637">
                  <c:v>43139</c:v>
                </c:pt>
                <c:pt idx="8638">
                  <c:v>43140</c:v>
                </c:pt>
                <c:pt idx="8639">
                  <c:v>43143</c:v>
                </c:pt>
                <c:pt idx="8640">
                  <c:v>43144</c:v>
                </c:pt>
                <c:pt idx="8641">
                  <c:v>43145</c:v>
                </c:pt>
                <c:pt idx="8642">
                  <c:v>43146</c:v>
                </c:pt>
                <c:pt idx="8643">
                  <c:v>43147</c:v>
                </c:pt>
                <c:pt idx="8644">
                  <c:v>43150</c:v>
                </c:pt>
                <c:pt idx="8645">
                  <c:v>43151</c:v>
                </c:pt>
                <c:pt idx="8646">
                  <c:v>43152</c:v>
                </c:pt>
                <c:pt idx="8647">
                  <c:v>43153</c:v>
                </c:pt>
                <c:pt idx="8648">
                  <c:v>43154</c:v>
                </c:pt>
                <c:pt idx="8649">
                  <c:v>43157</c:v>
                </c:pt>
                <c:pt idx="8650">
                  <c:v>43158</c:v>
                </c:pt>
                <c:pt idx="8651">
                  <c:v>43159</c:v>
                </c:pt>
                <c:pt idx="8652">
                  <c:v>43160</c:v>
                </c:pt>
                <c:pt idx="8653">
                  <c:v>43161</c:v>
                </c:pt>
                <c:pt idx="8654">
                  <c:v>43164</c:v>
                </c:pt>
                <c:pt idx="8655">
                  <c:v>43165</c:v>
                </c:pt>
                <c:pt idx="8656">
                  <c:v>43166</c:v>
                </c:pt>
                <c:pt idx="8657">
                  <c:v>43167</c:v>
                </c:pt>
                <c:pt idx="8658">
                  <c:v>43168</c:v>
                </c:pt>
                <c:pt idx="8659">
                  <c:v>43171</c:v>
                </c:pt>
                <c:pt idx="8660">
                  <c:v>43172</c:v>
                </c:pt>
                <c:pt idx="8661">
                  <c:v>43173</c:v>
                </c:pt>
                <c:pt idx="8662">
                  <c:v>43174</c:v>
                </c:pt>
                <c:pt idx="8663">
                  <c:v>43175</c:v>
                </c:pt>
                <c:pt idx="8664">
                  <c:v>43178</c:v>
                </c:pt>
                <c:pt idx="8665">
                  <c:v>43179</c:v>
                </c:pt>
                <c:pt idx="8666">
                  <c:v>43180</c:v>
                </c:pt>
                <c:pt idx="8667">
                  <c:v>43181</c:v>
                </c:pt>
                <c:pt idx="8668">
                  <c:v>43182</c:v>
                </c:pt>
                <c:pt idx="8669">
                  <c:v>43185</c:v>
                </c:pt>
                <c:pt idx="8670">
                  <c:v>43186</c:v>
                </c:pt>
                <c:pt idx="8671">
                  <c:v>43187</c:v>
                </c:pt>
                <c:pt idx="8672">
                  <c:v>43188</c:v>
                </c:pt>
                <c:pt idx="8673">
                  <c:v>43189</c:v>
                </c:pt>
                <c:pt idx="8674">
                  <c:v>43192</c:v>
                </c:pt>
                <c:pt idx="8675">
                  <c:v>43193</c:v>
                </c:pt>
                <c:pt idx="8676">
                  <c:v>43194</c:v>
                </c:pt>
                <c:pt idx="8677">
                  <c:v>43195</c:v>
                </c:pt>
                <c:pt idx="8678">
                  <c:v>43196</c:v>
                </c:pt>
                <c:pt idx="8679">
                  <c:v>43199</c:v>
                </c:pt>
                <c:pt idx="8680">
                  <c:v>43200</c:v>
                </c:pt>
                <c:pt idx="8681">
                  <c:v>43201</c:v>
                </c:pt>
                <c:pt idx="8682">
                  <c:v>43202</c:v>
                </c:pt>
                <c:pt idx="8683">
                  <c:v>43203</c:v>
                </c:pt>
                <c:pt idx="8684">
                  <c:v>43206</c:v>
                </c:pt>
                <c:pt idx="8685">
                  <c:v>43207</c:v>
                </c:pt>
                <c:pt idx="8686">
                  <c:v>43208</c:v>
                </c:pt>
                <c:pt idx="8687">
                  <c:v>43209</c:v>
                </c:pt>
                <c:pt idx="8688">
                  <c:v>43210</c:v>
                </c:pt>
                <c:pt idx="8689">
                  <c:v>43213</c:v>
                </c:pt>
                <c:pt idx="8690">
                  <c:v>43214</c:v>
                </c:pt>
                <c:pt idx="8691">
                  <c:v>43215</c:v>
                </c:pt>
                <c:pt idx="8692">
                  <c:v>43216</c:v>
                </c:pt>
                <c:pt idx="8693">
                  <c:v>43217</c:v>
                </c:pt>
                <c:pt idx="8694">
                  <c:v>43220</c:v>
                </c:pt>
                <c:pt idx="8695">
                  <c:v>43221</c:v>
                </c:pt>
                <c:pt idx="8696">
                  <c:v>43222</c:v>
                </c:pt>
                <c:pt idx="8697">
                  <c:v>43223</c:v>
                </c:pt>
                <c:pt idx="8698">
                  <c:v>43224</c:v>
                </c:pt>
                <c:pt idx="8699">
                  <c:v>43227</c:v>
                </c:pt>
                <c:pt idx="8700">
                  <c:v>43228</c:v>
                </c:pt>
                <c:pt idx="8701">
                  <c:v>43229</c:v>
                </c:pt>
                <c:pt idx="8702">
                  <c:v>43230</c:v>
                </c:pt>
                <c:pt idx="8703">
                  <c:v>43231</c:v>
                </c:pt>
                <c:pt idx="8704">
                  <c:v>43234</c:v>
                </c:pt>
                <c:pt idx="8705">
                  <c:v>43235</c:v>
                </c:pt>
                <c:pt idx="8706">
                  <c:v>43236</c:v>
                </c:pt>
                <c:pt idx="8707">
                  <c:v>43237</c:v>
                </c:pt>
                <c:pt idx="8708">
                  <c:v>43238</c:v>
                </c:pt>
                <c:pt idx="8709">
                  <c:v>43241</c:v>
                </c:pt>
                <c:pt idx="8710">
                  <c:v>43242</c:v>
                </c:pt>
                <c:pt idx="8711">
                  <c:v>43243</c:v>
                </c:pt>
                <c:pt idx="8712">
                  <c:v>43244</c:v>
                </c:pt>
                <c:pt idx="8713">
                  <c:v>43245</c:v>
                </c:pt>
                <c:pt idx="8714">
                  <c:v>43248</c:v>
                </c:pt>
                <c:pt idx="8715">
                  <c:v>43249</c:v>
                </c:pt>
                <c:pt idx="8716">
                  <c:v>43250</c:v>
                </c:pt>
                <c:pt idx="8717">
                  <c:v>43251</c:v>
                </c:pt>
                <c:pt idx="8718">
                  <c:v>43252</c:v>
                </c:pt>
                <c:pt idx="8719">
                  <c:v>43255</c:v>
                </c:pt>
                <c:pt idx="8720">
                  <c:v>43256</c:v>
                </c:pt>
                <c:pt idx="8721">
                  <c:v>43257</c:v>
                </c:pt>
                <c:pt idx="8722">
                  <c:v>43258</c:v>
                </c:pt>
                <c:pt idx="8723">
                  <c:v>43259</c:v>
                </c:pt>
                <c:pt idx="8724">
                  <c:v>43262</c:v>
                </c:pt>
                <c:pt idx="8725">
                  <c:v>43263</c:v>
                </c:pt>
                <c:pt idx="8726">
                  <c:v>43264</c:v>
                </c:pt>
                <c:pt idx="8727">
                  <c:v>43265</c:v>
                </c:pt>
                <c:pt idx="8728">
                  <c:v>43266</c:v>
                </c:pt>
                <c:pt idx="8729">
                  <c:v>43269</c:v>
                </c:pt>
                <c:pt idx="8730">
                  <c:v>43270</c:v>
                </c:pt>
                <c:pt idx="8731">
                  <c:v>43271</c:v>
                </c:pt>
                <c:pt idx="8732">
                  <c:v>43272</c:v>
                </c:pt>
                <c:pt idx="8733">
                  <c:v>43273</c:v>
                </c:pt>
                <c:pt idx="8734">
                  <c:v>43276</c:v>
                </c:pt>
                <c:pt idx="8735">
                  <c:v>43277</c:v>
                </c:pt>
                <c:pt idx="8736">
                  <c:v>43278</c:v>
                </c:pt>
                <c:pt idx="8737">
                  <c:v>43279</c:v>
                </c:pt>
                <c:pt idx="8738">
                  <c:v>43280</c:v>
                </c:pt>
                <c:pt idx="8739">
                  <c:v>43283</c:v>
                </c:pt>
                <c:pt idx="8740">
                  <c:v>43284</c:v>
                </c:pt>
                <c:pt idx="8741">
                  <c:v>43285</c:v>
                </c:pt>
                <c:pt idx="8742">
                  <c:v>43286</c:v>
                </c:pt>
                <c:pt idx="8743">
                  <c:v>43287</c:v>
                </c:pt>
                <c:pt idx="8744">
                  <c:v>43290</c:v>
                </c:pt>
                <c:pt idx="8745">
                  <c:v>43291</c:v>
                </c:pt>
                <c:pt idx="8746">
                  <c:v>43292</c:v>
                </c:pt>
                <c:pt idx="8747">
                  <c:v>43293</c:v>
                </c:pt>
                <c:pt idx="8748">
                  <c:v>43294</c:v>
                </c:pt>
                <c:pt idx="8749">
                  <c:v>43297</c:v>
                </c:pt>
                <c:pt idx="8750">
                  <c:v>43298</c:v>
                </c:pt>
                <c:pt idx="8751">
                  <c:v>43299</c:v>
                </c:pt>
                <c:pt idx="8752">
                  <c:v>43300</c:v>
                </c:pt>
                <c:pt idx="8753">
                  <c:v>43301</c:v>
                </c:pt>
                <c:pt idx="8754">
                  <c:v>43304</c:v>
                </c:pt>
                <c:pt idx="8755">
                  <c:v>43305</c:v>
                </c:pt>
                <c:pt idx="8756">
                  <c:v>43306</c:v>
                </c:pt>
                <c:pt idx="8757">
                  <c:v>43307</c:v>
                </c:pt>
                <c:pt idx="8758">
                  <c:v>43308</c:v>
                </c:pt>
                <c:pt idx="8759">
                  <c:v>43311</c:v>
                </c:pt>
                <c:pt idx="8760">
                  <c:v>43312</c:v>
                </c:pt>
                <c:pt idx="8761">
                  <c:v>43313</c:v>
                </c:pt>
                <c:pt idx="8762">
                  <c:v>43314</c:v>
                </c:pt>
                <c:pt idx="8763">
                  <c:v>43315</c:v>
                </c:pt>
                <c:pt idx="8764">
                  <c:v>43318</c:v>
                </c:pt>
                <c:pt idx="8765">
                  <c:v>43319</c:v>
                </c:pt>
                <c:pt idx="8766">
                  <c:v>43320</c:v>
                </c:pt>
                <c:pt idx="8767">
                  <c:v>43321</c:v>
                </c:pt>
                <c:pt idx="8768">
                  <c:v>43322</c:v>
                </c:pt>
                <c:pt idx="8769">
                  <c:v>43325</c:v>
                </c:pt>
                <c:pt idx="8770">
                  <c:v>43326</c:v>
                </c:pt>
                <c:pt idx="8771">
                  <c:v>43327</c:v>
                </c:pt>
                <c:pt idx="8772">
                  <c:v>43328</c:v>
                </c:pt>
                <c:pt idx="8773">
                  <c:v>43329</c:v>
                </c:pt>
                <c:pt idx="8774">
                  <c:v>43332</c:v>
                </c:pt>
                <c:pt idx="8775">
                  <c:v>43333</c:v>
                </c:pt>
                <c:pt idx="8776">
                  <c:v>43334</c:v>
                </c:pt>
                <c:pt idx="8777">
                  <c:v>43335</c:v>
                </c:pt>
                <c:pt idx="8778">
                  <c:v>43336</c:v>
                </c:pt>
                <c:pt idx="8779">
                  <c:v>43339</c:v>
                </c:pt>
                <c:pt idx="8780">
                  <c:v>43340</c:v>
                </c:pt>
                <c:pt idx="8781">
                  <c:v>43341</c:v>
                </c:pt>
                <c:pt idx="8782">
                  <c:v>43342</c:v>
                </c:pt>
                <c:pt idx="8783">
                  <c:v>43343</c:v>
                </c:pt>
                <c:pt idx="8784">
                  <c:v>43346</c:v>
                </c:pt>
                <c:pt idx="8785">
                  <c:v>43347</c:v>
                </c:pt>
                <c:pt idx="8786">
                  <c:v>43348</c:v>
                </c:pt>
                <c:pt idx="8787">
                  <c:v>43349</c:v>
                </c:pt>
                <c:pt idx="8788">
                  <c:v>43350</c:v>
                </c:pt>
                <c:pt idx="8789">
                  <c:v>43353</c:v>
                </c:pt>
                <c:pt idx="8790">
                  <c:v>43354</c:v>
                </c:pt>
                <c:pt idx="8791">
                  <c:v>43355</c:v>
                </c:pt>
                <c:pt idx="8792">
                  <c:v>43356</c:v>
                </c:pt>
                <c:pt idx="8793">
                  <c:v>43357</c:v>
                </c:pt>
                <c:pt idx="8794">
                  <c:v>43360</c:v>
                </c:pt>
                <c:pt idx="8795">
                  <c:v>43361</c:v>
                </c:pt>
                <c:pt idx="8796">
                  <c:v>43362</c:v>
                </c:pt>
                <c:pt idx="8797">
                  <c:v>43363</c:v>
                </c:pt>
                <c:pt idx="8798">
                  <c:v>43364</c:v>
                </c:pt>
                <c:pt idx="8799">
                  <c:v>43367</c:v>
                </c:pt>
                <c:pt idx="8800">
                  <c:v>43368</c:v>
                </c:pt>
                <c:pt idx="8801">
                  <c:v>43369</c:v>
                </c:pt>
                <c:pt idx="8802">
                  <c:v>43370</c:v>
                </c:pt>
                <c:pt idx="8803">
                  <c:v>43371</c:v>
                </c:pt>
                <c:pt idx="8804">
                  <c:v>43374</c:v>
                </c:pt>
                <c:pt idx="8805">
                  <c:v>43375</c:v>
                </c:pt>
                <c:pt idx="8806">
                  <c:v>43376</c:v>
                </c:pt>
                <c:pt idx="8807">
                  <c:v>43377</c:v>
                </c:pt>
                <c:pt idx="8808">
                  <c:v>43378</c:v>
                </c:pt>
                <c:pt idx="8809">
                  <c:v>43381</c:v>
                </c:pt>
                <c:pt idx="8810">
                  <c:v>43382</c:v>
                </c:pt>
                <c:pt idx="8811">
                  <c:v>43383</c:v>
                </c:pt>
                <c:pt idx="8812">
                  <c:v>43384</c:v>
                </c:pt>
                <c:pt idx="8813">
                  <c:v>43385</c:v>
                </c:pt>
                <c:pt idx="8814">
                  <c:v>43388</c:v>
                </c:pt>
                <c:pt idx="8815">
                  <c:v>43389</c:v>
                </c:pt>
                <c:pt idx="8816">
                  <c:v>43390</c:v>
                </c:pt>
                <c:pt idx="8817">
                  <c:v>43391</c:v>
                </c:pt>
                <c:pt idx="8818">
                  <c:v>43392</c:v>
                </c:pt>
                <c:pt idx="8819">
                  <c:v>43395</c:v>
                </c:pt>
                <c:pt idx="8820">
                  <c:v>43396</c:v>
                </c:pt>
                <c:pt idx="8821">
                  <c:v>43397</c:v>
                </c:pt>
                <c:pt idx="8822">
                  <c:v>43398</c:v>
                </c:pt>
                <c:pt idx="8823">
                  <c:v>43399</c:v>
                </c:pt>
                <c:pt idx="8824">
                  <c:v>43402</c:v>
                </c:pt>
                <c:pt idx="8825">
                  <c:v>43403</c:v>
                </c:pt>
                <c:pt idx="8826">
                  <c:v>43404</c:v>
                </c:pt>
                <c:pt idx="8827">
                  <c:v>43405</c:v>
                </c:pt>
                <c:pt idx="8828">
                  <c:v>43406</c:v>
                </c:pt>
                <c:pt idx="8829">
                  <c:v>43409</c:v>
                </c:pt>
                <c:pt idx="8830">
                  <c:v>43410</c:v>
                </c:pt>
                <c:pt idx="8831">
                  <c:v>43411</c:v>
                </c:pt>
                <c:pt idx="8832">
                  <c:v>43412</c:v>
                </c:pt>
                <c:pt idx="8833">
                  <c:v>43413</c:v>
                </c:pt>
                <c:pt idx="8834">
                  <c:v>43416</c:v>
                </c:pt>
                <c:pt idx="8835">
                  <c:v>43417</c:v>
                </c:pt>
                <c:pt idx="8836">
                  <c:v>43418</c:v>
                </c:pt>
                <c:pt idx="8837">
                  <c:v>43419</c:v>
                </c:pt>
                <c:pt idx="8838">
                  <c:v>43420</c:v>
                </c:pt>
                <c:pt idx="8839">
                  <c:v>43423</c:v>
                </c:pt>
                <c:pt idx="8840">
                  <c:v>43424</c:v>
                </c:pt>
                <c:pt idx="8841">
                  <c:v>43425</c:v>
                </c:pt>
                <c:pt idx="8842">
                  <c:v>43426</c:v>
                </c:pt>
                <c:pt idx="8843">
                  <c:v>43427</c:v>
                </c:pt>
                <c:pt idx="8844">
                  <c:v>43430</c:v>
                </c:pt>
                <c:pt idx="8845">
                  <c:v>43431</c:v>
                </c:pt>
                <c:pt idx="8846">
                  <c:v>43432</c:v>
                </c:pt>
                <c:pt idx="8847">
                  <c:v>43433</c:v>
                </c:pt>
                <c:pt idx="8848">
                  <c:v>43434</c:v>
                </c:pt>
                <c:pt idx="8849">
                  <c:v>43437</c:v>
                </c:pt>
                <c:pt idx="8850">
                  <c:v>43438</c:v>
                </c:pt>
                <c:pt idx="8851">
                  <c:v>43439</c:v>
                </c:pt>
                <c:pt idx="8852">
                  <c:v>43440</c:v>
                </c:pt>
                <c:pt idx="8853">
                  <c:v>43441</c:v>
                </c:pt>
                <c:pt idx="8854">
                  <c:v>43444</c:v>
                </c:pt>
                <c:pt idx="8855">
                  <c:v>43445</c:v>
                </c:pt>
                <c:pt idx="8856">
                  <c:v>43446</c:v>
                </c:pt>
                <c:pt idx="8857">
                  <c:v>43447</c:v>
                </c:pt>
                <c:pt idx="8858">
                  <c:v>43448</c:v>
                </c:pt>
                <c:pt idx="8859">
                  <c:v>43451</c:v>
                </c:pt>
                <c:pt idx="8860">
                  <c:v>43452</c:v>
                </c:pt>
                <c:pt idx="8861">
                  <c:v>43453</c:v>
                </c:pt>
                <c:pt idx="8862">
                  <c:v>43454</c:v>
                </c:pt>
                <c:pt idx="8863">
                  <c:v>43455</c:v>
                </c:pt>
                <c:pt idx="8864">
                  <c:v>43458</c:v>
                </c:pt>
                <c:pt idx="8865">
                  <c:v>43459</c:v>
                </c:pt>
                <c:pt idx="8866">
                  <c:v>43460</c:v>
                </c:pt>
                <c:pt idx="8867">
                  <c:v>43461</c:v>
                </c:pt>
                <c:pt idx="8868">
                  <c:v>43462</c:v>
                </c:pt>
                <c:pt idx="8869">
                  <c:v>43465</c:v>
                </c:pt>
                <c:pt idx="8870">
                  <c:v>43466</c:v>
                </c:pt>
                <c:pt idx="8871">
                  <c:v>43467</c:v>
                </c:pt>
                <c:pt idx="8872">
                  <c:v>43468</c:v>
                </c:pt>
                <c:pt idx="8873">
                  <c:v>43469</c:v>
                </c:pt>
                <c:pt idx="8874">
                  <c:v>43472</c:v>
                </c:pt>
                <c:pt idx="8875">
                  <c:v>43473</c:v>
                </c:pt>
                <c:pt idx="8876">
                  <c:v>43474</c:v>
                </c:pt>
                <c:pt idx="8877">
                  <c:v>43475</c:v>
                </c:pt>
                <c:pt idx="8878">
                  <c:v>43476</c:v>
                </c:pt>
                <c:pt idx="8879">
                  <c:v>43479</c:v>
                </c:pt>
                <c:pt idx="8880">
                  <c:v>43480</c:v>
                </c:pt>
                <c:pt idx="8881">
                  <c:v>43481</c:v>
                </c:pt>
                <c:pt idx="8882">
                  <c:v>43482</c:v>
                </c:pt>
                <c:pt idx="8883">
                  <c:v>43483</c:v>
                </c:pt>
                <c:pt idx="8884">
                  <c:v>43486</c:v>
                </c:pt>
                <c:pt idx="8885">
                  <c:v>43487</c:v>
                </c:pt>
                <c:pt idx="8886">
                  <c:v>43488</c:v>
                </c:pt>
                <c:pt idx="8887">
                  <c:v>43489</c:v>
                </c:pt>
                <c:pt idx="8888">
                  <c:v>43490</c:v>
                </c:pt>
                <c:pt idx="8889">
                  <c:v>43493</c:v>
                </c:pt>
                <c:pt idx="8890">
                  <c:v>43494</c:v>
                </c:pt>
                <c:pt idx="8891">
                  <c:v>43495</c:v>
                </c:pt>
                <c:pt idx="8892">
                  <c:v>43496</c:v>
                </c:pt>
                <c:pt idx="8893">
                  <c:v>43497</c:v>
                </c:pt>
                <c:pt idx="8894">
                  <c:v>43500</c:v>
                </c:pt>
                <c:pt idx="8895">
                  <c:v>43501</c:v>
                </c:pt>
                <c:pt idx="8896">
                  <c:v>43502</c:v>
                </c:pt>
                <c:pt idx="8897">
                  <c:v>43503</c:v>
                </c:pt>
                <c:pt idx="8898">
                  <c:v>43504</c:v>
                </c:pt>
                <c:pt idx="8899">
                  <c:v>43507</c:v>
                </c:pt>
                <c:pt idx="8900">
                  <c:v>43508</c:v>
                </c:pt>
                <c:pt idx="8901">
                  <c:v>43509</c:v>
                </c:pt>
                <c:pt idx="8902">
                  <c:v>43510</c:v>
                </c:pt>
                <c:pt idx="8903">
                  <c:v>43511</c:v>
                </c:pt>
                <c:pt idx="8904">
                  <c:v>43514</c:v>
                </c:pt>
                <c:pt idx="8905">
                  <c:v>43515</c:v>
                </c:pt>
                <c:pt idx="8906">
                  <c:v>43516</c:v>
                </c:pt>
                <c:pt idx="8907">
                  <c:v>43517</c:v>
                </c:pt>
                <c:pt idx="8908">
                  <c:v>43518</c:v>
                </c:pt>
                <c:pt idx="8909">
                  <c:v>43521</c:v>
                </c:pt>
                <c:pt idx="8910">
                  <c:v>43522</c:v>
                </c:pt>
                <c:pt idx="8911">
                  <c:v>43523</c:v>
                </c:pt>
                <c:pt idx="8912">
                  <c:v>43524</c:v>
                </c:pt>
                <c:pt idx="8913">
                  <c:v>43525</c:v>
                </c:pt>
                <c:pt idx="8914">
                  <c:v>43528</c:v>
                </c:pt>
                <c:pt idx="8915">
                  <c:v>43529</c:v>
                </c:pt>
                <c:pt idx="8916">
                  <c:v>43530</c:v>
                </c:pt>
                <c:pt idx="8917">
                  <c:v>43531</c:v>
                </c:pt>
                <c:pt idx="8918">
                  <c:v>43532</c:v>
                </c:pt>
                <c:pt idx="8919">
                  <c:v>43535</c:v>
                </c:pt>
                <c:pt idx="8920">
                  <c:v>43536</c:v>
                </c:pt>
                <c:pt idx="8921">
                  <c:v>43537</c:v>
                </c:pt>
                <c:pt idx="8922">
                  <c:v>43538</c:v>
                </c:pt>
                <c:pt idx="8923">
                  <c:v>43539</c:v>
                </c:pt>
                <c:pt idx="8924">
                  <c:v>43542</c:v>
                </c:pt>
                <c:pt idx="8925">
                  <c:v>43543</c:v>
                </c:pt>
                <c:pt idx="8926">
                  <c:v>43544</c:v>
                </c:pt>
                <c:pt idx="8927">
                  <c:v>43545</c:v>
                </c:pt>
                <c:pt idx="8928">
                  <c:v>43546</c:v>
                </c:pt>
                <c:pt idx="8929">
                  <c:v>43549</c:v>
                </c:pt>
                <c:pt idx="8930">
                  <c:v>43550</c:v>
                </c:pt>
                <c:pt idx="8931">
                  <c:v>43551</c:v>
                </c:pt>
                <c:pt idx="8932">
                  <c:v>43552</c:v>
                </c:pt>
                <c:pt idx="8933">
                  <c:v>43553</c:v>
                </c:pt>
                <c:pt idx="8934">
                  <c:v>43556</c:v>
                </c:pt>
                <c:pt idx="8935">
                  <c:v>43557</c:v>
                </c:pt>
                <c:pt idx="8936">
                  <c:v>43558</c:v>
                </c:pt>
                <c:pt idx="8937">
                  <c:v>43559</c:v>
                </c:pt>
                <c:pt idx="8938">
                  <c:v>43560</c:v>
                </c:pt>
                <c:pt idx="8939">
                  <c:v>43563</c:v>
                </c:pt>
                <c:pt idx="8940">
                  <c:v>43564</c:v>
                </c:pt>
                <c:pt idx="8941">
                  <c:v>43565</c:v>
                </c:pt>
                <c:pt idx="8942">
                  <c:v>43566</c:v>
                </c:pt>
                <c:pt idx="8943">
                  <c:v>43567</c:v>
                </c:pt>
                <c:pt idx="8944">
                  <c:v>43570</c:v>
                </c:pt>
                <c:pt idx="8945">
                  <c:v>43571</c:v>
                </c:pt>
                <c:pt idx="8946">
                  <c:v>43572</c:v>
                </c:pt>
                <c:pt idx="8947">
                  <c:v>43573</c:v>
                </c:pt>
                <c:pt idx="8948">
                  <c:v>43574</c:v>
                </c:pt>
                <c:pt idx="8949">
                  <c:v>43577</c:v>
                </c:pt>
                <c:pt idx="8950">
                  <c:v>43578</c:v>
                </c:pt>
                <c:pt idx="8951">
                  <c:v>43579</c:v>
                </c:pt>
                <c:pt idx="8952">
                  <c:v>43580</c:v>
                </c:pt>
                <c:pt idx="8953">
                  <c:v>43581</c:v>
                </c:pt>
                <c:pt idx="8954">
                  <c:v>43584</c:v>
                </c:pt>
                <c:pt idx="8955">
                  <c:v>43585</c:v>
                </c:pt>
                <c:pt idx="8956">
                  <c:v>43586</c:v>
                </c:pt>
                <c:pt idx="8957">
                  <c:v>43587</c:v>
                </c:pt>
                <c:pt idx="8958">
                  <c:v>43588</c:v>
                </c:pt>
                <c:pt idx="8959">
                  <c:v>43591</c:v>
                </c:pt>
                <c:pt idx="8960">
                  <c:v>43592</c:v>
                </c:pt>
                <c:pt idx="8961">
                  <c:v>43593</c:v>
                </c:pt>
                <c:pt idx="8962">
                  <c:v>43594</c:v>
                </c:pt>
                <c:pt idx="8963">
                  <c:v>43595</c:v>
                </c:pt>
                <c:pt idx="8964">
                  <c:v>43598</c:v>
                </c:pt>
                <c:pt idx="8965">
                  <c:v>43599</c:v>
                </c:pt>
                <c:pt idx="8966">
                  <c:v>43600</c:v>
                </c:pt>
                <c:pt idx="8967">
                  <c:v>43601</c:v>
                </c:pt>
                <c:pt idx="8968">
                  <c:v>43602</c:v>
                </c:pt>
                <c:pt idx="8969">
                  <c:v>43605</c:v>
                </c:pt>
                <c:pt idx="8970">
                  <c:v>43606</c:v>
                </c:pt>
                <c:pt idx="8971">
                  <c:v>43607</c:v>
                </c:pt>
                <c:pt idx="8972">
                  <c:v>43608</c:v>
                </c:pt>
                <c:pt idx="8973">
                  <c:v>43609</c:v>
                </c:pt>
                <c:pt idx="8974">
                  <c:v>43612</c:v>
                </c:pt>
                <c:pt idx="8975">
                  <c:v>43613</c:v>
                </c:pt>
                <c:pt idx="8976">
                  <c:v>43614</c:v>
                </c:pt>
                <c:pt idx="8977">
                  <c:v>43615</c:v>
                </c:pt>
                <c:pt idx="8978">
                  <c:v>43616</c:v>
                </c:pt>
                <c:pt idx="8979">
                  <c:v>43619</c:v>
                </c:pt>
                <c:pt idx="8980">
                  <c:v>43620</c:v>
                </c:pt>
                <c:pt idx="8981">
                  <c:v>43621</c:v>
                </c:pt>
                <c:pt idx="8982">
                  <c:v>43622</c:v>
                </c:pt>
                <c:pt idx="8983">
                  <c:v>43623</c:v>
                </c:pt>
                <c:pt idx="8984">
                  <c:v>43626</c:v>
                </c:pt>
                <c:pt idx="8985">
                  <c:v>43627</c:v>
                </c:pt>
                <c:pt idx="8986">
                  <c:v>43628</c:v>
                </c:pt>
                <c:pt idx="8987">
                  <c:v>43629</c:v>
                </c:pt>
                <c:pt idx="8988">
                  <c:v>43630</c:v>
                </c:pt>
                <c:pt idx="8989">
                  <c:v>43633</c:v>
                </c:pt>
                <c:pt idx="8990">
                  <c:v>43634</c:v>
                </c:pt>
                <c:pt idx="8991">
                  <c:v>43635</c:v>
                </c:pt>
                <c:pt idx="8992">
                  <c:v>43636</c:v>
                </c:pt>
                <c:pt idx="8993">
                  <c:v>43637</c:v>
                </c:pt>
                <c:pt idx="8994">
                  <c:v>43640</c:v>
                </c:pt>
                <c:pt idx="8995">
                  <c:v>43641</c:v>
                </c:pt>
                <c:pt idx="8996">
                  <c:v>43642</c:v>
                </c:pt>
                <c:pt idx="8997">
                  <c:v>43643</c:v>
                </c:pt>
                <c:pt idx="8998">
                  <c:v>43644</c:v>
                </c:pt>
                <c:pt idx="8999">
                  <c:v>43647</c:v>
                </c:pt>
                <c:pt idx="9000">
                  <c:v>43648</c:v>
                </c:pt>
                <c:pt idx="9001">
                  <c:v>43649</c:v>
                </c:pt>
                <c:pt idx="9002">
                  <c:v>43650</c:v>
                </c:pt>
                <c:pt idx="9003">
                  <c:v>43651</c:v>
                </c:pt>
                <c:pt idx="9004">
                  <c:v>43654</c:v>
                </c:pt>
                <c:pt idx="9005">
                  <c:v>43655</c:v>
                </c:pt>
                <c:pt idx="9006">
                  <c:v>43656</c:v>
                </c:pt>
                <c:pt idx="9007">
                  <c:v>43657</c:v>
                </c:pt>
                <c:pt idx="9008">
                  <c:v>43658</c:v>
                </c:pt>
                <c:pt idx="9009">
                  <c:v>43661</c:v>
                </c:pt>
                <c:pt idx="9010">
                  <c:v>43662</c:v>
                </c:pt>
                <c:pt idx="9011">
                  <c:v>43663</c:v>
                </c:pt>
                <c:pt idx="9012">
                  <c:v>43664</c:v>
                </c:pt>
                <c:pt idx="9013">
                  <c:v>43665</c:v>
                </c:pt>
                <c:pt idx="9014">
                  <c:v>43668</c:v>
                </c:pt>
                <c:pt idx="9015">
                  <c:v>43669</c:v>
                </c:pt>
                <c:pt idx="9016">
                  <c:v>43670</c:v>
                </c:pt>
                <c:pt idx="9017">
                  <c:v>43671</c:v>
                </c:pt>
                <c:pt idx="9018">
                  <c:v>43672</c:v>
                </c:pt>
                <c:pt idx="9019">
                  <c:v>43675</c:v>
                </c:pt>
                <c:pt idx="9020">
                  <c:v>43676</c:v>
                </c:pt>
                <c:pt idx="9021">
                  <c:v>43677</c:v>
                </c:pt>
                <c:pt idx="9022">
                  <c:v>43678</c:v>
                </c:pt>
                <c:pt idx="9023">
                  <c:v>43679</c:v>
                </c:pt>
                <c:pt idx="9024">
                  <c:v>43682</c:v>
                </c:pt>
                <c:pt idx="9025">
                  <c:v>43683</c:v>
                </c:pt>
                <c:pt idx="9026">
                  <c:v>43684</c:v>
                </c:pt>
                <c:pt idx="9027">
                  <c:v>43685</c:v>
                </c:pt>
                <c:pt idx="9028">
                  <c:v>43686</c:v>
                </c:pt>
                <c:pt idx="9029">
                  <c:v>43689</c:v>
                </c:pt>
                <c:pt idx="9030">
                  <c:v>43690</c:v>
                </c:pt>
                <c:pt idx="9031">
                  <c:v>43691</c:v>
                </c:pt>
                <c:pt idx="9032">
                  <c:v>43692</c:v>
                </c:pt>
                <c:pt idx="9033">
                  <c:v>43693</c:v>
                </c:pt>
                <c:pt idx="9034">
                  <c:v>43696</c:v>
                </c:pt>
                <c:pt idx="9035">
                  <c:v>43697</c:v>
                </c:pt>
                <c:pt idx="9036">
                  <c:v>43698</c:v>
                </c:pt>
                <c:pt idx="9037">
                  <c:v>43699</c:v>
                </c:pt>
                <c:pt idx="9038">
                  <c:v>43700</c:v>
                </c:pt>
                <c:pt idx="9039">
                  <c:v>43703</c:v>
                </c:pt>
                <c:pt idx="9040">
                  <c:v>43704</c:v>
                </c:pt>
                <c:pt idx="9041">
                  <c:v>43705</c:v>
                </c:pt>
                <c:pt idx="9042">
                  <c:v>43706</c:v>
                </c:pt>
                <c:pt idx="9043">
                  <c:v>43707</c:v>
                </c:pt>
                <c:pt idx="9044">
                  <c:v>43710</c:v>
                </c:pt>
                <c:pt idx="9045">
                  <c:v>43711</c:v>
                </c:pt>
                <c:pt idx="9046">
                  <c:v>43712</c:v>
                </c:pt>
                <c:pt idx="9047">
                  <c:v>43713</c:v>
                </c:pt>
                <c:pt idx="9048">
                  <c:v>43714</c:v>
                </c:pt>
                <c:pt idx="9049">
                  <c:v>43717</c:v>
                </c:pt>
                <c:pt idx="9050">
                  <c:v>43718</c:v>
                </c:pt>
                <c:pt idx="9051">
                  <c:v>43719</c:v>
                </c:pt>
                <c:pt idx="9052">
                  <c:v>43720</c:v>
                </c:pt>
                <c:pt idx="9053">
                  <c:v>43721</c:v>
                </c:pt>
                <c:pt idx="9054">
                  <c:v>43724</c:v>
                </c:pt>
                <c:pt idx="9055">
                  <c:v>43725</c:v>
                </c:pt>
                <c:pt idx="9056">
                  <c:v>43726</c:v>
                </c:pt>
                <c:pt idx="9057">
                  <c:v>43727</c:v>
                </c:pt>
                <c:pt idx="9058">
                  <c:v>43728</c:v>
                </c:pt>
                <c:pt idx="9059">
                  <c:v>43731</c:v>
                </c:pt>
                <c:pt idx="9060">
                  <c:v>43732</c:v>
                </c:pt>
                <c:pt idx="9061">
                  <c:v>43733</c:v>
                </c:pt>
                <c:pt idx="9062">
                  <c:v>43734</c:v>
                </c:pt>
                <c:pt idx="9063">
                  <c:v>43735</c:v>
                </c:pt>
                <c:pt idx="9064">
                  <c:v>43738</c:v>
                </c:pt>
                <c:pt idx="9065">
                  <c:v>43739</c:v>
                </c:pt>
                <c:pt idx="9066">
                  <c:v>43740</c:v>
                </c:pt>
                <c:pt idx="9067">
                  <c:v>43741</c:v>
                </c:pt>
                <c:pt idx="9068">
                  <c:v>43742</c:v>
                </c:pt>
                <c:pt idx="9069">
                  <c:v>43745</c:v>
                </c:pt>
                <c:pt idx="9070">
                  <c:v>43746</c:v>
                </c:pt>
                <c:pt idx="9071">
                  <c:v>43747</c:v>
                </c:pt>
                <c:pt idx="9072">
                  <c:v>43748</c:v>
                </c:pt>
                <c:pt idx="9073">
                  <c:v>43749</c:v>
                </c:pt>
                <c:pt idx="9074">
                  <c:v>43752</c:v>
                </c:pt>
                <c:pt idx="9075">
                  <c:v>43753</c:v>
                </c:pt>
                <c:pt idx="9076">
                  <c:v>43754</c:v>
                </c:pt>
                <c:pt idx="9077">
                  <c:v>43755</c:v>
                </c:pt>
                <c:pt idx="9078">
                  <c:v>43756</c:v>
                </c:pt>
                <c:pt idx="9079">
                  <c:v>43759</c:v>
                </c:pt>
                <c:pt idx="9080">
                  <c:v>43760</c:v>
                </c:pt>
                <c:pt idx="9081">
                  <c:v>43761</c:v>
                </c:pt>
                <c:pt idx="9082">
                  <c:v>43762</c:v>
                </c:pt>
                <c:pt idx="9083">
                  <c:v>43763</c:v>
                </c:pt>
                <c:pt idx="9084">
                  <c:v>43766</c:v>
                </c:pt>
                <c:pt idx="9085">
                  <c:v>43767</c:v>
                </c:pt>
                <c:pt idx="9086">
                  <c:v>43768</c:v>
                </c:pt>
                <c:pt idx="9087">
                  <c:v>43769</c:v>
                </c:pt>
                <c:pt idx="9088">
                  <c:v>43770</c:v>
                </c:pt>
                <c:pt idx="9089">
                  <c:v>43773</c:v>
                </c:pt>
                <c:pt idx="9090">
                  <c:v>43774</c:v>
                </c:pt>
                <c:pt idx="9091">
                  <c:v>43775</c:v>
                </c:pt>
                <c:pt idx="9092">
                  <c:v>43776</c:v>
                </c:pt>
                <c:pt idx="9093">
                  <c:v>43777</c:v>
                </c:pt>
                <c:pt idx="9094">
                  <c:v>43780</c:v>
                </c:pt>
                <c:pt idx="9095">
                  <c:v>43781</c:v>
                </c:pt>
                <c:pt idx="9096">
                  <c:v>43782</c:v>
                </c:pt>
                <c:pt idx="9097">
                  <c:v>43783</c:v>
                </c:pt>
                <c:pt idx="9098">
                  <c:v>43784</c:v>
                </c:pt>
                <c:pt idx="9099">
                  <c:v>43787</c:v>
                </c:pt>
                <c:pt idx="9100">
                  <c:v>43788</c:v>
                </c:pt>
                <c:pt idx="9101">
                  <c:v>43789</c:v>
                </c:pt>
                <c:pt idx="9102">
                  <c:v>43790</c:v>
                </c:pt>
                <c:pt idx="9103">
                  <c:v>43791</c:v>
                </c:pt>
                <c:pt idx="9104">
                  <c:v>43794</c:v>
                </c:pt>
                <c:pt idx="9105">
                  <c:v>43795</c:v>
                </c:pt>
                <c:pt idx="9106">
                  <c:v>43796</c:v>
                </c:pt>
                <c:pt idx="9107">
                  <c:v>43797</c:v>
                </c:pt>
                <c:pt idx="9108">
                  <c:v>43798</c:v>
                </c:pt>
                <c:pt idx="9109">
                  <c:v>43801</c:v>
                </c:pt>
                <c:pt idx="9110">
                  <c:v>43802</c:v>
                </c:pt>
                <c:pt idx="9111">
                  <c:v>43803</c:v>
                </c:pt>
                <c:pt idx="9112">
                  <c:v>43804</c:v>
                </c:pt>
                <c:pt idx="9113">
                  <c:v>43805</c:v>
                </c:pt>
                <c:pt idx="9114">
                  <c:v>43808</c:v>
                </c:pt>
                <c:pt idx="9115">
                  <c:v>43809</c:v>
                </c:pt>
                <c:pt idx="9116">
                  <c:v>43810</c:v>
                </c:pt>
                <c:pt idx="9117">
                  <c:v>43811</c:v>
                </c:pt>
                <c:pt idx="9118">
                  <c:v>43812</c:v>
                </c:pt>
                <c:pt idx="9119">
                  <c:v>43815</c:v>
                </c:pt>
                <c:pt idx="9120">
                  <c:v>43816</c:v>
                </c:pt>
                <c:pt idx="9121">
                  <c:v>43817</c:v>
                </c:pt>
                <c:pt idx="9122">
                  <c:v>43818</c:v>
                </c:pt>
                <c:pt idx="9123">
                  <c:v>43819</c:v>
                </c:pt>
                <c:pt idx="9124">
                  <c:v>43822</c:v>
                </c:pt>
                <c:pt idx="9125">
                  <c:v>43823</c:v>
                </c:pt>
                <c:pt idx="9126">
                  <c:v>43824</c:v>
                </c:pt>
                <c:pt idx="9127">
                  <c:v>43825</c:v>
                </c:pt>
                <c:pt idx="9128">
                  <c:v>43826</c:v>
                </c:pt>
                <c:pt idx="9129">
                  <c:v>43829</c:v>
                </c:pt>
                <c:pt idx="9130">
                  <c:v>43830</c:v>
                </c:pt>
                <c:pt idx="9131">
                  <c:v>43831</c:v>
                </c:pt>
                <c:pt idx="9132">
                  <c:v>43832</c:v>
                </c:pt>
                <c:pt idx="9133">
                  <c:v>43833</c:v>
                </c:pt>
                <c:pt idx="9134">
                  <c:v>43836</c:v>
                </c:pt>
                <c:pt idx="9135">
                  <c:v>43837</c:v>
                </c:pt>
                <c:pt idx="9136">
                  <c:v>43838</c:v>
                </c:pt>
                <c:pt idx="9137">
                  <c:v>43839</c:v>
                </c:pt>
                <c:pt idx="9138">
                  <c:v>43840</c:v>
                </c:pt>
                <c:pt idx="9139">
                  <c:v>43843</c:v>
                </c:pt>
                <c:pt idx="9140">
                  <c:v>43844</c:v>
                </c:pt>
                <c:pt idx="9141">
                  <c:v>43845</c:v>
                </c:pt>
                <c:pt idx="9142">
                  <c:v>43846</c:v>
                </c:pt>
                <c:pt idx="9143">
                  <c:v>43847</c:v>
                </c:pt>
                <c:pt idx="9144">
                  <c:v>43850</c:v>
                </c:pt>
                <c:pt idx="9145">
                  <c:v>43851</c:v>
                </c:pt>
                <c:pt idx="9146">
                  <c:v>43852</c:v>
                </c:pt>
                <c:pt idx="9147">
                  <c:v>43853</c:v>
                </c:pt>
                <c:pt idx="9148">
                  <c:v>43854</c:v>
                </c:pt>
                <c:pt idx="9149">
                  <c:v>43857</c:v>
                </c:pt>
                <c:pt idx="9150">
                  <c:v>43858</c:v>
                </c:pt>
                <c:pt idx="9151">
                  <c:v>43859</c:v>
                </c:pt>
                <c:pt idx="9152">
                  <c:v>43860</c:v>
                </c:pt>
                <c:pt idx="9153">
                  <c:v>43861</c:v>
                </c:pt>
                <c:pt idx="9154">
                  <c:v>43864</c:v>
                </c:pt>
                <c:pt idx="9155">
                  <c:v>43865</c:v>
                </c:pt>
                <c:pt idx="9156">
                  <c:v>43866</c:v>
                </c:pt>
                <c:pt idx="9157">
                  <c:v>43867</c:v>
                </c:pt>
                <c:pt idx="9158">
                  <c:v>43868</c:v>
                </c:pt>
                <c:pt idx="9159">
                  <c:v>43871</c:v>
                </c:pt>
                <c:pt idx="9160">
                  <c:v>43872</c:v>
                </c:pt>
                <c:pt idx="9161">
                  <c:v>43873</c:v>
                </c:pt>
                <c:pt idx="9162">
                  <c:v>43874</c:v>
                </c:pt>
                <c:pt idx="9163">
                  <c:v>43875</c:v>
                </c:pt>
                <c:pt idx="9164">
                  <c:v>43878</c:v>
                </c:pt>
                <c:pt idx="9165">
                  <c:v>43879</c:v>
                </c:pt>
                <c:pt idx="9166">
                  <c:v>43880</c:v>
                </c:pt>
                <c:pt idx="9167">
                  <c:v>43881</c:v>
                </c:pt>
                <c:pt idx="9168">
                  <c:v>43882</c:v>
                </c:pt>
                <c:pt idx="9169">
                  <c:v>43885</c:v>
                </c:pt>
                <c:pt idx="9170">
                  <c:v>43886</c:v>
                </c:pt>
                <c:pt idx="9171">
                  <c:v>43887</c:v>
                </c:pt>
                <c:pt idx="9172">
                  <c:v>43888</c:v>
                </c:pt>
                <c:pt idx="9173">
                  <c:v>43889</c:v>
                </c:pt>
                <c:pt idx="9174">
                  <c:v>43892</c:v>
                </c:pt>
                <c:pt idx="9175">
                  <c:v>43893</c:v>
                </c:pt>
                <c:pt idx="9176">
                  <c:v>43894</c:v>
                </c:pt>
                <c:pt idx="9177">
                  <c:v>43895</c:v>
                </c:pt>
                <c:pt idx="9178">
                  <c:v>43896</c:v>
                </c:pt>
                <c:pt idx="9179">
                  <c:v>43899</c:v>
                </c:pt>
                <c:pt idx="9180">
                  <c:v>43900</c:v>
                </c:pt>
                <c:pt idx="9181">
                  <c:v>43901</c:v>
                </c:pt>
                <c:pt idx="9182">
                  <c:v>43902</c:v>
                </c:pt>
                <c:pt idx="9183">
                  <c:v>43903</c:v>
                </c:pt>
                <c:pt idx="9184">
                  <c:v>43906</c:v>
                </c:pt>
                <c:pt idx="9185">
                  <c:v>43907</c:v>
                </c:pt>
                <c:pt idx="9186">
                  <c:v>43908</c:v>
                </c:pt>
                <c:pt idx="9187">
                  <c:v>43909</c:v>
                </c:pt>
                <c:pt idx="9188">
                  <c:v>43910</c:v>
                </c:pt>
                <c:pt idx="9189">
                  <c:v>43913</c:v>
                </c:pt>
                <c:pt idx="9190">
                  <c:v>43914</c:v>
                </c:pt>
                <c:pt idx="9191">
                  <c:v>43915</c:v>
                </c:pt>
                <c:pt idx="9192">
                  <c:v>43916</c:v>
                </c:pt>
                <c:pt idx="9193">
                  <c:v>43917</c:v>
                </c:pt>
                <c:pt idx="9194">
                  <c:v>43920</c:v>
                </c:pt>
                <c:pt idx="9195">
                  <c:v>43921</c:v>
                </c:pt>
                <c:pt idx="9196">
                  <c:v>43922</c:v>
                </c:pt>
                <c:pt idx="9197">
                  <c:v>43923</c:v>
                </c:pt>
                <c:pt idx="9198">
                  <c:v>43924</c:v>
                </c:pt>
                <c:pt idx="9199">
                  <c:v>43927</c:v>
                </c:pt>
                <c:pt idx="9200">
                  <c:v>43928</c:v>
                </c:pt>
                <c:pt idx="9201">
                  <c:v>43929</c:v>
                </c:pt>
                <c:pt idx="9202">
                  <c:v>43930</c:v>
                </c:pt>
                <c:pt idx="9203">
                  <c:v>43931</c:v>
                </c:pt>
                <c:pt idx="9204">
                  <c:v>43934</c:v>
                </c:pt>
                <c:pt idx="9205">
                  <c:v>43935</c:v>
                </c:pt>
                <c:pt idx="9206">
                  <c:v>43936</c:v>
                </c:pt>
                <c:pt idx="9207">
                  <c:v>43937</c:v>
                </c:pt>
                <c:pt idx="9208">
                  <c:v>43938</c:v>
                </c:pt>
                <c:pt idx="9209">
                  <c:v>43941</c:v>
                </c:pt>
                <c:pt idx="9210">
                  <c:v>43942</c:v>
                </c:pt>
                <c:pt idx="9211">
                  <c:v>43943</c:v>
                </c:pt>
                <c:pt idx="9212">
                  <c:v>43944</c:v>
                </c:pt>
                <c:pt idx="9213">
                  <c:v>43945</c:v>
                </c:pt>
                <c:pt idx="9214">
                  <c:v>43948</c:v>
                </c:pt>
                <c:pt idx="9215">
                  <c:v>43949</c:v>
                </c:pt>
                <c:pt idx="9216">
                  <c:v>43950</c:v>
                </c:pt>
                <c:pt idx="9217">
                  <c:v>43951</c:v>
                </c:pt>
                <c:pt idx="9218">
                  <c:v>43952</c:v>
                </c:pt>
                <c:pt idx="9219">
                  <c:v>43955</c:v>
                </c:pt>
                <c:pt idx="9220">
                  <c:v>43956</c:v>
                </c:pt>
                <c:pt idx="9221">
                  <c:v>43957</c:v>
                </c:pt>
                <c:pt idx="9222">
                  <c:v>43958</c:v>
                </c:pt>
                <c:pt idx="9223">
                  <c:v>43959</c:v>
                </c:pt>
                <c:pt idx="9224">
                  <c:v>43962</c:v>
                </c:pt>
                <c:pt idx="9225">
                  <c:v>43963</c:v>
                </c:pt>
                <c:pt idx="9226">
                  <c:v>43964</c:v>
                </c:pt>
                <c:pt idx="9227">
                  <c:v>43965</c:v>
                </c:pt>
                <c:pt idx="9228">
                  <c:v>43966</c:v>
                </c:pt>
                <c:pt idx="9229">
                  <c:v>43969</c:v>
                </c:pt>
                <c:pt idx="9230">
                  <c:v>43970</c:v>
                </c:pt>
                <c:pt idx="9231">
                  <c:v>43971</c:v>
                </c:pt>
                <c:pt idx="9232">
                  <c:v>43972</c:v>
                </c:pt>
                <c:pt idx="9233">
                  <c:v>43973</c:v>
                </c:pt>
                <c:pt idx="9234">
                  <c:v>43976</c:v>
                </c:pt>
                <c:pt idx="9235">
                  <c:v>43977</c:v>
                </c:pt>
                <c:pt idx="9236">
                  <c:v>43978</c:v>
                </c:pt>
                <c:pt idx="9237">
                  <c:v>43979</c:v>
                </c:pt>
                <c:pt idx="9238">
                  <c:v>43980</c:v>
                </c:pt>
                <c:pt idx="9239">
                  <c:v>43983</c:v>
                </c:pt>
                <c:pt idx="9240">
                  <c:v>43984</c:v>
                </c:pt>
                <c:pt idx="9241">
                  <c:v>43985</c:v>
                </c:pt>
                <c:pt idx="9242">
                  <c:v>43986</c:v>
                </c:pt>
                <c:pt idx="9243">
                  <c:v>43987</c:v>
                </c:pt>
                <c:pt idx="9244">
                  <c:v>43990</c:v>
                </c:pt>
                <c:pt idx="9245">
                  <c:v>43991</c:v>
                </c:pt>
                <c:pt idx="9246">
                  <c:v>43992</c:v>
                </c:pt>
                <c:pt idx="9247">
                  <c:v>43993</c:v>
                </c:pt>
                <c:pt idx="9248">
                  <c:v>43994</c:v>
                </c:pt>
                <c:pt idx="9249">
                  <c:v>43997</c:v>
                </c:pt>
                <c:pt idx="9250">
                  <c:v>43998</c:v>
                </c:pt>
                <c:pt idx="9251">
                  <c:v>43999</c:v>
                </c:pt>
                <c:pt idx="9252">
                  <c:v>44000</c:v>
                </c:pt>
                <c:pt idx="9253">
                  <c:v>44001</c:v>
                </c:pt>
                <c:pt idx="9254">
                  <c:v>44004</c:v>
                </c:pt>
                <c:pt idx="9255">
                  <c:v>44005</c:v>
                </c:pt>
                <c:pt idx="9256">
                  <c:v>44006</c:v>
                </c:pt>
                <c:pt idx="9257">
                  <c:v>44007</c:v>
                </c:pt>
                <c:pt idx="9258">
                  <c:v>44008</c:v>
                </c:pt>
                <c:pt idx="9259">
                  <c:v>44011</c:v>
                </c:pt>
                <c:pt idx="9260">
                  <c:v>44012</c:v>
                </c:pt>
                <c:pt idx="9261">
                  <c:v>44013</c:v>
                </c:pt>
                <c:pt idx="9262">
                  <c:v>44014</c:v>
                </c:pt>
                <c:pt idx="9263">
                  <c:v>44015</c:v>
                </c:pt>
                <c:pt idx="9264">
                  <c:v>44018</c:v>
                </c:pt>
                <c:pt idx="9265">
                  <c:v>44019</c:v>
                </c:pt>
                <c:pt idx="9266">
                  <c:v>44020</c:v>
                </c:pt>
                <c:pt idx="9267">
                  <c:v>44021</c:v>
                </c:pt>
                <c:pt idx="9268">
                  <c:v>44022</c:v>
                </c:pt>
                <c:pt idx="9269">
                  <c:v>44025</c:v>
                </c:pt>
                <c:pt idx="9270">
                  <c:v>44026</c:v>
                </c:pt>
                <c:pt idx="9271">
                  <c:v>44027</c:v>
                </c:pt>
                <c:pt idx="9272">
                  <c:v>44028</c:v>
                </c:pt>
                <c:pt idx="9273">
                  <c:v>44029</c:v>
                </c:pt>
                <c:pt idx="9274">
                  <c:v>44032</c:v>
                </c:pt>
                <c:pt idx="9275">
                  <c:v>44033</c:v>
                </c:pt>
                <c:pt idx="9276">
                  <c:v>44034</c:v>
                </c:pt>
                <c:pt idx="9277">
                  <c:v>44035</c:v>
                </c:pt>
                <c:pt idx="9278">
                  <c:v>44036</c:v>
                </c:pt>
                <c:pt idx="9279">
                  <c:v>44039</c:v>
                </c:pt>
                <c:pt idx="9280">
                  <c:v>44040</c:v>
                </c:pt>
                <c:pt idx="9281">
                  <c:v>44041</c:v>
                </c:pt>
                <c:pt idx="9282">
                  <c:v>44042</c:v>
                </c:pt>
                <c:pt idx="9283">
                  <c:v>44043</c:v>
                </c:pt>
                <c:pt idx="9284">
                  <c:v>44046</c:v>
                </c:pt>
                <c:pt idx="9285">
                  <c:v>44047</c:v>
                </c:pt>
                <c:pt idx="9286">
                  <c:v>44048</c:v>
                </c:pt>
                <c:pt idx="9287">
                  <c:v>44049</c:v>
                </c:pt>
                <c:pt idx="9288">
                  <c:v>44050</c:v>
                </c:pt>
                <c:pt idx="9289">
                  <c:v>44053</c:v>
                </c:pt>
                <c:pt idx="9290">
                  <c:v>44054</c:v>
                </c:pt>
                <c:pt idx="9291">
                  <c:v>44055</c:v>
                </c:pt>
                <c:pt idx="9292">
                  <c:v>44056</c:v>
                </c:pt>
                <c:pt idx="9293">
                  <c:v>44057</c:v>
                </c:pt>
                <c:pt idx="9294">
                  <c:v>44060</c:v>
                </c:pt>
                <c:pt idx="9295">
                  <c:v>44061</c:v>
                </c:pt>
                <c:pt idx="9296">
                  <c:v>44062</c:v>
                </c:pt>
                <c:pt idx="9297">
                  <c:v>44063</c:v>
                </c:pt>
                <c:pt idx="9298">
                  <c:v>44064</c:v>
                </c:pt>
                <c:pt idx="9299">
                  <c:v>44067</c:v>
                </c:pt>
                <c:pt idx="9300">
                  <c:v>44068</c:v>
                </c:pt>
                <c:pt idx="9301">
                  <c:v>44069</c:v>
                </c:pt>
                <c:pt idx="9302">
                  <c:v>44070</c:v>
                </c:pt>
                <c:pt idx="9303">
                  <c:v>44071</c:v>
                </c:pt>
                <c:pt idx="9304">
                  <c:v>44074</c:v>
                </c:pt>
                <c:pt idx="9305">
                  <c:v>44075</c:v>
                </c:pt>
                <c:pt idx="9306">
                  <c:v>44076</c:v>
                </c:pt>
                <c:pt idx="9307">
                  <c:v>44077</c:v>
                </c:pt>
                <c:pt idx="9308">
                  <c:v>44078</c:v>
                </c:pt>
                <c:pt idx="9309">
                  <c:v>44081</c:v>
                </c:pt>
                <c:pt idx="9310">
                  <c:v>44082</c:v>
                </c:pt>
                <c:pt idx="9311">
                  <c:v>44083</c:v>
                </c:pt>
                <c:pt idx="9312">
                  <c:v>44084</c:v>
                </c:pt>
                <c:pt idx="9313">
                  <c:v>44085</c:v>
                </c:pt>
                <c:pt idx="9314">
                  <c:v>44088</c:v>
                </c:pt>
                <c:pt idx="9315">
                  <c:v>44089</c:v>
                </c:pt>
                <c:pt idx="9316">
                  <c:v>44090</c:v>
                </c:pt>
                <c:pt idx="9317">
                  <c:v>44091</c:v>
                </c:pt>
                <c:pt idx="9318">
                  <c:v>44092</c:v>
                </c:pt>
                <c:pt idx="9319">
                  <c:v>44095</c:v>
                </c:pt>
                <c:pt idx="9320">
                  <c:v>44096</c:v>
                </c:pt>
                <c:pt idx="9321">
                  <c:v>44097</c:v>
                </c:pt>
                <c:pt idx="9322">
                  <c:v>44098</c:v>
                </c:pt>
                <c:pt idx="9323">
                  <c:v>44099</c:v>
                </c:pt>
                <c:pt idx="9324">
                  <c:v>44102</c:v>
                </c:pt>
                <c:pt idx="9325">
                  <c:v>44103</c:v>
                </c:pt>
                <c:pt idx="9326">
                  <c:v>44104</c:v>
                </c:pt>
                <c:pt idx="9327">
                  <c:v>44105</c:v>
                </c:pt>
                <c:pt idx="9328">
                  <c:v>44106</c:v>
                </c:pt>
                <c:pt idx="9329">
                  <c:v>44109</c:v>
                </c:pt>
                <c:pt idx="9330">
                  <c:v>44110</c:v>
                </c:pt>
                <c:pt idx="9331">
                  <c:v>44111</c:v>
                </c:pt>
                <c:pt idx="9332">
                  <c:v>44112</c:v>
                </c:pt>
                <c:pt idx="9333">
                  <c:v>44113</c:v>
                </c:pt>
                <c:pt idx="9334">
                  <c:v>44116</c:v>
                </c:pt>
                <c:pt idx="9335">
                  <c:v>44117</c:v>
                </c:pt>
                <c:pt idx="9336">
                  <c:v>44118</c:v>
                </c:pt>
                <c:pt idx="9337">
                  <c:v>44119</c:v>
                </c:pt>
                <c:pt idx="9338">
                  <c:v>44120</c:v>
                </c:pt>
                <c:pt idx="9339">
                  <c:v>44123</c:v>
                </c:pt>
                <c:pt idx="9340">
                  <c:v>44124</c:v>
                </c:pt>
                <c:pt idx="9341">
                  <c:v>44125</c:v>
                </c:pt>
                <c:pt idx="9342">
                  <c:v>44126</c:v>
                </c:pt>
                <c:pt idx="9343">
                  <c:v>44127</c:v>
                </c:pt>
                <c:pt idx="9344">
                  <c:v>44130</c:v>
                </c:pt>
                <c:pt idx="9345">
                  <c:v>44131</c:v>
                </c:pt>
                <c:pt idx="9346">
                  <c:v>44132</c:v>
                </c:pt>
                <c:pt idx="9347">
                  <c:v>44133</c:v>
                </c:pt>
                <c:pt idx="9348">
                  <c:v>44134</c:v>
                </c:pt>
                <c:pt idx="9349">
                  <c:v>44137</c:v>
                </c:pt>
                <c:pt idx="9350">
                  <c:v>44138</c:v>
                </c:pt>
                <c:pt idx="9351">
                  <c:v>44139</c:v>
                </c:pt>
                <c:pt idx="9352">
                  <c:v>44140</c:v>
                </c:pt>
                <c:pt idx="9353">
                  <c:v>44141</c:v>
                </c:pt>
                <c:pt idx="9354">
                  <c:v>44144</c:v>
                </c:pt>
                <c:pt idx="9355">
                  <c:v>44145</c:v>
                </c:pt>
                <c:pt idx="9356">
                  <c:v>44146</c:v>
                </c:pt>
                <c:pt idx="9357">
                  <c:v>44147</c:v>
                </c:pt>
                <c:pt idx="9358">
                  <c:v>44148</c:v>
                </c:pt>
                <c:pt idx="9359">
                  <c:v>44151</c:v>
                </c:pt>
                <c:pt idx="9360">
                  <c:v>44152</c:v>
                </c:pt>
                <c:pt idx="9361">
                  <c:v>44153</c:v>
                </c:pt>
                <c:pt idx="9362">
                  <c:v>44154</c:v>
                </c:pt>
                <c:pt idx="9363">
                  <c:v>44155</c:v>
                </c:pt>
                <c:pt idx="9364">
                  <c:v>44158</c:v>
                </c:pt>
                <c:pt idx="9365">
                  <c:v>44159</c:v>
                </c:pt>
                <c:pt idx="9366">
                  <c:v>44160</c:v>
                </c:pt>
                <c:pt idx="9367">
                  <c:v>44161</c:v>
                </c:pt>
                <c:pt idx="9368">
                  <c:v>44162</c:v>
                </c:pt>
                <c:pt idx="9369">
                  <c:v>44165</c:v>
                </c:pt>
                <c:pt idx="9370">
                  <c:v>44166</c:v>
                </c:pt>
                <c:pt idx="9371">
                  <c:v>44167</c:v>
                </c:pt>
                <c:pt idx="9372">
                  <c:v>44168</c:v>
                </c:pt>
                <c:pt idx="9373">
                  <c:v>44169</c:v>
                </c:pt>
                <c:pt idx="9374">
                  <c:v>44172</c:v>
                </c:pt>
                <c:pt idx="9375">
                  <c:v>44173</c:v>
                </c:pt>
                <c:pt idx="9376">
                  <c:v>44174</c:v>
                </c:pt>
                <c:pt idx="9377">
                  <c:v>44175</c:v>
                </c:pt>
                <c:pt idx="9378">
                  <c:v>44176</c:v>
                </c:pt>
                <c:pt idx="9379">
                  <c:v>44179</c:v>
                </c:pt>
                <c:pt idx="9380">
                  <c:v>44180</c:v>
                </c:pt>
                <c:pt idx="9381">
                  <c:v>44181</c:v>
                </c:pt>
                <c:pt idx="9382">
                  <c:v>44182</c:v>
                </c:pt>
                <c:pt idx="9383">
                  <c:v>44183</c:v>
                </c:pt>
                <c:pt idx="9384">
                  <c:v>44186</c:v>
                </c:pt>
                <c:pt idx="9385">
                  <c:v>44187</c:v>
                </c:pt>
                <c:pt idx="9386">
                  <c:v>44188</c:v>
                </c:pt>
                <c:pt idx="9387">
                  <c:v>44189</c:v>
                </c:pt>
                <c:pt idx="9388">
                  <c:v>44190</c:v>
                </c:pt>
                <c:pt idx="9389">
                  <c:v>44193</c:v>
                </c:pt>
                <c:pt idx="9390">
                  <c:v>44194</c:v>
                </c:pt>
                <c:pt idx="9391">
                  <c:v>44195</c:v>
                </c:pt>
                <c:pt idx="9392">
                  <c:v>44196</c:v>
                </c:pt>
                <c:pt idx="9393">
                  <c:v>44197</c:v>
                </c:pt>
                <c:pt idx="9394">
                  <c:v>44200</c:v>
                </c:pt>
                <c:pt idx="9395">
                  <c:v>44201</c:v>
                </c:pt>
                <c:pt idx="9396">
                  <c:v>44202</c:v>
                </c:pt>
                <c:pt idx="9397">
                  <c:v>44203</c:v>
                </c:pt>
                <c:pt idx="9398">
                  <c:v>44204</c:v>
                </c:pt>
                <c:pt idx="9399">
                  <c:v>44207</c:v>
                </c:pt>
                <c:pt idx="9400">
                  <c:v>44208</c:v>
                </c:pt>
                <c:pt idx="9401">
                  <c:v>44209</c:v>
                </c:pt>
                <c:pt idx="9402">
                  <c:v>44210</c:v>
                </c:pt>
                <c:pt idx="9403">
                  <c:v>44211</c:v>
                </c:pt>
                <c:pt idx="9404">
                  <c:v>44214</c:v>
                </c:pt>
                <c:pt idx="9405">
                  <c:v>44215</c:v>
                </c:pt>
                <c:pt idx="9406">
                  <c:v>44216</c:v>
                </c:pt>
                <c:pt idx="9407">
                  <c:v>44217</c:v>
                </c:pt>
                <c:pt idx="9408">
                  <c:v>44218</c:v>
                </c:pt>
                <c:pt idx="9409">
                  <c:v>44221</c:v>
                </c:pt>
                <c:pt idx="9410">
                  <c:v>44222</c:v>
                </c:pt>
                <c:pt idx="9411">
                  <c:v>44223</c:v>
                </c:pt>
                <c:pt idx="9412">
                  <c:v>44224</c:v>
                </c:pt>
                <c:pt idx="9413">
                  <c:v>44225</c:v>
                </c:pt>
                <c:pt idx="9414">
                  <c:v>44228</c:v>
                </c:pt>
                <c:pt idx="9415">
                  <c:v>44229</c:v>
                </c:pt>
                <c:pt idx="9416">
                  <c:v>44230</c:v>
                </c:pt>
                <c:pt idx="9417">
                  <c:v>44231</c:v>
                </c:pt>
                <c:pt idx="9418">
                  <c:v>44232</c:v>
                </c:pt>
                <c:pt idx="9419">
                  <c:v>44235</c:v>
                </c:pt>
                <c:pt idx="9420">
                  <c:v>44236</c:v>
                </c:pt>
                <c:pt idx="9421">
                  <c:v>44237</c:v>
                </c:pt>
                <c:pt idx="9422">
                  <c:v>44238</c:v>
                </c:pt>
                <c:pt idx="9423">
                  <c:v>44239</c:v>
                </c:pt>
                <c:pt idx="9424">
                  <c:v>44242</c:v>
                </c:pt>
                <c:pt idx="9425">
                  <c:v>44243</c:v>
                </c:pt>
                <c:pt idx="9426">
                  <c:v>44244</c:v>
                </c:pt>
                <c:pt idx="9427">
                  <c:v>44245</c:v>
                </c:pt>
                <c:pt idx="9428">
                  <c:v>44246</c:v>
                </c:pt>
                <c:pt idx="9429">
                  <c:v>44249</c:v>
                </c:pt>
                <c:pt idx="9430">
                  <c:v>44250</c:v>
                </c:pt>
                <c:pt idx="9431">
                  <c:v>44251</c:v>
                </c:pt>
                <c:pt idx="9432">
                  <c:v>44252</c:v>
                </c:pt>
                <c:pt idx="9433">
                  <c:v>44253</c:v>
                </c:pt>
                <c:pt idx="9434">
                  <c:v>44256</c:v>
                </c:pt>
                <c:pt idx="9435">
                  <c:v>44257</c:v>
                </c:pt>
                <c:pt idx="9436">
                  <c:v>44258</c:v>
                </c:pt>
                <c:pt idx="9437">
                  <c:v>44259</c:v>
                </c:pt>
                <c:pt idx="9438">
                  <c:v>44260</c:v>
                </c:pt>
                <c:pt idx="9439">
                  <c:v>44263</c:v>
                </c:pt>
                <c:pt idx="9440">
                  <c:v>44264</c:v>
                </c:pt>
                <c:pt idx="9441">
                  <c:v>44265</c:v>
                </c:pt>
                <c:pt idx="9442">
                  <c:v>44266</c:v>
                </c:pt>
                <c:pt idx="9443">
                  <c:v>44267</c:v>
                </c:pt>
                <c:pt idx="9444">
                  <c:v>44270</c:v>
                </c:pt>
                <c:pt idx="9445">
                  <c:v>44271</c:v>
                </c:pt>
                <c:pt idx="9446">
                  <c:v>44272</c:v>
                </c:pt>
                <c:pt idx="9447">
                  <c:v>44273</c:v>
                </c:pt>
                <c:pt idx="9448">
                  <c:v>44274</c:v>
                </c:pt>
                <c:pt idx="9449">
                  <c:v>44277</c:v>
                </c:pt>
                <c:pt idx="9450">
                  <c:v>44278</c:v>
                </c:pt>
                <c:pt idx="9451">
                  <c:v>44279</c:v>
                </c:pt>
                <c:pt idx="9452">
                  <c:v>44280</c:v>
                </c:pt>
                <c:pt idx="9453">
                  <c:v>44281</c:v>
                </c:pt>
                <c:pt idx="9454">
                  <c:v>44284</c:v>
                </c:pt>
                <c:pt idx="9455">
                  <c:v>44285</c:v>
                </c:pt>
                <c:pt idx="9456">
                  <c:v>44286</c:v>
                </c:pt>
                <c:pt idx="9457">
                  <c:v>44287</c:v>
                </c:pt>
                <c:pt idx="9458">
                  <c:v>44288</c:v>
                </c:pt>
                <c:pt idx="9459">
                  <c:v>44291</c:v>
                </c:pt>
                <c:pt idx="9460">
                  <c:v>44292</c:v>
                </c:pt>
                <c:pt idx="9461">
                  <c:v>44293</c:v>
                </c:pt>
                <c:pt idx="9462">
                  <c:v>44294</c:v>
                </c:pt>
                <c:pt idx="9463">
                  <c:v>44295</c:v>
                </c:pt>
                <c:pt idx="9464">
                  <c:v>44298</c:v>
                </c:pt>
                <c:pt idx="9465">
                  <c:v>44299</c:v>
                </c:pt>
                <c:pt idx="9466">
                  <c:v>44300</c:v>
                </c:pt>
                <c:pt idx="9467">
                  <c:v>44301</c:v>
                </c:pt>
                <c:pt idx="9468">
                  <c:v>44302</c:v>
                </c:pt>
                <c:pt idx="9469">
                  <c:v>44305</c:v>
                </c:pt>
                <c:pt idx="9470">
                  <c:v>44306</c:v>
                </c:pt>
                <c:pt idx="9471">
                  <c:v>44307</c:v>
                </c:pt>
                <c:pt idx="9472">
                  <c:v>44308</c:v>
                </c:pt>
                <c:pt idx="9473">
                  <c:v>44309</c:v>
                </c:pt>
                <c:pt idx="9474">
                  <c:v>44312</c:v>
                </c:pt>
                <c:pt idx="9475">
                  <c:v>44313</c:v>
                </c:pt>
                <c:pt idx="9476">
                  <c:v>44314</c:v>
                </c:pt>
                <c:pt idx="9477">
                  <c:v>44315</c:v>
                </c:pt>
                <c:pt idx="9478">
                  <c:v>44316</c:v>
                </c:pt>
                <c:pt idx="9479">
                  <c:v>44319</c:v>
                </c:pt>
                <c:pt idx="9480">
                  <c:v>44320</c:v>
                </c:pt>
                <c:pt idx="9481">
                  <c:v>44321</c:v>
                </c:pt>
                <c:pt idx="9482">
                  <c:v>44322</c:v>
                </c:pt>
                <c:pt idx="9483">
                  <c:v>44323</c:v>
                </c:pt>
                <c:pt idx="9484">
                  <c:v>44326</c:v>
                </c:pt>
                <c:pt idx="9485">
                  <c:v>44327</c:v>
                </c:pt>
                <c:pt idx="9486">
                  <c:v>44328</c:v>
                </c:pt>
                <c:pt idx="9487">
                  <c:v>44329</c:v>
                </c:pt>
                <c:pt idx="9488">
                  <c:v>44330</c:v>
                </c:pt>
                <c:pt idx="9489">
                  <c:v>44333</c:v>
                </c:pt>
                <c:pt idx="9490">
                  <c:v>44334</c:v>
                </c:pt>
                <c:pt idx="9491">
                  <c:v>44335</c:v>
                </c:pt>
                <c:pt idx="9492">
                  <c:v>44336</c:v>
                </c:pt>
                <c:pt idx="9493">
                  <c:v>44337</c:v>
                </c:pt>
                <c:pt idx="9494">
                  <c:v>44340</c:v>
                </c:pt>
                <c:pt idx="9495">
                  <c:v>44341</c:v>
                </c:pt>
                <c:pt idx="9496">
                  <c:v>44342</c:v>
                </c:pt>
                <c:pt idx="9497">
                  <c:v>44343</c:v>
                </c:pt>
                <c:pt idx="9498">
                  <c:v>44344</c:v>
                </c:pt>
                <c:pt idx="9499">
                  <c:v>44347</c:v>
                </c:pt>
                <c:pt idx="9500">
                  <c:v>44348</c:v>
                </c:pt>
                <c:pt idx="9501">
                  <c:v>44349</c:v>
                </c:pt>
                <c:pt idx="9502">
                  <c:v>44350</c:v>
                </c:pt>
                <c:pt idx="9503">
                  <c:v>44351</c:v>
                </c:pt>
                <c:pt idx="9504">
                  <c:v>44354</c:v>
                </c:pt>
                <c:pt idx="9505">
                  <c:v>44355</c:v>
                </c:pt>
                <c:pt idx="9506">
                  <c:v>44356</c:v>
                </c:pt>
                <c:pt idx="9507">
                  <c:v>44357</c:v>
                </c:pt>
                <c:pt idx="9508">
                  <c:v>44358</c:v>
                </c:pt>
                <c:pt idx="9509">
                  <c:v>44361</c:v>
                </c:pt>
                <c:pt idx="9510">
                  <c:v>44362</c:v>
                </c:pt>
                <c:pt idx="9511">
                  <c:v>44363</c:v>
                </c:pt>
                <c:pt idx="9512">
                  <c:v>44364</c:v>
                </c:pt>
                <c:pt idx="9513">
                  <c:v>44365</c:v>
                </c:pt>
                <c:pt idx="9514">
                  <c:v>44368</c:v>
                </c:pt>
                <c:pt idx="9515">
                  <c:v>44369</c:v>
                </c:pt>
                <c:pt idx="9516">
                  <c:v>44370</c:v>
                </c:pt>
                <c:pt idx="9517">
                  <c:v>44371</c:v>
                </c:pt>
                <c:pt idx="9518">
                  <c:v>44372</c:v>
                </c:pt>
                <c:pt idx="9519">
                  <c:v>44375</c:v>
                </c:pt>
                <c:pt idx="9520">
                  <c:v>44376</c:v>
                </c:pt>
                <c:pt idx="9521">
                  <c:v>44377</c:v>
                </c:pt>
                <c:pt idx="9522">
                  <c:v>44378</c:v>
                </c:pt>
                <c:pt idx="9523">
                  <c:v>44379</c:v>
                </c:pt>
                <c:pt idx="9524">
                  <c:v>44382</c:v>
                </c:pt>
                <c:pt idx="9525">
                  <c:v>44383</c:v>
                </c:pt>
                <c:pt idx="9526">
                  <c:v>44384</c:v>
                </c:pt>
                <c:pt idx="9527">
                  <c:v>44385</c:v>
                </c:pt>
                <c:pt idx="9528">
                  <c:v>44386</c:v>
                </c:pt>
                <c:pt idx="9529">
                  <c:v>44389</c:v>
                </c:pt>
                <c:pt idx="9530">
                  <c:v>44390</c:v>
                </c:pt>
                <c:pt idx="9531">
                  <c:v>44391</c:v>
                </c:pt>
                <c:pt idx="9532">
                  <c:v>44392</c:v>
                </c:pt>
                <c:pt idx="9533">
                  <c:v>44393</c:v>
                </c:pt>
                <c:pt idx="9534">
                  <c:v>44396</c:v>
                </c:pt>
                <c:pt idx="9535">
                  <c:v>44397</c:v>
                </c:pt>
                <c:pt idx="9536">
                  <c:v>44398</c:v>
                </c:pt>
                <c:pt idx="9537">
                  <c:v>44399</c:v>
                </c:pt>
                <c:pt idx="9538">
                  <c:v>44400</c:v>
                </c:pt>
                <c:pt idx="9539">
                  <c:v>44403</c:v>
                </c:pt>
                <c:pt idx="9540">
                  <c:v>44404</c:v>
                </c:pt>
                <c:pt idx="9541">
                  <c:v>44405</c:v>
                </c:pt>
                <c:pt idx="9542">
                  <c:v>44406</c:v>
                </c:pt>
                <c:pt idx="9543">
                  <c:v>44407</c:v>
                </c:pt>
                <c:pt idx="9544">
                  <c:v>44410</c:v>
                </c:pt>
                <c:pt idx="9545">
                  <c:v>44411</c:v>
                </c:pt>
                <c:pt idx="9546">
                  <c:v>44412</c:v>
                </c:pt>
                <c:pt idx="9547">
                  <c:v>44413</c:v>
                </c:pt>
                <c:pt idx="9548">
                  <c:v>44414</c:v>
                </c:pt>
                <c:pt idx="9549">
                  <c:v>44417</c:v>
                </c:pt>
                <c:pt idx="9550">
                  <c:v>44418</c:v>
                </c:pt>
                <c:pt idx="9551">
                  <c:v>44419</c:v>
                </c:pt>
                <c:pt idx="9552">
                  <c:v>44420</c:v>
                </c:pt>
                <c:pt idx="9553">
                  <c:v>44421</c:v>
                </c:pt>
                <c:pt idx="9554">
                  <c:v>44424</c:v>
                </c:pt>
                <c:pt idx="9555">
                  <c:v>44425</c:v>
                </c:pt>
                <c:pt idx="9556">
                  <c:v>44426</c:v>
                </c:pt>
                <c:pt idx="9557">
                  <c:v>44427</c:v>
                </c:pt>
                <c:pt idx="9558">
                  <c:v>44428</c:v>
                </c:pt>
                <c:pt idx="9559">
                  <c:v>44431</c:v>
                </c:pt>
                <c:pt idx="9560">
                  <c:v>44432</c:v>
                </c:pt>
                <c:pt idx="9561">
                  <c:v>44433</c:v>
                </c:pt>
                <c:pt idx="9562">
                  <c:v>44434</c:v>
                </c:pt>
                <c:pt idx="9563">
                  <c:v>44435</c:v>
                </c:pt>
                <c:pt idx="9564">
                  <c:v>44438</c:v>
                </c:pt>
                <c:pt idx="9565">
                  <c:v>44439</c:v>
                </c:pt>
                <c:pt idx="9566">
                  <c:v>44440</c:v>
                </c:pt>
                <c:pt idx="9567">
                  <c:v>44441</c:v>
                </c:pt>
                <c:pt idx="9568">
                  <c:v>44442</c:v>
                </c:pt>
                <c:pt idx="9569">
                  <c:v>44445</c:v>
                </c:pt>
                <c:pt idx="9570">
                  <c:v>44446</c:v>
                </c:pt>
                <c:pt idx="9571">
                  <c:v>44447</c:v>
                </c:pt>
                <c:pt idx="9572">
                  <c:v>44448</c:v>
                </c:pt>
                <c:pt idx="9573">
                  <c:v>44449</c:v>
                </c:pt>
                <c:pt idx="9574">
                  <c:v>44452</c:v>
                </c:pt>
                <c:pt idx="9575">
                  <c:v>44453</c:v>
                </c:pt>
                <c:pt idx="9576">
                  <c:v>44454</c:v>
                </c:pt>
                <c:pt idx="9577">
                  <c:v>44455</c:v>
                </c:pt>
                <c:pt idx="9578">
                  <c:v>44456</c:v>
                </c:pt>
                <c:pt idx="9579">
                  <c:v>44459</c:v>
                </c:pt>
                <c:pt idx="9580">
                  <c:v>44460</c:v>
                </c:pt>
                <c:pt idx="9581">
                  <c:v>44461</c:v>
                </c:pt>
                <c:pt idx="9582">
                  <c:v>44462</c:v>
                </c:pt>
                <c:pt idx="9583">
                  <c:v>44463</c:v>
                </c:pt>
                <c:pt idx="9584">
                  <c:v>44466</c:v>
                </c:pt>
                <c:pt idx="9585">
                  <c:v>44467</c:v>
                </c:pt>
                <c:pt idx="9586">
                  <c:v>44468</c:v>
                </c:pt>
                <c:pt idx="9587">
                  <c:v>44469</c:v>
                </c:pt>
                <c:pt idx="9588">
                  <c:v>44470</c:v>
                </c:pt>
                <c:pt idx="9589">
                  <c:v>44473</c:v>
                </c:pt>
                <c:pt idx="9590">
                  <c:v>44474</c:v>
                </c:pt>
                <c:pt idx="9591">
                  <c:v>44475</c:v>
                </c:pt>
                <c:pt idx="9592">
                  <c:v>44476</c:v>
                </c:pt>
                <c:pt idx="9593">
                  <c:v>44477</c:v>
                </c:pt>
                <c:pt idx="9594">
                  <c:v>44480</c:v>
                </c:pt>
                <c:pt idx="9595">
                  <c:v>44481</c:v>
                </c:pt>
                <c:pt idx="9596">
                  <c:v>44482</c:v>
                </c:pt>
                <c:pt idx="9597">
                  <c:v>44483</c:v>
                </c:pt>
                <c:pt idx="9598">
                  <c:v>44484</c:v>
                </c:pt>
                <c:pt idx="9599">
                  <c:v>44487</c:v>
                </c:pt>
                <c:pt idx="9600">
                  <c:v>44488</c:v>
                </c:pt>
                <c:pt idx="9601">
                  <c:v>44489</c:v>
                </c:pt>
                <c:pt idx="9602">
                  <c:v>44490</c:v>
                </c:pt>
                <c:pt idx="9603">
                  <c:v>44491</c:v>
                </c:pt>
                <c:pt idx="9604">
                  <c:v>44494</c:v>
                </c:pt>
                <c:pt idx="9605">
                  <c:v>44495</c:v>
                </c:pt>
                <c:pt idx="9606">
                  <c:v>44496</c:v>
                </c:pt>
                <c:pt idx="9607">
                  <c:v>44497</c:v>
                </c:pt>
                <c:pt idx="9608">
                  <c:v>44498</c:v>
                </c:pt>
                <c:pt idx="9609">
                  <c:v>44501</c:v>
                </c:pt>
                <c:pt idx="9610">
                  <c:v>44502</c:v>
                </c:pt>
                <c:pt idx="9611">
                  <c:v>44503</c:v>
                </c:pt>
                <c:pt idx="9612">
                  <c:v>44504</c:v>
                </c:pt>
                <c:pt idx="9613">
                  <c:v>44505</c:v>
                </c:pt>
                <c:pt idx="9614">
                  <c:v>44508</c:v>
                </c:pt>
                <c:pt idx="9615">
                  <c:v>44509</c:v>
                </c:pt>
                <c:pt idx="9616">
                  <c:v>44510</c:v>
                </c:pt>
                <c:pt idx="9617">
                  <c:v>44511</c:v>
                </c:pt>
                <c:pt idx="9618">
                  <c:v>44512</c:v>
                </c:pt>
                <c:pt idx="9619">
                  <c:v>44515</c:v>
                </c:pt>
                <c:pt idx="9620">
                  <c:v>44516</c:v>
                </c:pt>
                <c:pt idx="9621">
                  <c:v>44517</c:v>
                </c:pt>
                <c:pt idx="9622">
                  <c:v>44518</c:v>
                </c:pt>
                <c:pt idx="9623">
                  <c:v>44519</c:v>
                </c:pt>
                <c:pt idx="9624">
                  <c:v>44522</c:v>
                </c:pt>
                <c:pt idx="9625">
                  <c:v>44523</c:v>
                </c:pt>
                <c:pt idx="9626">
                  <c:v>44524</c:v>
                </c:pt>
                <c:pt idx="9627">
                  <c:v>44525</c:v>
                </c:pt>
                <c:pt idx="9628">
                  <c:v>44526</c:v>
                </c:pt>
                <c:pt idx="9629">
                  <c:v>44529</c:v>
                </c:pt>
                <c:pt idx="9630">
                  <c:v>44530</c:v>
                </c:pt>
                <c:pt idx="9631">
                  <c:v>44531</c:v>
                </c:pt>
                <c:pt idx="9632">
                  <c:v>44532</c:v>
                </c:pt>
                <c:pt idx="9633">
                  <c:v>44533</c:v>
                </c:pt>
                <c:pt idx="9634">
                  <c:v>44536</c:v>
                </c:pt>
                <c:pt idx="9635">
                  <c:v>44537</c:v>
                </c:pt>
                <c:pt idx="9636">
                  <c:v>44538</c:v>
                </c:pt>
                <c:pt idx="9637">
                  <c:v>44539</c:v>
                </c:pt>
                <c:pt idx="9638">
                  <c:v>44540</c:v>
                </c:pt>
                <c:pt idx="9639">
                  <c:v>44543</c:v>
                </c:pt>
                <c:pt idx="9640">
                  <c:v>44544</c:v>
                </c:pt>
                <c:pt idx="9641">
                  <c:v>44545</c:v>
                </c:pt>
                <c:pt idx="9642">
                  <c:v>44546</c:v>
                </c:pt>
                <c:pt idx="9643">
                  <c:v>44547</c:v>
                </c:pt>
                <c:pt idx="9644">
                  <c:v>44550</c:v>
                </c:pt>
                <c:pt idx="9645">
                  <c:v>44551</c:v>
                </c:pt>
                <c:pt idx="9646">
                  <c:v>44552</c:v>
                </c:pt>
                <c:pt idx="9647">
                  <c:v>44553</c:v>
                </c:pt>
                <c:pt idx="9648">
                  <c:v>44554</c:v>
                </c:pt>
                <c:pt idx="9649">
                  <c:v>44557</c:v>
                </c:pt>
                <c:pt idx="9650">
                  <c:v>44558</c:v>
                </c:pt>
                <c:pt idx="9651">
                  <c:v>44559</c:v>
                </c:pt>
                <c:pt idx="9652">
                  <c:v>44560</c:v>
                </c:pt>
                <c:pt idx="9653">
                  <c:v>44561</c:v>
                </c:pt>
                <c:pt idx="9654">
                  <c:v>44564</c:v>
                </c:pt>
                <c:pt idx="9655">
                  <c:v>44565</c:v>
                </c:pt>
                <c:pt idx="9656">
                  <c:v>44566</c:v>
                </c:pt>
                <c:pt idx="9657">
                  <c:v>44567</c:v>
                </c:pt>
                <c:pt idx="9658">
                  <c:v>44568</c:v>
                </c:pt>
                <c:pt idx="9659">
                  <c:v>44571</c:v>
                </c:pt>
                <c:pt idx="9660">
                  <c:v>44572</c:v>
                </c:pt>
                <c:pt idx="9661">
                  <c:v>44573</c:v>
                </c:pt>
                <c:pt idx="9662">
                  <c:v>44574</c:v>
                </c:pt>
                <c:pt idx="9663">
                  <c:v>44575</c:v>
                </c:pt>
                <c:pt idx="9664">
                  <c:v>44578</c:v>
                </c:pt>
                <c:pt idx="9665">
                  <c:v>44579</c:v>
                </c:pt>
                <c:pt idx="9666">
                  <c:v>44580</c:v>
                </c:pt>
                <c:pt idx="9667">
                  <c:v>44581</c:v>
                </c:pt>
                <c:pt idx="9668">
                  <c:v>44582</c:v>
                </c:pt>
                <c:pt idx="9669">
                  <c:v>44585</c:v>
                </c:pt>
                <c:pt idx="9670">
                  <c:v>44586</c:v>
                </c:pt>
                <c:pt idx="9671">
                  <c:v>44587</c:v>
                </c:pt>
                <c:pt idx="9672">
                  <c:v>44588</c:v>
                </c:pt>
                <c:pt idx="9673">
                  <c:v>44589</c:v>
                </c:pt>
                <c:pt idx="9674">
                  <c:v>44592</c:v>
                </c:pt>
                <c:pt idx="9675">
                  <c:v>44593</c:v>
                </c:pt>
                <c:pt idx="9676">
                  <c:v>44594</c:v>
                </c:pt>
                <c:pt idx="9677">
                  <c:v>44595</c:v>
                </c:pt>
                <c:pt idx="9678">
                  <c:v>44596</c:v>
                </c:pt>
                <c:pt idx="9679">
                  <c:v>44599</c:v>
                </c:pt>
                <c:pt idx="9680">
                  <c:v>44600</c:v>
                </c:pt>
                <c:pt idx="9681">
                  <c:v>44601</c:v>
                </c:pt>
                <c:pt idx="9682">
                  <c:v>44602</c:v>
                </c:pt>
                <c:pt idx="9683">
                  <c:v>44603</c:v>
                </c:pt>
                <c:pt idx="9684">
                  <c:v>44606</c:v>
                </c:pt>
                <c:pt idx="9685">
                  <c:v>44607</c:v>
                </c:pt>
                <c:pt idx="9686">
                  <c:v>44608</c:v>
                </c:pt>
                <c:pt idx="9687">
                  <c:v>44609</c:v>
                </c:pt>
                <c:pt idx="9688">
                  <c:v>44610</c:v>
                </c:pt>
                <c:pt idx="9689">
                  <c:v>44613</c:v>
                </c:pt>
                <c:pt idx="9690">
                  <c:v>44614</c:v>
                </c:pt>
                <c:pt idx="9691">
                  <c:v>44615</c:v>
                </c:pt>
                <c:pt idx="9692">
                  <c:v>44616</c:v>
                </c:pt>
                <c:pt idx="9693">
                  <c:v>44617</c:v>
                </c:pt>
                <c:pt idx="9694">
                  <c:v>44620</c:v>
                </c:pt>
                <c:pt idx="9695">
                  <c:v>44621</c:v>
                </c:pt>
                <c:pt idx="9696">
                  <c:v>44622</c:v>
                </c:pt>
                <c:pt idx="9697">
                  <c:v>44623</c:v>
                </c:pt>
                <c:pt idx="9698">
                  <c:v>44624</c:v>
                </c:pt>
                <c:pt idx="9699">
                  <c:v>44627</c:v>
                </c:pt>
                <c:pt idx="9700">
                  <c:v>44628</c:v>
                </c:pt>
                <c:pt idx="9701">
                  <c:v>44629</c:v>
                </c:pt>
                <c:pt idx="9702">
                  <c:v>44630</c:v>
                </c:pt>
                <c:pt idx="9703">
                  <c:v>44631</c:v>
                </c:pt>
                <c:pt idx="9704">
                  <c:v>44634</c:v>
                </c:pt>
                <c:pt idx="9705">
                  <c:v>44635</c:v>
                </c:pt>
                <c:pt idx="9706">
                  <c:v>44636</c:v>
                </c:pt>
                <c:pt idx="9707">
                  <c:v>44637</c:v>
                </c:pt>
                <c:pt idx="9708">
                  <c:v>44638</c:v>
                </c:pt>
                <c:pt idx="9709">
                  <c:v>44641</c:v>
                </c:pt>
                <c:pt idx="9710">
                  <c:v>44642</c:v>
                </c:pt>
                <c:pt idx="9711">
                  <c:v>44643</c:v>
                </c:pt>
                <c:pt idx="9712">
                  <c:v>44644</c:v>
                </c:pt>
                <c:pt idx="9713">
                  <c:v>44645</c:v>
                </c:pt>
                <c:pt idx="9714">
                  <c:v>44648</c:v>
                </c:pt>
                <c:pt idx="9715">
                  <c:v>44649</c:v>
                </c:pt>
                <c:pt idx="9716">
                  <c:v>44650</c:v>
                </c:pt>
                <c:pt idx="9717">
                  <c:v>44651</c:v>
                </c:pt>
                <c:pt idx="9718">
                  <c:v>44652</c:v>
                </c:pt>
                <c:pt idx="9719">
                  <c:v>44655</c:v>
                </c:pt>
                <c:pt idx="9724">
                  <c:v>1</c:v>
                </c:pt>
                <c:pt idx="9725">
                  <c:v>2</c:v>
                </c:pt>
                <c:pt idx="9726">
                  <c:v>3</c:v>
                </c:pt>
                <c:pt idx="9727">
                  <c:v>4</c:v>
                </c:pt>
                <c:pt idx="9728">
                  <c:v>5</c:v>
                </c:pt>
                <c:pt idx="9729">
                  <c:v>6</c:v>
                </c:pt>
                <c:pt idx="9730">
                  <c:v>7</c:v>
                </c:pt>
                <c:pt idx="9731">
                  <c:v>8</c:v>
                </c:pt>
              </c:numCache>
            </c:numRef>
          </c:cat>
          <c:val>
            <c:numRef>
              <c:f>Sheet1!$O$10:$O$10000</c:f>
              <c:numCache>
                <c:formatCode>#,##0.00</c:formatCode>
                <c:ptCount val="9991"/>
                <c:pt idx="0">
                  <c:v>23.004000000000001</c:v>
                </c:pt>
                <c:pt idx="1">
                  <c:v>17.286000000000001</c:v>
                </c:pt>
                <c:pt idx="2">
                  <c:v>14.771000000000001</c:v>
                </c:pt>
                <c:pt idx="3">
                  <c:v>15.013</c:v>
                </c:pt>
                <c:pt idx="4">
                  <c:v>13.635999999999999</c:v>
                </c:pt>
                <c:pt idx="5">
                  <c:v>11.598000000000001</c:v>
                </c:pt>
                <c:pt idx="6">
                  <c:v>11.68</c:v>
                </c:pt>
                <c:pt idx="7">
                  <c:v>12.297000000000001</c:v>
                </c:pt>
                <c:pt idx="8">
                  <c:v>11.404</c:v>
                </c:pt>
                <c:pt idx="9">
                  <c:v>12.047000000000001</c:v>
                </c:pt>
                <c:pt idx="10">
                  <c:v>12.186</c:v>
                </c:pt>
                <c:pt idx="11">
                  <c:v>11.971</c:v>
                </c:pt>
                <c:pt idx="12">
                  <c:v>10.743</c:v>
                </c:pt>
                <c:pt idx="13">
                  <c:v>10.977</c:v>
                </c:pt>
                <c:pt idx="14">
                  <c:v>9.1039999999999992</c:v>
                </c:pt>
                <c:pt idx="15">
                  <c:v>8.4550000000000001</c:v>
                </c:pt>
                <c:pt idx="16">
                  <c:v>8.7189999999999994</c:v>
                </c:pt>
                <c:pt idx="17">
                  <c:v>9.1329999999999991</c:v>
                </c:pt>
                <c:pt idx="18">
                  <c:v>8.5470000000000006</c:v>
                </c:pt>
                <c:pt idx="19">
                  <c:v>7.8540000000000001</c:v>
                </c:pt>
                <c:pt idx="20">
                  <c:v>8.2119999999999997</c:v>
                </c:pt>
                <c:pt idx="21">
                  <c:v>6.6589999999999998</c:v>
                </c:pt>
                <c:pt idx="22">
                  <c:v>7.0570000000000004</c:v>
                </c:pt>
                <c:pt idx="23">
                  <c:v>7.577</c:v>
                </c:pt>
                <c:pt idx="24">
                  <c:v>8.8989999999999991</c:v>
                </c:pt>
                <c:pt idx="25">
                  <c:v>10.3</c:v>
                </c:pt>
                <c:pt idx="26">
                  <c:v>11.843999999999999</c:v>
                </c:pt>
                <c:pt idx="27">
                  <c:v>12.122999999999999</c:v>
                </c:pt>
                <c:pt idx="28">
                  <c:v>12.712</c:v>
                </c:pt>
                <c:pt idx="29">
                  <c:v>13.928000000000001</c:v>
                </c:pt>
                <c:pt idx="30">
                  <c:v>13.628</c:v>
                </c:pt>
                <c:pt idx="31">
                  <c:v>13.419</c:v>
                </c:pt>
                <c:pt idx="32">
                  <c:v>12.694000000000001</c:v>
                </c:pt>
                <c:pt idx="33">
                  <c:v>11.781000000000001</c:v>
                </c:pt>
                <c:pt idx="34">
                  <c:v>9.8260000000000005</c:v>
                </c:pt>
                <c:pt idx="35">
                  <c:v>9.0579999999999998</c:v>
                </c:pt>
                <c:pt idx="36">
                  <c:v>8.4149999999999991</c:v>
                </c:pt>
                <c:pt idx="37">
                  <c:v>8.4909999999999997</c:v>
                </c:pt>
                <c:pt idx="38">
                  <c:v>9.5459999999999994</c:v>
                </c:pt>
                <c:pt idx="39">
                  <c:v>11.430999999999999</c:v>
                </c:pt>
                <c:pt idx="40">
                  <c:v>11.79</c:v>
                </c:pt>
                <c:pt idx="41">
                  <c:v>12.592000000000001</c:v>
                </c:pt>
                <c:pt idx="42">
                  <c:v>13.436</c:v>
                </c:pt>
                <c:pt idx="43">
                  <c:v>13.276999999999999</c:v>
                </c:pt>
                <c:pt idx="44">
                  <c:v>12.102</c:v>
                </c:pt>
                <c:pt idx="45">
                  <c:v>12.275</c:v>
                </c:pt>
                <c:pt idx="46">
                  <c:v>13.108000000000001</c:v>
                </c:pt>
                <c:pt idx="47">
                  <c:v>12.933</c:v>
                </c:pt>
                <c:pt idx="48">
                  <c:v>12.151</c:v>
                </c:pt>
                <c:pt idx="49">
                  <c:v>12.57</c:v>
                </c:pt>
                <c:pt idx="50">
                  <c:v>13.936</c:v>
                </c:pt>
                <c:pt idx="51">
                  <c:v>13.994999999999999</c:v>
                </c:pt>
                <c:pt idx="52">
                  <c:v>14.637</c:v>
                </c:pt>
                <c:pt idx="53">
                  <c:v>15.302</c:v>
                </c:pt>
                <c:pt idx="54">
                  <c:v>15.625</c:v>
                </c:pt>
                <c:pt idx="55">
                  <c:v>14.285</c:v>
                </c:pt>
                <c:pt idx="56">
                  <c:v>13.614000000000001</c:v>
                </c:pt>
                <c:pt idx="57">
                  <c:v>12.773</c:v>
                </c:pt>
                <c:pt idx="58">
                  <c:v>12.265000000000001</c:v>
                </c:pt>
                <c:pt idx="59">
                  <c:v>10.727</c:v>
                </c:pt>
                <c:pt idx="60">
                  <c:v>10.102</c:v>
                </c:pt>
                <c:pt idx="61">
                  <c:v>10.098000000000001</c:v>
                </c:pt>
                <c:pt idx="62">
                  <c:v>10.476000000000001</c:v>
                </c:pt>
                <c:pt idx="63">
                  <c:v>10.25</c:v>
                </c:pt>
                <c:pt idx="64">
                  <c:v>10.952</c:v>
                </c:pt>
                <c:pt idx="65">
                  <c:v>10.718</c:v>
                </c:pt>
                <c:pt idx="66">
                  <c:v>10.045</c:v>
                </c:pt>
                <c:pt idx="67">
                  <c:v>10.198</c:v>
                </c:pt>
                <c:pt idx="68">
                  <c:v>10.32</c:v>
                </c:pt>
                <c:pt idx="69">
                  <c:v>11.500999999999999</c:v>
                </c:pt>
                <c:pt idx="70">
                  <c:v>11.754</c:v>
                </c:pt>
                <c:pt idx="71">
                  <c:v>11.805999999999999</c:v>
                </c:pt>
                <c:pt idx="72">
                  <c:v>11.238</c:v>
                </c:pt>
                <c:pt idx="73">
                  <c:v>11.034000000000001</c:v>
                </c:pt>
                <c:pt idx="74">
                  <c:v>7.3540000000000001</c:v>
                </c:pt>
                <c:pt idx="75">
                  <c:v>7.9089999999999998</c:v>
                </c:pt>
                <c:pt idx="76">
                  <c:v>7.8940000000000001</c:v>
                </c:pt>
                <c:pt idx="77">
                  <c:v>7.3449999999999998</c:v>
                </c:pt>
                <c:pt idx="78">
                  <c:v>6.7140000000000004</c:v>
                </c:pt>
                <c:pt idx="79">
                  <c:v>7.6660000000000004</c:v>
                </c:pt>
                <c:pt idx="80">
                  <c:v>7.6589999999999998</c:v>
                </c:pt>
                <c:pt idx="81">
                  <c:v>7.7290000000000001</c:v>
                </c:pt>
                <c:pt idx="82">
                  <c:v>8.5679999999999996</c:v>
                </c:pt>
                <c:pt idx="83">
                  <c:v>8.8040000000000003</c:v>
                </c:pt>
                <c:pt idx="84">
                  <c:v>8.6969999999999992</c:v>
                </c:pt>
                <c:pt idx="85">
                  <c:v>8.2189999999999994</c:v>
                </c:pt>
                <c:pt idx="86">
                  <c:v>8.11</c:v>
                </c:pt>
                <c:pt idx="87">
                  <c:v>8.52</c:v>
                </c:pt>
                <c:pt idx="88">
                  <c:v>9.2810000000000006</c:v>
                </c:pt>
                <c:pt idx="89">
                  <c:v>11.34</c:v>
                </c:pt>
                <c:pt idx="90">
                  <c:v>11.757</c:v>
                </c:pt>
                <c:pt idx="91">
                  <c:v>11.896000000000001</c:v>
                </c:pt>
                <c:pt idx="92">
                  <c:v>11.067</c:v>
                </c:pt>
                <c:pt idx="93">
                  <c:v>10.791</c:v>
                </c:pt>
                <c:pt idx="94">
                  <c:v>9.3610000000000007</c:v>
                </c:pt>
                <c:pt idx="95">
                  <c:v>9.0380000000000003</c:v>
                </c:pt>
                <c:pt idx="96">
                  <c:v>8.8940000000000001</c:v>
                </c:pt>
                <c:pt idx="97">
                  <c:v>8.7409999999999997</c:v>
                </c:pt>
                <c:pt idx="98">
                  <c:v>9.5250000000000004</c:v>
                </c:pt>
                <c:pt idx="99">
                  <c:v>10.446999999999999</c:v>
                </c:pt>
                <c:pt idx="100">
                  <c:v>10.476000000000001</c:v>
                </c:pt>
                <c:pt idx="101">
                  <c:v>11.202999999999999</c:v>
                </c:pt>
                <c:pt idx="102">
                  <c:v>11.486000000000001</c:v>
                </c:pt>
                <c:pt idx="103">
                  <c:v>10.779</c:v>
                </c:pt>
                <c:pt idx="104">
                  <c:v>10.164</c:v>
                </c:pt>
                <c:pt idx="105">
                  <c:v>10.329000000000001</c:v>
                </c:pt>
                <c:pt idx="106">
                  <c:v>9.1219999999999999</c:v>
                </c:pt>
                <c:pt idx="107">
                  <c:v>8.6999999999999993</c:v>
                </c:pt>
                <c:pt idx="108">
                  <c:v>8.9019999999999992</c:v>
                </c:pt>
                <c:pt idx="109">
                  <c:v>9.2550000000000008</c:v>
                </c:pt>
                <c:pt idx="110">
                  <c:v>8.6289999999999996</c:v>
                </c:pt>
                <c:pt idx="111">
                  <c:v>9.3309999999999995</c:v>
                </c:pt>
                <c:pt idx="112">
                  <c:v>9.5259999999999998</c:v>
                </c:pt>
                <c:pt idx="113">
                  <c:v>9.6319999999999997</c:v>
                </c:pt>
                <c:pt idx="114">
                  <c:v>10</c:v>
                </c:pt>
                <c:pt idx="115">
                  <c:v>10.403</c:v>
                </c:pt>
                <c:pt idx="116">
                  <c:v>10.644</c:v>
                </c:pt>
                <c:pt idx="117">
                  <c:v>11.057</c:v>
                </c:pt>
                <c:pt idx="118">
                  <c:v>11.031000000000001</c:v>
                </c:pt>
                <c:pt idx="119">
                  <c:v>12.031000000000001</c:v>
                </c:pt>
                <c:pt idx="120">
                  <c:v>14.205</c:v>
                </c:pt>
                <c:pt idx="121">
                  <c:v>14.845000000000001</c:v>
                </c:pt>
                <c:pt idx="122">
                  <c:v>16.523</c:v>
                </c:pt>
                <c:pt idx="123">
                  <c:v>17.966999999999999</c:v>
                </c:pt>
                <c:pt idx="124">
                  <c:v>20.283000000000001</c:v>
                </c:pt>
                <c:pt idx="125">
                  <c:v>19.530999999999999</c:v>
                </c:pt>
                <c:pt idx="126">
                  <c:v>19.606000000000002</c:v>
                </c:pt>
                <c:pt idx="127">
                  <c:v>19.004999999999999</c:v>
                </c:pt>
                <c:pt idx="128">
                  <c:v>18.783999999999999</c:v>
                </c:pt>
                <c:pt idx="129">
                  <c:v>20.081</c:v>
                </c:pt>
                <c:pt idx="130">
                  <c:v>20.32</c:v>
                </c:pt>
                <c:pt idx="131">
                  <c:v>19.917000000000002</c:v>
                </c:pt>
                <c:pt idx="132">
                  <c:v>19.57</c:v>
                </c:pt>
                <c:pt idx="133">
                  <c:v>18.73</c:v>
                </c:pt>
                <c:pt idx="134">
                  <c:v>14.231</c:v>
                </c:pt>
                <c:pt idx="135">
                  <c:v>13.241</c:v>
                </c:pt>
                <c:pt idx="136">
                  <c:v>14.016999999999999</c:v>
                </c:pt>
                <c:pt idx="137">
                  <c:v>13.601000000000001</c:v>
                </c:pt>
                <c:pt idx="138">
                  <c:v>14.105</c:v>
                </c:pt>
                <c:pt idx="139">
                  <c:v>15.519</c:v>
                </c:pt>
                <c:pt idx="140">
                  <c:v>14.882</c:v>
                </c:pt>
                <c:pt idx="141">
                  <c:v>13.356999999999999</c:v>
                </c:pt>
                <c:pt idx="142">
                  <c:v>12.958</c:v>
                </c:pt>
                <c:pt idx="143">
                  <c:v>11.952</c:v>
                </c:pt>
                <c:pt idx="144">
                  <c:v>9.6609999999999996</c:v>
                </c:pt>
                <c:pt idx="145">
                  <c:v>10.5</c:v>
                </c:pt>
                <c:pt idx="146">
                  <c:v>11.284000000000001</c:v>
                </c:pt>
                <c:pt idx="147">
                  <c:v>10.686999999999999</c:v>
                </c:pt>
                <c:pt idx="148">
                  <c:v>10.375</c:v>
                </c:pt>
                <c:pt idx="149">
                  <c:v>11.851000000000001</c:v>
                </c:pt>
                <c:pt idx="150">
                  <c:v>11.236000000000001</c:v>
                </c:pt>
                <c:pt idx="151">
                  <c:v>10.683</c:v>
                </c:pt>
                <c:pt idx="152">
                  <c:v>11.534000000000001</c:v>
                </c:pt>
                <c:pt idx="153">
                  <c:v>11.43</c:v>
                </c:pt>
                <c:pt idx="154">
                  <c:v>8.9499999999999993</c:v>
                </c:pt>
                <c:pt idx="155">
                  <c:v>8.843</c:v>
                </c:pt>
                <c:pt idx="156">
                  <c:v>8.6839999999999993</c:v>
                </c:pt>
                <c:pt idx="157">
                  <c:v>7.2729999999999997</c:v>
                </c:pt>
                <c:pt idx="158">
                  <c:v>7.569</c:v>
                </c:pt>
                <c:pt idx="159">
                  <c:v>8.2840000000000007</c:v>
                </c:pt>
                <c:pt idx="160">
                  <c:v>7.7119999999999997</c:v>
                </c:pt>
                <c:pt idx="161">
                  <c:v>7.7939999999999996</c:v>
                </c:pt>
                <c:pt idx="162">
                  <c:v>7.9550000000000001</c:v>
                </c:pt>
                <c:pt idx="163">
                  <c:v>7.4329999999999998</c:v>
                </c:pt>
                <c:pt idx="164">
                  <c:v>7.8159999999999998</c:v>
                </c:pt>
                <c:pt idx="165">
                  <c:v>7.9130000000000003</c:v>
                </c:pt>
                <c:pt idx="166">
                  <c:v>8.8650000000000002</c:v>
                </c:pt>
                <c:pt idx="167">
                  <c:v>9.6479999999999997</c:v>
                </c:pt>
                <c:pt idx="168">
                  <c:v>9.83</c:v>
                </c:pt>
                <c:pt idx="169">
                  <c:v>8.391</c:v>
                </c:pt>
                <c:pt idx="170">
                  <c:v>8.8030000000000008</c:v>
                </c:pt>
                <c:pt idx="171">
                  <c:v>7.5179999999999998</c:v>
                </c:pt>
                <c:pt idx="172">
                  <c:v>7.8540000000000001</c:v>
                </c:pt>
                <c:pt idx="173">
                  <c:v>7.7549999999999999</c:v>
                </c:pt>
                <c:pt idx="174">
                  <c:v>8.4380000000000006</c:v>
                </c:pt>
                <c:pt idx="175">
                  <c:v>8.0470000000000006</c:v>
                </c:pt>
                <c:pt idx="176">
                  <c:v>7.8849999999999998</c:v>
                </c:pt>
                <c:pt idx="177">
                  <c:v>6.859</c:v>
                </c:pt>
                <c:pt idx="178">
                  <c:v>7.2050000000000001</c:v>
                </c:pt>
                <c:pt idx="179">
                  <c:v>8.1080000000000005</c:v>
                </c:pt>
                <c:pt idx="180">
                  <c:v>8.609</c:v>
                </c:pt>
                <c:pt idx="181">
                  <c:v>9.8309999999999995</c:v>
                </c:pt>
                <c:pt idx="182">
                  <c:v>10.028</c:v>
                </c:pt>
                <c:pt idx="183">
                  <c:v>10.227</c:v>
                </c:pt>
                <c:pt idx="184">
                  <c:v>10.617000000000001</c:v>
                </c:pt>
                <c:pt idx="185">
                  <c:v>10.686</c:v>
                </c:pt>
                <c:pt idx="186">
                  <c:v>10.321999999999999</c:v>
                </c:pt>
                <c:pt idx="187">
                  <c:v>11.079000000000001</c:v>
                </c:pt>
                <c:pt idx="188">
                  <c:v>11.095000000000001</c:v>
                </c:pt>
                <c:pt idx="189">
                  <c:v>10.281000000000001</c:v>
                </c:pt>
                <c:pt idx="190">
                  <c:v>10.077999999999999</c:v>
                </c:pt>
                <c:pt idx="191">
                  <c:v>9.9979999999999993</c:v>
                </c:pt>
                <c:pt idx="192">
                  <c:v>10.685</c:v>
                </c:pt>
                <c:pt idx="193">
                  <c:v>11.250999999999999</c:v>
                </c:pt>
                <c:pt idx="194">
                  <c:v>12.331</c:v>
                </c:pt>
                <c:pt idx="195">
                  <c:v>12.954000000000001</c:v>
                </c:pt>
                <c:pt idx="196">
                  <c:v>13.856999999999999</c:v>
                </c:pt>
                <c:pt idx="197">
                  <c:v>12.804</c:v>
                </c:pt>
                <c:pt idx="198">
                  <c:v>13.029</c:v>
                </c:pt>
                <c:pt idx="199">
                  <c:v>12.618</c:v>
                </c:pt>
                <c:pt idx="200">
                  <c:v>12.34</c:v>
                </c:pt>
                <c:pt idx="201">
                  <c:v>12.031000000000001</c:v>
                </c:pt>
                <c:pt idx="202">
                  <c:v>12.048999999999999</c:v>
                </c:pt>
                <c:pt idx="203">
                  <c:v>10.939</c:v>
                </c:pt>
                <c:pt idx="204">
                  <c:v>11.904</c:v>
                </c:pt>
                <c:pt idx="205">
                  <c:v>12.701000000000001</c:v>
                </c:pt>
                <c:pt idx="206">
                  <c:v>11.903</c:v>
                </c:pt>
                <c:pt idx="207">
                  <c:v>12.191000000000001</c:v>
                </c:pt>
                <c:pt idx="208">
                  <c:v>12.708</c:v>
                </c:pt>
                <c:pt idx="209">
                  <c:v>11.881</c:v>
                </c:pt>
                <c:pt idx="210">
                  <c:v>10.241</c:v>
                </c:pt>
                <c:pt idx="211">
                  <c:v>10.183999999999999</c:v>
                </c:pt>
                <c:pt idx="212">
                  <c:v>9.4510000000000005</c:v>
                </c:pt>
                <c:pt idx="213">
                  <c:v>8.9789999999999992</c:v>
                </c:pt>
                <c:pt idx="214">
                  <c:v>7.8769999999999998</c:v>
                </c:pt>
                <c:pt idx="215">
                  <c:v>7.4720000000000004</c:v>
                </c:pt>
                <c:pt idx="216">
                  <c:v>6.5090000000000003</c:v>
                </c:pt>
                <c:pt idx="217">
                  <c:v>7.0570000000000004</c:v>
                </c:pt>
                <c:pt idx="218">
                  <c:v>7.2690000000000001</c:v>
                </c:pt>
                <c:pt idx="219">
                  <c:v>9.4600000000000009</c:v>
                </c:pt>
                <c:pt idx="220">
                  <c:v>10.319000000000001</c:v>
                </c:pt>
                <c:pt idx="221">
                  <c:v>10.718999999999999</c:v>
                </c:pt>
                <c:pt idx="222">
                  <c:v>10.47</c:v>
                </c:pt>
                <c:pt idx="223">
                  <c:v>10.039999999999999</c:v>
                </c:pt>
                <c:pt idx="224">
                  <c:v>7.9160000000000004</c:v>
                </c:pt>
                <c:pt idx="225">
                  <c:v>7.6470000000000002</c:v>
                </c:pt>
                <c:pt idx="226">
                  <c:v>7.8849999999999998</c:v>
                </c:pt>
                <c:pt idx="227">
                  <c:v>7.9560000000000004</c:v>
                </c:pt>
                <c:pt idx="228">
                  <c:v>8.1959999999999997</c:v>
                </c:pt>
                <c:pt idx="229">
                  <c:v>8.8079999999999998</c:v>
                </c:pt>
                <c:pt idx="230">
                  <c:v>8.9309999999999992</c:v>
                </c:pt>
                <c:pt idx="231">
                  <c:v>9.2639999999999993</c:v>
                </c:pt>
                <c:pt idx="232">
                  <c:v>8.9260000000000002</c:v>
                </c:pt>
                <c:pt idx="233">
                  <c:v>9.6579999999999995</c:v>
                </c:pt>
                <c:pt idx="234">
                  <c:v>10.484</c:v>
                </c:pt>
                <c:pt idx="235">
                  <c:v>9.8810000000000002</c:v>
                </c:pt>
                <c:pt idx="236">
                  <c:v>9.6880000000000006</c:v>
                </c:pt>
                <c:pt idx="237">
                  <c:v>10.532999999999999</c:v>
                </c:pt>
                <c:pt idx="238">
                  <c:v>9.8930000000000007</c:v>
                </c:pt>
                <c:pt idx="239">
                  <c:v>9.4130000000000003</c:v>
                </c:pt>
                <c:pt idx="240">
                  <c:v>8.85</c:v>
                </c:pt>
                <c:pt idx="241">
                  <c:v>8.8650000000000002</c:v>
                </c:pt>
                <c:pt idx="242">
                  <c:v>7.8639999999999999</c:v>
                </c:pt>
                <c:pt idx="243">
                  <c:v>7.7460000000000004</c:v>
                </c:pt>
                <c:pt idx="244">
                  <c:v>7.83</c:v>
                </c:pt>
                <c:pt idx="245">
                  <c:v>8.9329999999999998</c:v>
                </c:pt>
                <c:pt idx="246">
                  <c:v>8.8469999999999995</c:v>
                </c:pt>
                <c:pt idx="247">
                  <c:v>9.0489999999999995</c:v>
                </c:pt>
                <c:pt idx="248">
                  <c:v>8.4489999999999998</c:v>
                </c:pt>
                <c:pt idx="249">
                  <c:v>7.33</c:v>
                </c:pt>
                <c:pt idx="250">
                  <c:v>7.0570000000000004</c:v>
                </c:pt>
                <c:pt idx="251">
                  <c:v>6.9119999999999999</c:v>
                </c:pt>
                <c:pt idx="252">
                  <c:v>7.1070000000000002</c:v>
                </c:pt>
                <c:pt idx="253">
                  <c:v>8.2940000000000005</c:v>
                </c:pt>
                <c:pt idx="254">
                  <c:v>8.3360000000000003</c:v>
                </c:pt>
                <c:pt idx="255">
                  <c:v>8.6560000000000006</c:v>
                </c:pt>
                <c:pt idx="256">
                  <c:v>9.82</c:v>
                </c:pt>
                <c:pt idx="257">
                  <c:v>10.89</c:v>
                </c:pt>
                <c:pt idx="258">
                  <c:v>10.657999999999999</c:v>
                </c:pt>
                <c:pt idx="259">
                  <c:v>16.584</c:v>
                </c:pt>
                <c:pt idx="260">
                  <c:v>18.358000000000001</c:v>
                </c:pt>
                <c:pt idx="261">
                  <c:v>19.98</c:v>
                </c:pt>
                <c:pt idx="262">
                  <c:v>19.771000000000001</c:v>
                </c:pt>
                <c:pt idx="263">
                  <c:v>20.585999999999999</c:v>
                </c:pt>
                <c:pt idx="264">
                  <c:v>17.094999999999999</c:v>
                </c:pt>
                <c:pt idx="265">
                  <c:v>16.440999999999999</c:v>
                </c:pt>
                <c:pt idx="266">
                  <c:v>14.472</c:v>
                </c:pt>
                <c:pt idx="267">
                  <c:v>14.409000000000001</c:v>
                </c:pt>
                <c:pt idx="268">
                  <c:v>14.946</c:v>
                </c:pt>
                <c:pt idx="269">
                  <c:v>14.86</c:v>
                </c:pt>
                <c:pt idx="270">
                  <c:v>14.085000000000001</c:v>
                </c:pt>
                <c:pt idx="271">
                  <c:v>14.048999999999999</c:v>
                </c:pt>
                <c:pt idx="272">
                  <c:v>14.750999999999999</c:v>
                </c:pt>
                <c:pt idx="273">
                  <c:v>14.048</c:v>
                </c:pt>
                <c:pt idx="274">
                  <c:v>14.875999999999999</c:v>
                </c:pt>
                <c:pt idx="275">
                  <c:v>13.938000000000001</c:v>
                </c:pt>
                <c:pt idx="276">
                  <c:v>13.750999999999999</c:v>
                </c:pt>
                <c:pt idx="277">
                  <c:v>12.307</c:v>
                </c:pt>
                <c:pt idx="278">
                  <c:v>11.334</c:v>
                </c:pt>
                <c:pt idx="279">
                  <c:v>11.281000000000001</c:v>
                </c:pt>
                <c:pt idx="280">
                  <c:v>12.544</c:v>
                </c:pt>
                <c:pt idx="281">
                  <c:v>12.96</c:v>
                </c:pt>
                <c:pt idx="282">
                  <c:v>12.398999999999999</c:v>
                </c:pt>
                <c:pt idx="283">
                  <c:v>12.536</c:v>
                </c:pt>
                <c:pt idx="284">
                  <c:v>9.44</c:v>
                </c:pt>
                <c:pt idx="285">
                  <c:v>8.42</c:v>
                </c:pt>
                <c:pt idx="286">
                  <c:v>8.2629999999999999</c:v>
                </c:pt>
                <c:pt idx="287">
                  <c:v>9.048</c:v>
                </c:pt>
                <c:pt idx="288">
                  <c:v>8.24</c:v>
                </c:pt>
                <c:pt idx="289">
                  <c:v>8.1940000000000008</c:v>
                </c:pt>
                <c:pt idx="290">
                  <c:v>8.4429999999999996</c:v>
                </c:pt>
                <c:pt idx="291">
                  <c:v>8.1869999999999994</c:v>
                </c:pt>
                <c:pt idx="292">
                  <c:v>7.806</c:v>
                </c:pt>
                <c:pt idx="293">
                  <c:v>7.7839999999999998</c:v>
                </c:pt>
                <c:pt idx="294">
                  <c:v>9.4580000000000002</c:v>
                </c:pt>
                <c:pt idx="295">
                  <c:v>9.6349999999999998</c:v>
                </c:pt>
                <c:pt idx="296">
                  <c:v>9.0969999999999995</c:v>
                </c:pt>
                <c:pt idx="297">
                  <c:v>9.6929999999999996</c:v>
                </c:pt>
                <c:pt idx="298">
                  <c:v>11.023999999999999</c:v>
                </c:pt>
                <c:pt idx="299">
                  <c:v>12.147</c:v>
                </c:pt>
                <c:pt idx="300">
                  <c:v>12.608000000000001</c:v>
                </c:pt>
                <c:pt idx="301">
                  <c:v>13.022</c:v>
                </c:pt>
                <c:pt idx="302">
                  <c:v>12.663</c:v>
                </c:pt>
                <c:pt idx="303">
                  <c:v>12.484</c:v>
                </c:pt>
                <c:pt idx="304">
                  <c:v>10.85</c:v>
                </c:pt>
                <c:pt idx="305">
                  <c:v>9.3059999999999992</c:v>
                </c:pt>
                <c:pt idx="306">
                  <c:v>8.8330000000000002</c:v>
                </c:pt>
                <c:pt idx="307">
                  <c:v>8.7629999999999999</c:v>
                </c:pt>
                <c:pt idx="308">
                  <c:v>8.1170000000000009</c:v>
                </c:pt>
                <c:pt idx="309">
                  <c:v>6.8970000000000002</c:v>
                </c:pt>
                <c:pt idx="310">
                  <c:v>7.7009999999999996</c:v>
                </c:pt>
                <c:pt idx="311">
                  <c:v>7.76</c:v>
                </c:pt>
                <c:pt idx="312">
                  <c:v>7.4619999999999997</c:v>
                </c:pt>
                <c:pt idx="313">
                  <c:v>7.6219999999999999</c:v>
                </c:pt>
                <c:pt idx="314">
                  <c:v>8.1980000000000004</c:v>
                </c:pt>
                <c:pt idx="315">
                  <c:v>7.8559999999999999</c:v>
                </c:pt>
                <c:pt idx="316">
                  <c:v>7.6269999999999998</c:v>
                </c:pt>
                <c:pt idx="317">
                  <c:v>7.125</c:v>
                </c:pt>
                <c:pt idx="318">
                  <c:v>7.2949999999999999</c:v>
                </c:pt>
                <c:pt idx="319">
                  <c:v>8.44</c:v>
                </c:pt>
                <c:pt idx="320">
                  <c:v>9.8350000000000009</c:v>
                </c:pt>
                <c:pt idx="321">
                  <c:v>12.085000000000001</c:v>
                </c:pt>
                <c:pt idx="322">
                  <c:v>14.032</c:v>
                </c:pt>
                <c:pt idx="323">
                  <c:v>14.523</c:v>
                </c:pt>
                <c:pt idx="324">
                  <c:v>15.821</c:v>
                </c:pt>
                <c:pt idx="325">
                  <c:v>14.606</c:v>
                </c:pt>
                <c:pt idx="326">
                  <c:v>13.052</c:v>
                </c:pt>
                <c:pt idx="327">
                  <c:v>12.592000000000001</c:v>
                </c:pt>
                <c:pt idx="328">
                  <c:v>11.666</c:v>
                </c:pt>
                <c:pt idx="329">
                  <c:v>10.164</c:v>
                </c:pt>
                <c:pt idx="330">
                  <c:v>11.625</c:v>
                </c:pt>
                <c:pt idx="331">
                  <c:v>11.784000000000001</c:v>
                </c:pt>
                <c:pt idx="332">
                  <c:v>11.603999999999999</c:v>
                </c:pt>
                <c:pt idx="333">
                  <c:v>13.375</c:v>
                </c:pt>
                <c:pt idx="334">
                  <c:v>14.561999999999999</c:v>
                </c:pt>
                <c:pt idx="335">
                  <c:v>16.228000000000002</c:v>
                </c:pt>
                <c:pt idx="336">
                  <c:v>19.34</c:v>
                </c:pt>
                <c:pt idx="337">
                  <c:v>19.849</c:v>
                </c:pt>
                <c:pt idx="338">
                  <c:v>20.308</c:v>
                </c:pt>
                <c:pt idx="339">
                  <c:v>20.437000000000001</c:v>
                </c:pt>
                <c:pt idx="340">
                  <c:v>18.195</c:v>
                </c:pt>
                <c:pt idx="341">
                  <c:v>15.679</c:v>
                </c:pt>
                <c:pt idx="342">
                  <c:v>15.519</c:v>
                </c:pt>
                <c:pt idx="343">
                  <c:v>13.782</c:v>
                </c:pt>
                <c:pt idx="344">
                  <c:v>13.977</c:v>
                </c:pt>
                <c:pt idx="345">
                  <c:v>14.545</c:v>
                </c:pt>
                <c:pt idx="346">
                  <c:v>13.835000000000001</c:v>
                </c:pt>
                <c:pt idx="347">
                  <c:v>12.987</c:v>
                </c:pt>
                <c:pt idx="348">
                  <c:v>12.69</c:v>
                </c:pt>
                <c:pt idx="349">
                  <c:v>11.897</c:v>
                </c:pt>
                <c:pt idx="350">
                  <c:v>11.387</c:v>
                </c:pt>
                <c:pt idx="351">
                  <c:v>11.093999999999999</c:v>
                </c:pt>
                <c:pt idx="352">
                  <c:v>11.073</c:v>
                </c:pt>
                <c:pt idx="353">
                  <c:v>10.87</c:v>
                </c:pt>
                <c:pt idx="354">
                  <c:v>9.2949999999999999</c:v>
                </c:pt>
                <c:pt idx="355">
                  <c:v>8.9719999999999995</c:v>
                </c:pt>
                <c:pt idx="356">
                  <c:v>9.5980000000000008</c:v>
                </c:pt>
                <c:pt idx="357">
                  <c:v>9.8480000000000008</c:v>
                </c:pt>
                <c:pt idx="358">
                  <c:v>10.351000000000001</c:v>
                </c:pt>
                <c:pt idx="359">
                  <c:v>10.242000000000001</c:v>
                </c:pt>
                <c:pt idx="360">
                  <c:v>12.114000000000001</c:v>
                </c:pt>
                <c:pt idx="361">
                  <c:v>12.439</c:v>
                </c:pt>
                <c:pt idx="362">
                  <c:v>13.121</c:v>
                </c:pt>
                <c:pt idx="363">
                  <c:v>12.837999999999999</c:v>
                </c:pt>
                <c:pt idx="364">
                  <c:v>17.361000000000001</c:v>
                </c:pt>
                <c:pt idx="365">
                  <c:v>16.285</c:v>
                </c:pt>
                <c:pt idx="366">
                  <c:v>16.045000000000002</c:v>
                </c:pt>
                <c:pt idx="367">
                  <c:v>15.153</c:v>
                </c:pt>
                <c:pt idx="368">
                  <c:v>15.028</c:v>
                </c:pt>
                <c:pt idx="369">
                  <c:v>11.14</c:v>
                </c:pt>
                <c:pt idx="370">
                  <c:v>9.6890000000000001</c:v>
                </c:pt>
                <c:pt idx="371">
                  <c:v>9.3249999999999993</c:v>
                </c:pt>
                <c:pt idx="372">
                  <c:v>8.9969999999999999</c:v>
                </c:pt>
                <c:pt idx="373">
                  <c:v>9.3889999999999993</c:v>
                </c:pt>
                <c:pt idx="374">
                  <c:v>9.2319999999999993</c:v>
                </c:pt>
                <c:pt idx="375">
                  <c:v>9.7170000000000005</c:v>
                </c:pt>
                <c:pt idx="376">
                  <c:v>9.4280000000000008</c:v>
                </c:pt>
                <c:pt idx="377">
                  <c:v>10.292999999999999</c:v>
                </c:pt>
                <c:pt idx="378">
                  <c:v>11.214</c:v>
                </c:pt>
                <c:pt idx="379">
                  <c:v>10.692</c:v>
                </c:pt>
                <c:pt idx="380">
                  <c:v>10.223000000000001</c:v>
                </c:pt>
                <c:pt idx="381">
                  <c:v>9.8460000000000001</c:v>
                </c:pt>
                <c:pt idx="382">
                  <c:v>8.6460000000000008</c:v>
                </c:pt>
                <c:pt idx="383">
                  <c:v>8.3219999999999992</c:v>
                </c:pt>
                <c:pt idx="384">
                  <c:v>8.4719999999999995</c:v>
                </c:pt>
                <c:pt idx="385">
                  <c:v>8.64</c:v>
                </c:pt>
                <c:pt idx="386">
                  <c:v>9.3239999999999998</c:v>
                </c:pt>
                <c:pt idx="387">
                  <c:v>10.237</c:v>
                </c:pt>
                <c:pt idx="388">
                  <c:v>9.9730000000000008</c:v>
                </c:pt>
                <c:pt idx="389">
                  <c:v>10.022</c:v>
                </c:pt>
                <c:pt idx="390">
                  <c:v>10.15</c:v>
                </c:pt>
                <c:pt idx="391">
                  <c:v>9.3859999999999992</c:v>
                </c:pt>
                <c:pt idx="392">
                  <c:v>8.9559999999999995</c:v>
                </c:pt>
                <c:pt idx="393">
                  <c:v>8.2609999999999992</c:v>
                </c:pt>
                <c:pt idx="394">
                  <c:v>8.234</c:v>
                </c:pt>
                <c:pt idx="395">
                  <c:v>8.4090000000000007</c:v>
                </c:pt>
                <c:pt idx="396">
                  <c:v>9.6289999999999996</c:v>
                </c:pt>
                <c:pt idx="397">
                  <c:v>10.101000000000001</c:v>
                </c:pt>
                <c:pt idx="398">
                  <c:v>9.9870000000000001</c:v>
                </c:pt>
                <c:pt idx="399">
                  <c:v>10.717000000000001</c:v>
                </c:pt>
                <c:pt idx="400">
                  <c:v>11.166</c:v>
                </c:pt>
                <c:pt idx="401">
                  <c:v>10.178000000000001</c:v>
                </c:pt>
                <c:pt idx="402">
                  <c:v>10.525</c:v>
                </c:pt>
                <c:pt idx="403">
                  <c:v>10.68</c:v>
                </c:pt>
                <c:pt idx="404">
                  <c:v>11.007999999999999</c:v>
                </c:pt>
                <c:pt idx="405">
                  <c:v>10.122999999999999</c:v>
                </c:pt>
                <c:pt idx="406">
                  <c:v>10.446999999999999</c:v>
                </c:pt>
                <c:pt idx="407">
                  <c:v>9.8140000000000001</c:v>
                </c:pt>
                <c:pt idx="408">
                  <c:v>9.2539999999999996</c:v>
                </c:pt>
                <c:pt idx="409">
                  <c:v>7.73</c:v>
                </c:pt>
                <c:pt idx="410">
                  <c:v>8.2769999999999992</c:v>
                </c:pt>
                <c:pt idx="411">
                  <c:v>8.141</c:v>
                </c:pt>
                <c:pt idx="412">
                  <c:v>8.2430000000000003</c:v>
                </c:pt>
                <c:pt idx="413">
                  <c:v>8.7959999999999994</c:v>
                </c:pt>
                <c:pt idx="414">
                  <c:v>10.513</c:v>
                </c:pt>
                <c:pt idx="415">
                  <c:v>9.9009999999999998</c:v>
                </c:pt>
                <c:pt idx="416">
                  <c:v>10.311</c:v>
                </c:pt>
                <c:pt idx="417">
                  <c:v>9.9670000000000005</c:v>
                </c:pt>
                <c:pt idx="418">
                  <c:v>9.5470000000000006</c:v>
                </c:pt>
                <c:pt idx="419">
                  <c:v>11.036</c:v>
                </c:pt>
                <c:pt idx="420">
                  <c:v>12.802</c:v>
                </c:pt>
                <c:pt idx="421">
                  <c:v>13.920999999999999</c:v>
                </c:pt>
                <c:pt idx="422">
                  <c:v>14.837</c:v>
                </c:pt>
                <c:pt idx="423">
                  <c:v>15.413</c:v>
                </c:pt>
                <c:pt idx="424">
                  <c:v>12.467000000000001</c:v>
                </c:pt>
                <c:pt idx="425">
                  <c:v>11.164</c:v>
                </c:pt>
                <c:pt idx="426">
                  <c:v>9.3149999999999995</c:v>
                </c:pt>
                <c:pt idx="427">
                  <c:v>8.0909999999999993</c:v>
                </c:pt>
                <c:pt idx="428">
                  <c:v>7.7679999999999998</c:v>
                </c:pt>
                <c:pt idx="429">
                  <c:v>8.5660000000000007</c:v>
                </c:pt>
                <c:pt idx="430">
                  <c:v>9.3490000000000002</c:v>
                </c:pt>
                <c:pt idx="431">
                  <c:v>9.5489999999999995</c:v>
                </c:pt>
                <c:pt idx="432">
                  <c:v>9.8569999999999993</c:v>
                </c:pt>
                <c:pt idx="433">
                  <c:v>10.175000000000001</c:v>
                </c:pt>
                <c:pt idx="434">
                  <c:v>9.6449999999999996</c:v>
                </c:pt>
                <c:pt idx="435">
                  <c:v>8.7070000000000007</c:v>
                </c:pt>
                <c:pt idx="436">
                  <c:v>8.3119999999999994</c:v>
                </c:pt>
                <c:pt idx="437">
                  <c:v>8.2029999999999994</c:v>
                </c:pt>
                <c:pt idx="438">
                  <c:v>8.1530000000000005</c:v>
                </c:pt>
                <c:pt idx="439">
                  <c:v>11.757</c:v>
                </c:pt>
                <c:pt idx="440">
                  <c:v>12.659000000000001</c:v>
                </c:pt>
                <c:pt idx="441">
                  <c:v>13.065</c:v>
                </c:pt>
                <c:pt idx="442">
                  <c:v>14.000999999999999</c:v>
                </c:pt>
                <c:pt idx="443">
                  <c:v>13.756</c:v>
                </c:pt>
                <c:pt idx="444">
                  <c:v>10.228</c:v>
                </c:pt>
                <c:pt idx="445">
                  <c:v>9.5280000000000005</c:v>
                </c:pt>
                <c:pt idx="446">
                  <c:v>9.9209999999999994</c:v>
                </c:pt>
                <c:pt idx="447">
                  <c:v>9.3770000000000007</c:v>
                </c:pt>
                <c:pt idx="448">
                  <c:v>10.257</c:v>
                </c:pt>
                <c:pt idx="449">
                  <c:v>12.409000000000001</c:v>
                </c:pt>
                <c:pt idx="450">
                  <c:v>13.337</c:v>
                </c:pt>
                <c:pt idx="451">
                  <c:v>14.013</c:v>
                </c:pt>
                <c:pt idx="452">
                  <c:v>13.801</c:v>
                </c:pt>
                <c:pt idx="453">
                  <c:v>14.598000000000001</c:v>
                </c:pt>
                <c:pt idx="454">
                  <c:v>13.211</c:v>
                </c:pt>
                <c:pt idx="455">
                  <c:v>12.553000000000001</c:v>
                </c:pt>
                <c:pt idx="456">
                  <c:v>11.79</c:v>
                </c:pt>
                <c:pt idx="457">
                  <c:v>12.034000000000001</c:v>
                </c:pt>
                <c:pt idx="458">
                  <c:v>10.962999999999999</c:v>
                </c:pt>
                <c:pt idx="459">
                  <c:v>11.638</c:v>
                </c:pt>
                <c:pt idx="460">
                  <c:v>11.804</c:v>
                </c:pt>
                <c:pt idx="461">
                  <c:v>10.8</c:v>
                </c:pt>
                <c:pt idx="462">
                  <c:v>10.375</c:v>
                </c:pt>
                <c:pt idx="463">
                  <c:v>9.9960000000000004</c:v>
                </c:pt>
                <c:pt idx="464">
                  <c:v>8.6340000000000003</c:v>
                </c:pt>
                <c:pt idx="465">
                  <c:v>8.8699999999999992</c:v>
                </c:pt>
                <c:pt idx="466">
                  <c:v>9.2850000000000001</c:v>
                </c:pt>
                <c:pt idx="467">
                  <c:v>9.6210000000000004</c:v>
                </c:pt>
                <c:pt idx="468">
                  <c:v>9.9260000000000002</c:v>
                </c:pt>
                <c:pt idx="469">
                  <c:v>9.4979999999999993</c:v>
                </c:pt>
                <c:pt idx="470">
                  <c:v>7.9459999999999997</c:v>
                </c:pt>
                <c:pt idx="471">
                  <c:v>8.0250000000000004</c:v>
                </c:pt>
                <c:pt idx="472">
                  <c:v>7.9649999999999999</c:v>
                </c:pt>
                <c:pt idx="473">
                  <c:v>7.423</c:v>
                </c:pt>
                <c:pt idx="474">
                  <c:v>8.109</c:v>
                </c:pt>
                <c:pt idx="475">
                  <c:v>9.5380000000000003</c:v>
                </c:pt>
                <c:pt idx="476">
                  <c:v>10.205</c:v>
                </c:pt>
                <c:pt idx="477">
                  <c:v>9.7899999999999991</c:v>
                </c:pt>
                <c:pt idx="478">
                  <c:v>10.805</c:v>
                </c:pt>
                <c:pt idx="479">
                  <c:v>9.6259999999999994</c:v>
                </c:pt>
                <c:pt idx="480">
                  <c:v>8.7870000000000008</c:v>
                </c:pt>
                <c:pt idx="481">
                  <c:v>9.8789999999999996</c:v>
                </c:pt>
                <c:pt idx="482">
                  <c:v>10.907999999999999</c:v>
                </c:pt>
                <c:pt idx="483">
                  <c:v>10.747999999999999</c:v>
                </c:pt>
                <c:pt idx="484">
                  <c:v>12.598000000000001</c:v>
                </c:pt>
                <c:pt idx="485">
                  <c:v>13.718</c:v>
                </c:pt>
                <c:pt idx="486">
                  <c:v>12.994999999999999</c:v>
                </c:pt>
                <c:pt idx="487">
                  <c:v>12.741</c:v>
                </c:pt>
                <c:pt idx="488">
                  <c:v>11.750999999999999</c:v>
                </c:pt>
                <c:pt idx="489">
                  <c:v>12.227</c:v>
                </c:pt>
                <c:pt idx="490">
                  <c:v>12.32</c:v>
                </c:pt>
                <c:pt idx="491">
                  <c:v>11.691000000000001</c:v>
                </c:pt>
                <c:pt idx="492">
                  <c:v>11.391999999999999</c:v>
                </c:pt>
                <c:pt idx="493">
                  <c:v>12.141999999999999</c:v>
                </c:pt>
                <c:pt idx="494">
                  <c:v>11.227</c:v>
                </c:pt>
                <c:pt idx="495">
                  <c:v>10.391999999999999</c:v>
                </c:pt>
                <c:pt idx="496">
                  <c:v>10.618</c:v>
                </c:pt>
                <c:pt idx="497">
                  <c:v>10.422000000000001</c:v>
                </c:pt>
                <c:pt idx="498">
                  <c:v>10.512</c:v>
                </c:pt>
                <c:pt idx="499">
                  <c:v>9.4019999999999992</c:v>
                </c:pt>
                <c:pt idx="500">
                  <c:v>8.5570000000000004</c:v>
                </c:pt>
                <c:pt idx="501">
                  <c:v>8.1969999999999992</c:v>
                </c:pt>
                <c:pt idx="502">
                  <c:v>7.4550000000000001</c:v>
                </c:pt>
                <c:pt idx="503">
                  <c:v>7.0140000000000002</c:v>
                </c:pt>
                <c:pt idx="504">
                  <c:v>8.7129999999999992</c:v>
                </c:pt>
                <c:pt idx="505">
                  <c:v>9.8330000000000002</c:v>
                </c:pt>
                <c:pt idx="506">
                  <c:v>10.109</c:v>
                </c:pt>
                <c:pt idx="507">
                  <c:v>11.337</c:v>
                </c:pt>
                <c:pt idx="508">
                  <c:v>11.855</c:v>
                </c:pt>
                <c:pt idx="509">
                  <c:v>11.529</c:v>
                </c:pt>
                <c:pt idx="510">
                  <c:v>10.923</c:v>
                </c:pt>
                <c:pt idx="511">
                  <c:v>10.374000000000001</c:v>
                </c:pt>
                <c:pt idx="512">
                  <c:v>9.4909999999999997</c:v>
                </c:pt>
                <c:pt idx="513">
                  <c:v>8.5489999999999995</c:v>
                </c:pt>
                <c:pt idx="514">
                  <c:v>7.7220000000000004</c:v>
                </c:pt>
                <c:pt idx="515">
                  <c:v>7.4470000000000001</c:v>
                </c:pt>
                <c:pt idx="516">
                  <c:v>7.0990000000000002</c:v>
                </c:pt>
                <c:pt idx="517">
                  <c:v>7.6520000000000001</c:v>
                </c:pt>
                <c:pt idx="518">
                  <c:v>7.9080000000000004</c:v>
                </c:pt>
                <c:pt idx="519">
                  <c:v>8.7010000000000005</c:v>
                </c:pt>
                <c:pt idx="520">
                  <c:v>8.9049999999999994</c:v>
                </c:pt>
                <c:pt idx="521">
                  <c:v>9.4350000000000005</c:v>
                </c:pt>
                <c:pt idx="522">
                  <c:v>9.1999999999999993</c:v>
                </c:pt>
                <c:pt idx="523">
                  <c:v>8.9339999999999993</c:v>
                </c:pt>
                <c:pt idx="524">
                  <c:v>7.5170000000000003</c:v>
                </c:pt>
                <c:pt idx="525">
                  <c:v>7.97</c:v>
                </c:pt>
                <c:pt idx="526">
                  <c:v>7.75</c:v>
                </c:pt>
                <c:pt idx="527">
                  <c:v>7.5860000000000003</c:v>
                </c:pt>
                <c:pt idx="528">
                  <c:v>7.8109999999999999</c:v>
                </c:pt>
                <c:pt idx="529">
                  <c:v>8.9629999999999992</c:v>
                </c:pt>
                <c:pt idx="530">
                  <c:v>9.3949999999999996</c:v>
                </c:pt>
                <c:pt idx="531">
                  <c:v>10.099</c:v>
                </c:pt>
                <c:pt idx="532">
                  <c:v>10.846</c:v>
                </c:pt>
                <c:pt idx="533">
                  <c:v>11.663</c:v>
                </c:pt>
                <c:pt idx="534">
                  <c:v>11.749000000000001</c:v>
                </c:pt>
                <c:pt idx="535">
                  <c:v>11</c:v>
                </c:pt>
                <c:pt idx="536">
                  <c:v>10.46</c:v>
                </c:pt>
                <c:pt idx="537">
                  <c:v>9.923</c:v>
                </c:pt>
                <c:pt idx="538">
                  <c:v>9.3949999999999996</c:v>
                </c:pt>
                <c:pt idx="539">
                  <c:v>8.9169999999999998</c:v>
                </c:pt>
                <c:pt idx="540">
                  <c:v>9.548</c:v>
                </c:pt>
                <c:pt idx="541">
                  <c:v>9.7739999999999991</c:v>
                </c:pt>
                <c:pt idx="542">
                  <c:v>10.286</c:v>
                </c:pt>
                <c:pt idx="543">
                  <c:v>10.901</c:v>
                </c:pt>
                <c:pt idx="544">
                  <c:v>11.199</c:v>
                </c:pt>
                <c:pt idx="545">
                  <c:v>10.961</c:v>
                </c:pt>
                <c:pt idx="546">
                  <c:v>11.574999999999999</c:v>
                </c:pt>
                <c:pt idx="547">
                  <c:v>11.04</c:v>
                </c:pt>
                <c:pt idx="548">
                  <c:v>11.07</c:v>
                </c:pt>
                <c:pt idx="549">
                  <c:v>12.26</c:v>
                </c:pt>
                <c:pt idx="550">
                  <c:v>12.702999999999999</c:v>
                </c:pt>
                <c:pt idx="551">
                  <c:v>11.67</c:v>
                </c:pt>
                <c:pt idx="552">
                  <c:v>11.955</c:v>
                </c:pt>
                <c:pt idx="553">
                  <c:v>11.4</c:v>
                </c:pt>
                <c:pt idx="554">
                  <c:v>11.337</c:v>
                </c:pt>
                <c:pt idx="555">
                  <c:v>10.332000000000001</c:v>
                </c:pt>
                <c:pt idx="556">
                  <c:v>10.576000000000001</c:v>
                </c:pt>
                <c:pt idx="557">
                  <c:v>10.352</c:v>
                </c:pt>
                <c:pt idx="558">
                  <c:v>10.616</c:v>
                </c:pt>
                <c:pt idx="559">
                  <c:v>9.14</c:v>
                </c:pt>
                <c:pt idx="560">
                  <c:v>8.7850000000000001</c:v>
                </c:pt>
                <c:pt idx="561">
                  <c:v>9.2080000000000002</c:v>
                </c:pt>
                <c:pt idx="562">
                  <c:v>8.7970000000000006</c:v>
                </c:pt>
                <c:pt idx="563">
                  <c:v>8.0530000000000008</c:v>
                </c:pt>
                <c:pt idx="564">
                  <c:v>7.4790000000000001</c:v>
                </c:pt>
                <c:pt idx="565">
                  <c:v>8.8160000000000007</c:v>
                </c:pt>
                <c:pt idx="566">
                  <c:v>8.5299999999999994</c:v>
                </c:pt>
                <c:pt idx="567">
                  <c:v>9.11</c:v>
                </c:pt>
                <c:pt idx="568">
                  <c:v>9.8249999999999993</c:v>
                </c:pt>
                <c:pt idx="569">
                  <c:v>11.048</c:v>
                </c:pt>
                <c:pt idx="570">
                  <c:v>9.9619999999999997</c:v>
                </c:pt>
                <c:pt idx="571">
                  <c:v>9.1880000000000006</c:v>
                </c:pt>
                <c:pt idx="572">
                  <c:v>9.3140000000000001</c:v>
                </c:pt>
                <c:pt idx="573">
                  <c:v>8.5909999999999993</c:v>
                </c:pt>
                <c:pt idx="574">
                  <c:v>6.8179999999999996</c:v>
                </c:pt>
                <c:pt idx="575">
                  <c:v>6.1829999999999998</c:v>
                </c:pt>
                <c:pt idx="576">
                  <c:v>6.8040000000000003</c:v>
                </c:pt>
                <c:pt idx="577">
                  <c:v>6.569</c:v>
                </c:pt>
                <c:pt idx="578">
                  <c:v>7.1319999999999997</c:v>
                </c:pt>
                <c:pt idx="579">
                  <c:v>9.3879999999999999</c:v>
                </c:pt>
                <c:pt idx="580">
                  <c:v>10.064</c:v>
                </c:pt>
                <c:pt idx="581">
                  <c:v>9.9049999999999994</c:v>
                </c:pt>
                <c:pt idx="582">
                  <c:v>9.5830000000000002</c:v>
                </c:pt>
                <c:pt idx="583">
                  <c:v>9.1159999999999997</c:v>
                </c:pt>
                <c:pt idx="584">
                  <c:v>8.7149999999999999</c:v>
                </c:pt>
                <c:pt idx="585">
                  <c:v>9.3140000000000001</c:v>
                </c:pt>
                <c:pt idx="586">
                  <c:v>10.574</c:v>
                </c:pt>
                <c:pt idx="587">
                  <c:v>11.294</c:v>
                </c:pt>
                <c:pt idx="588">
                  <c:v>11.984</c:v>
                </c:pt>
                <c:pt idx="589">
                  <c:v>10.749000000000001</c:v>
                </c:pt>
                <c:pt idx="590">
                  <c:v>10.695</c:v>
                </c:pt>
                <c:pt idx="591">
                  <c:v>9.9450000000000003</c:v>
                </c:pt>
                <c:pt idx="592">
                  <c:v>9.24</c:v>
                </c:pt>
                <c:pt idx="593">
                  <c:v>9.1370000000000005</c:v>
                </c:pt>
                <c:pt idx="594">
                  <c:v>11.794</c:v>
                </c:pt>
                <c:pt idx="595">
                  <c:v>11.954000000000001</c:v>
                </c:pt>
                <c:pt idx="596">
                  <c:v>12.242000000000001</c:v>
                </c:pt>
                <c:pt idx="597">
                  <c:v>12.491</c:v>
                </c:pt>
                <c:pt idx="598">
                  <c:v>13.1</c:v>
                </c:pt>
                <c:pt idx="599">
                  <c:v>12.627000000000001</c:v>
                </c:pt>
                <c:pt idx="600">
                  <c:v>12.561</c:v>
                </c:pt>
                <c:pt idx="601">
                  <c:v>12.635999999999999</c:v>
                </c:pt>
                <c:pt idx="602">
                  <c:v>13.16</c:v>
                </c:pt>
                <c:pt idx="603">
                  <c:v>12.17</c:v>
                </c:pt>
                <c:pt idx="604">
                  <c:v>12.127000000000001</c:v>
                </c:pt>
                <c:pt idx="605">
                  <c:v>13.061</c:v>
                </c:pt>
                <c:pt idx="606">
                  <c:v>12.134</c:v>
                </c:pt>
                <c:pt idx="607">
                  <c:v>11.585000000000001</c:v>
                </c:pt>
                <c:pt idx="608">
                  <c:v>11.641999999999999</c:v>
                </c:pt>
                <c:pt idx="609">
                  <c:v>10.138999999999999</c:v>
                </c:pt>
                <c:pt idx="610">
                  <c:v>9.6519999999999992</c:v>
                </c:pt>
                <c:pt idx="611">
                  <c:v>10.193</c:v>
                </c:pt>
                <c:pt idx="612">
                  <c:v>10.457000000000001</c:v>
                </c:pt>
                <c:pt idx="613">
                  <c:v>10.52</c:v>
                </c:pt>
                <c:pt idx="614">
                  <c:v>9.6829999999999998</c:v>
                </c:pt>
                <c:pt idx="615">
                  <c:v>8.66</c:v>
                </c:pt>
                <c:pt idx="616">
                  <c:v>8.4120000000000008</c:v>
                </c:pt>
                <c:pt idx="617">
                  <c:v>7.9489999999999998</c:v>
                </c:pt>
                <c:pt idx="618">
                  <c:v>7.835</c:v>
                </c:pt>
                <c:pt idx="619">
                  <c:v>9.3089999999999993</c:v>
                </c:pt>
                <c:pt idx="620">
                  <c:v>10.849</c:v>
                </c:pt>
                <c:pt idx="621">
                  <c:v>11.076000000000001</c:v>
                </c:pt>
                <c:pt idx="622">
                  <c:v>11.223000000000001</c:v>
                </c:pt>
                <c:pt idx="623">
                  <c:v>11.911</c:v>
                </c:pt>
                <c:pt idx="624">
                  <c:v>11.718</c:v>
                </c:pt>
                <c:pt idx="625">
                  <c:v>10.24</c:v>
                </c:pt>
                <c:pt idx="626">
                  <c:v>10.63</c:v>
                </c:pt>
                <c:pt idx="627">
                  <c:v>11.442</c:v>
                </c:pt>
                <c:pt idx="628">
                  <c:v>11.577</c:v>
                </c:pt>
                <c:pt idx="629">
                  <c:v>11.106999999999999</c:v>
                </c:pt>
                <c:pt idx="630">
                  <c:v>11.538</c:v>
                </c:pt>
                <c:pt idx="631">
                  <c:v>11.452</c:v>
                </c:pt>
                <c:pt idx="632">
                  <c:v>11.403</c:v>
                </c:pt>
                <c:pt idx="633">
                  <c:v>10.682</c:v>
                </c:pt>
                <c:pt idx="634">
                  <c:v>12.22</c:v>
                </c:pt>
                <c:pt idx="635">
                  <c:v>12.073</c:v>
                </c:pt>
                <c:pt idx="636">
                  <c:v>11.218999999999999</c:v>
                </c:pt>
                <c:pt idx="637">
                  <c:v>10.637</c:v>
                </c:pt>
                <c:pt idx="638">
                  <c:v>10.77</c:v>
                </c:pt>
                <c:pt idx="639">
                  <c:v>8.2430000000000003</c:v>
                </c:pt>
                <c:pt idx="640">
                  <c:v>7.7960000000000003</c:v>
                </c:pt>
                <c:pt idx="641">
                  <c:v>7.6920000000000002</c:v>
                </c:pt>
                <c:pt idx="642">
                  <c:v>7.8540000000000001</c:v>
                </c:pt>
                <c:pt idx="643">
                  <c:v>7.2789999999999999</c:v>
                </c:pt>
                <c:pt idx="644">
                  <c:v>9.6359999999999992</c:v>
                </c:pt>
                <c:pt idx="645">
                  <c:v>9.9600000000000009</c:v>
                </c:pt>
                <c:pt idx="646">
                  <c:v>10.856</c:v>
                </c:pt>
                <c:pt idx="647">
                  <c:v>10.377000000000001</c:v>
                </c:pt>
                <c:pt idx="648">
                  <c:v>10.395</c:v>
                </c:pt>
                <c:pt idx="649">
                  <c:v>9.2629999999999999</c:v>
                </c:pt>
                <c:pt idx="650">
                  <c:v>8.7629999999999999</c:v>
                </c:pt>
                <c:pt idx="651">
                  <c:v>8.43</c:v>
                </c:pt>
                <c:pt idx="652">
                  <c:v>8.673</c:v>
                </c:pt>
                <c:pt idx="653">
                  <c:v>9.1340000000000003</c:v>
                </c:pt>
                <c:pt idx="654">
                  <c:v>8.91</c:v>
                </c:pt>
                <c:pt idx="655">
                  <c:v>9.4870000000000001</c:v>
                </c:pt>
                <c:pt idx="656">
                  <c:v>9.1950000000000003</c:v>
                </c:pt>
                <c:pt idx="657">
                  <c:v>9.4030000000000005</c:v>
                </c:pt>
                <c:pt idx="658">
                  <c:v>9.6539999999999999</c:v>
                </c:pt>
                <c:pt idx="659">
                  <c:v>9.1029999999999998</c:v>
                </c:pt>
                <c:pt idx="660">
                  <c:v>8.3550000000000004</c:v>
                </c:pt>
                <c:pt idx="661">
                  <c:v>8.6129999999999995</c:v>
                </c:pt>
                <c:pt idx="662">
                  <c:v>7.9349999999999996</c:v>
                </c:pt>
                <c:pt idx="663">
                  <c:v>8.8949999999999996</c:v>
                </c:pt>
                <c:pt idx="664">
                  <c:v>10.009</c:v>
                </c:pt>
                <c:pt idx="665">
                  <c:v>10.715999999999999</c:v>
                </c:pt>
                <c:pt idx="666">
                  <c:v>11.88</c:v>
                </c:pt>
                <c:pt idx="667">
                  <c:v>12.603999999999999</c:v>
                </c:pt>
                <c:pt idx="668">
                  <c:v>12.574999999999999</c:v>
                </c:pt>
                <c:pt idx="669">
                  <c:v>11.455</c:v>
                </c:pt>
                <c:pt idx="670">
                  <c:v>12.54</c:v>
                </c:pt>
                <c:pt idx="671">
                  <c:v>11.445</c:v>
                </c:pt>
                <c:pt idx="672">
                  <c:v>10.82</c:v>
                </c:pt>
                <c:pt idx="673">
                  <c:v>9.8889999999999993</c:v>
                </c:pt>
                <c:pt idx="674">
                  <c:v>11.332000000000001</c:v>
                </c:pt>
                <c:pt idx="675">
                  <c:v>10.712</c:v>
                </c:pt>
                <c:pt idx="676">
                  <c:v>11.608000000000001</c:v>
                </c:pt>
                <c:pt idx="677">
                  <c:v>12.468999999999999</c:v>
                </c:pt>
                <c:pt idx="678">
                  <c:v>12.619</c:v>
                </c:pt>
                <c:pt idx="679">
                  <c:v>11.156000000000001</c:v>
                </c:pt>
                <c:pt idx="680">
                  <c:v>11.413</c:v>
                </c:pt>
                <c:pt idx="681">
                  <c:v>10.696</c:v>
                </c:pt>
                <c:pt idx="682">
                  <c:v>9.5020000000000007</c:v>
                </c:pt>
                <c:pt idx="683">
                  <c:v>9.0250000000000004</c:v>
                </c:pt>
                <c:pt idx="684">
                  <c:v>9.3130000000000006</c:v>
                </c:pt>
                <c:pt idx="685">
                  <c:v>8.359</c:v>
                </c:pt>
                <c:pt idx="686">
                  <c:v>7.4409999999999998</c:v>
                </c:pt>
                <c:pt idx="687">
                  <c:v>7.4589999999999996</c:v>
                </c:pt>
                <c:pt idx="688">
                  <c:v>7.2389999999999999</c:v>
                </c:pt>
                <c:pt idx="689">
                  <c:v>7.7210000000000001</c:v>
                </c:pt>
                <c:pt idx="690">
                  <c:v>8.2249999999999996</c:v>
                </c:pt>
                <c:pt idx="691">
                  <c:v>9.0009999999999994</c:v>
                </c:pt>
                <c:pt idx="692">
                  <c:v>10.446</c:v>
                </c:pt>
                <c:pt idx="693">
                  <c:v>11.35</c:v>
                </c:pt>
                <c:pt idx="694">
                  <c:v>12.663</c:v>
                </c:pt>
                <c:pt idx="695">
                  <c:v>12.571</c:v>
                </c:pt>
                <c:pt idx="696">
                  <c:v>12.837999999999999</c:v>
                </c:pt>
                <c:pt idx="697">
                  <c:v>12.109</c:v>
                </c:pt>
                <c:pt idx="698">
                  <c:v>11.749000000000001</c:v>
                </c:pt>
                <c:pt idx="699">
                  <c:v>11.808999999999999</c:v>
                </c:pt>
                <c:pt idx="700">
                  <c:v>11.36</c:v>
                </c:pt>
                <c:pt idx="701">
                  <c:v>11.061999999999999</c:v>
                </c:pt>
                <c:pt idx="702">
                  <c:v>11.273</c:v>
                </c:pt>
                <c:pt idx="703">
                  <c:v>10.928000000000001</c:v>
                </c:pt>
                <c:pt idx="704">
                  <c:v>10.121</c:v>
                </c:pt>
                <c:pt idx="705">
                  <c:v>10.465999999999999</c:v>
                </c:pt>
                <c:pt idx="706">
                  <c:v>10.965</c:v>
                </c:pt>
                <c:pt idx="707">
                  <c:v>11.343</c:v>
                </c:pt>
                <c:pt idx="708">
                  <c:v>11.846</c:v>
                </c:pt>
                <c:pt idx="709">
                  <c:v>13.304</c:v>
                </c:pt>
                <c:pt idx="710">
                  <c:v>13.792</c:v>
                </c:pt>
                <c:pt idx="711">
                  <c:v>14.121</c:v>
                </c:pt>
                <c:pt idx="712">
                  <c:v>14.343999999999999</c:v>
                </c:pt>
                <c:pt idx="713">
                  <c:v>14.704000000000001</c:v>
                </c:pt>
                <c:pt idx="714">
                  <c:v>14.94</c:v>
                </c:pt>
                <c:pt idx="715">
                  <c:v>15.377000000000001</c:v>
                </c:pt>
                <c:pt idx="716">
                  <c:v>15.041</c:v>
                </c:pt>
                <c:pt idx="717">
                  <c:v>14.401999999999999</c:v>
                </c:pt>
                <c:pt idx="718">
                  <c:v>13.448</c:v>
                </c:pt>
                <c:pt idx="719">
                  <c:v>10.500999999999999</c:v>
                </c:pt>
                <c:pt idx="720">
                  <c:v>9.3989999999999991</c:v>
                </c:pt>
                <c:pt idx="721">
                  <c:v>9</c:v>
                </c:pt>
                <c:pt idx="722">
                  <c:v>8.907</c:v>
                </c:pt>
                <c:pt idx="723">
                  <c:v>8.8379999999999992</c:v>
                </c:pt>
                <c:pt idx="724">
                  <c:v>11.089</c:v>
                </c:pt>
                <c:pt idx="725">
                  <c:v>11.215999999999999</c:v>
                </c:pt>
                <c:pt idx="726">
                  <c:v>11.164999999999999</c:v>
                </c:pt>
                <c:pt idx="727">
                  <c:v>11.069000000000001</c:v>
                </c:pt>
                <c:pt idx="728">
                  <c:v>11.339</c:v>
                </c:pt>
                <c:pt idx="729">
                  <c:v>10.744</c:v>
                </c:pt>
                <c:pt idx="730">
                  <c:v>11.279</c:v>
                </c:pt>
                <c:pt idx="731">
                  <c:v>10.901999999999999</c:v>
                </c:pt>
                <c:pt idx="732">
                  <c:v>11.608000000000001</c:v>
                </c:pt>
                <c:pt idx="733">
                  <c:v>12.09</c:v>
                </c:pt>
                <c:pt idx="734">
                  <c:v>10.858000000000001</c:v>
                </c:pt>
                <c:pt idx="735">
                  <c:v>10.275</c:v>
                </c:pt>
                <c:pt idx="736">
                  <c:v>10.5</c:v>
                </c:pt>
                <c:pt idx="737">
                  <c:v>10.015000000000001</c:v>
                </c:pt>
                <c:pt idx="738">
                  <c:v>9.1029999999999998</c:v>
                </c:pt>
                <c:pt idx="739">
                  <c:v>8.9550000000000001</c:v>
                </c:pt>
                <c:pt idx="740">
                  <c:v>8.9920000000000009</c:v>
                </c:pt>
                <c:pt idx="741">
                  <c:v>8.7880000000000003</c:v>
                </c:pt>
                <c:pt idx="742">
                  <c:v>8.9380000000000006</c:v>
                </c:pt>
                <c:pt idx="743">
                  <c:v>9.0619999999999994</c:v>
                </c:pt>
                <c:pt idx="744">
                  <c:v>9.1530000000000005</c:v>
                </c:pt>
                <c:pt idx="745">
                  <c:v>9.0419999999999998</c:v>
                </c:pt>
                <c:pt idx="746">
                  <c:v>9.3780000000000001</c:v>
                </c:pt>
                <c:pt idx="747">
                  <c:v>8.8870000000000005</c:v>
                </c:pt>
                <c:pt idx="748">
                  <c:v>9.4559999999999995</c:v>
                </c:pt>
                <c:pt idx="749">
                  <c:v>9.8170000000000002</c:v>
                </c:pt>
                <c:pt idx="750">
                  <c:v>10.053000000000001</c:v>
                </c:pt>
                <c:pt idx="751">
                  <c:v>9.8409999999999993</c:v>
                </c:pt>
                <c:pt idx="752">
                  <c:v>9.9260000000000002</c:v>
                </c:pt>
                <c:pt idx="753">
                  <c:v>9.76</c:v>
                </c:pt>
                <c:pt idx="754">
                  <c:v>8.968</c:v>
                </c:pt>
                <c:pt idx="755">
                  <c:v>8.8759999999999994</c:v>
                </c:pt>
                <c:pt idx="756">
                  <c:v>9.077</c:v>
                </c:pt>
                <c:pt idx="757">
                  <c:v>9.7789999999999999</c:v>
                </c:pt>
                <c:pt idx="758">
                  <c:v>9.9939999999999998</c:v>
                </c:pt>
                <c:pt idx="759">
                  <c:v>11.522</c:v>
                </c:pt>
                <c:pt idx="760">
                  <c:v>11.776</c:v>
                </c:pt>
                <c:pt idx="761">
                  <c:v>12.013999999999999</c:v>
                </c:pt>
                <c:pt idx="762">
                  <c:v>12.029</c:v>
                </c:pt>
                <c:pt idx="763">
                  <c:v>12.895</c:v>
                </c:pt>
                <c:pt idx="764">
                  <c:v>12.57</c:v>
                </c:pt>
                <c:pt idx="765">
                  <c:v>13.708</c:v>
                </c:pt>
                <c:pt idx="766">
                  <c:v>13.786</c:v>
                </c:pt>
                <c:pt idx="767">
                  <c:v>12.98</c:v>
                </c:pt>
                <c:pt idx="768">
                  <c:v>11.83</c:v>
                </c:pt>
                <c:pt idx="769">
                  <c:v>11.74</c:v>
                </c:pt>
                <c:pt idx="770">
                  <c:v>11.005000000000001</c:v>
                </c:pt>
                <c:pt idx="771">
                  <c:v>11.326000000000001</c:v>
                </c:pt>
                <c:pt idx="772">
                  <c:v>11.683</c:v>
                </c:pt>
                <c:pt idx="773">
                  <c:v>11.194000000000001</c:v>
                </c:pt>
                <c:pt idx="774">
                  <c:v>10.175000000000001</c:v>
                </c:pt>
                <c:pt idx="775">
                  <c:v>9.7040000000000006</c:v>
                </c:pt>
                <c:pt idx="776">
                  <c:v>9.2240000000000002</c:v>
                </c:pt>
                <c:pt idx="777">
                  <c:v>9.0310000000000006</c:v>
                </c:pt>
                <c:pt idx="778">
                  <c:v>10.340999999999999</c:v>
                </c:pt>
                <c:pt idx="779">
                  <c:v>11.076000000000001</c:v>
                </c:pt>
                <c:pt idx="780">
                  <c:v>10.932</c:v>
                </c:pt>
                <c:pt idx="781">
                  <c:v>10.776</c:v>
                </c:pt>
                <c:pt idx="782">
                  <c:v>10.727</c:v>
                </c:pt>
                <c:pt idx="783">
                  <c:v>9.3140000000000001</c:v>
                </c:pt>
                <c:pt idx="784">
                  <c:v>8.9429999999999996</c:v>
                </c:pt>
                <c:pt idx="785">
                  <c:v>9.1470000000000002</c:v>
                </c:pt>
                <c:pt idx="786">
                  <c:v>8.7119999999999997</c:v>
                </c:pt>
                <c:pt idx="787">
                  <c:v>8.6709999999999994</c:v>
                </c:pt>
                <c:pt idx="788">
                  <c:v>9.1669999999999998</c:v>
                </c:pt>
                <c:pt idx="789">
                  <c:v>8.6999999999999993</c:v>
                </c:pt>
                <c:pt idx="790">
                  <c:v>8.4979999999999993</c:v>
                </c:pt>
                <c:pt idx="791">
                  <c:v>8.6690000000000005</c:v>
                </c:pt>
                <c:pt idx="792">
                  <c:v>8.7490000000000006</c:v>
                </c:pt>
                <c:pt idx="793">
                  <c:v>8.8330000000000002</c:v>
                </c:pt>
                <c:pt idx="794">
                  <c:v>9.1189999999999998</c:v>
                </c:pt>
                <c:pt idx="795">
                  <c:v>8.5129999999999999</c:v>
                </c:pt>
                <c:pt idx="796">
                  <c:v>8.7200000000000006</c:v>
                </c:pt>
                <c:pt idx="797">
                  <c:v>9.7430000000000003</c:v>
                </c:pt>
                <c:pt idx="798">
                  <c:v>9.4190000000000005</c:v>
                </c:pt>
                <c:pt idx="799">
                  <c:v>9.4870000000000001</c:v>
                </c:pt>
                <c:pt idx="800">
                  <c:v>9.8719999999999999</c:v>
                </c:pt>
                <c:pt idx="801">
                  <c:v>9.5069999999999997</c:v>
                </c:pt>
                <c:pt idx="802">
                  <c:v>8.0129999999999999</c:v>
                </c:pt>
                <c:pt idx="803">
                  <c:v>7.5579999999999998</c:v>
                </c:pt>
                <c:pt idx="804">
                  <c:v>7.39</c:v>
                </c:pt>
                <c:pt idx="805">
                  <c:v>7.0640000000000001</c:v>
                </c:pt>
                <c:pt idx="806">
                  <c:v>7.5709999999999997</c:v>
                </c:pt>
                <c:pt idx="807">
                  <c:v>7.867</c:v>
                </c:pt>
                <c:pt idx="808">
                  <c:v>8.6910000000000007</c:v>
                </c:pt>
                <c:pt idx="809">
                  <c:v>8.2799999999999994</c:v>
                </c:pt>
                <c:pt idx="810">
                  <c:v>8.7370000000000001</c:v>
                </c:pt>
                <c:pt idx="811">
                  <c:v>8.0280000000000005</c:v>
                </c:pt>
                <c:pt idx="812">
                  <c:v>7.7930000000000001</c:v>
                </c:pt>
                <c:pt idx="813">
                  <c:v>6.9109999999999996</c:v>
                </c:pt>
                <c:pt idx="814">
                  <c:v>6.6859999999999999</c:v>
                </c:pt>
                <c:pt idx="815">
                  <c:v>7.0919999999999996</c:v>
                </c:pt>
                <c:pt idx="816">
                  <c:v>7.8940000000000001</c:v>
                </c:pt>
                <c:pt idx="817">
                  <c:v>8.6020000000000003</c:v>
                </c:pt>
                <c:pt idx="818">
                  <c:v>9.7089999999999996</c:v>
                </c:pt>
                <c:pt idx="819">
                  <c:v>11.113</c:v>
                </c:pt>
                <c:pt idx="820">
                  <c:v>11.067</c:v>
                </c:pt>
                <c:pt idx="821">
                  <c:v>10.74</c:v>
                </c:pt>
                <c:pt idx="822">
                  <c:v>10.622</c:v>
                </c:pt>
                <c:pt idx="823">
                  <c:v>10.129</c:v>
                </c:pt>
                <c:pt idx="824">
                  <c:v>9.1859999999999999</c:v>
                </c:pt>
                <c:pt idx="825">
                  <c:v>8.7720000000000002</c:v>
                </c:pt>
                <c:pt idx="826">
                  <c:v>8.7919999999999998</c:v>
                </c:pt>
                <c:pt idx="827">
                  <c:v>8.8320000000000007</c:v>
                </c:pt>
                <c:pt idx="828">
                  <c:v>9.6059999999999999</c:v>
                </c:pt>
                <c:pt idx="829">
                  <c:v>10.702999999999999</c:v>
                </c:pt>
                <c:pt idx="830">
                  <c:v>11.332000000000001</c:v>
                </c:pt>
                <c:pt idx="831">
                  <c:v>11.635999999999999</c:v>
                </c:pt>
                <c:pt idx="832">
                  <c:v>11.888999999999999</c:v>
                </c:pt>
                <c:pt idx="833">
                  <c:v>11.561999999999999</c:v>
                </c:pt>
                <c:pt idx="834">
                  <c:v>11.034000000000001</c:v>
                </c:pt>
                <c:pt idx="835">
                  <c:v>10.326000000000001</c:v>
                </c:pt>
                <c:pt idx="836">
                  <c:v>10.727</c:v>
                </c:pt>
                <c:pt idx="837">
                  <c:v>11.092000000000001</c:v>
                </c:pt>
                <c:pt idx="838">
                  <c:v>11.183999999999999</c:v>
                </c:pt>
                <c:pt idx="839">
                  <c:v>12.353</c:v>
                </c:pt>
                <c:pt idx="840">
                  <c:v>12.936999999999999</c:v>
                </c:pt>
                <c:pt idx="841">
                  <c:v>12.382999999999999</c:v>
                </c:pt>
                <c:pt idx="842">
                  <c:v>11.87</c:v>
                </c:pt>
                <c:pt idx="843">
                  <c:v>11.510999999999999</c:v>
                </c:pt>
                <c:pt idx="844">
                  <c:v>11.19</c:v>
                </c:pt>
                <c:pt idx="845">
                  <c:v>10.803000000000001</c:v>
                </c:pt>
                <c:pt idx="846">
                  <c:v>10.917999999999999</c:v>
                </c:pt>
                <c:pt idx="847">
                  <c:v>10.73</c:v>
                </c:pt>
                <c:pt idx="848">
                  <c:v>10.545999999999999</c:v>
                </c:pt>
                <c:pt idx="849">
                  <c:v>10.813000000000001</c:v>
                </c:pt>
                <c:pt idx="850">
                  <c:v>10.699</c:v>
                </c:pt>
                <c:pt idx="851">
                  <c:v>10.832000000000001</c:v>
                </c:pt>
                <c:pt idx="852">
                  <c:v>11.593</c:v>
                </c:pt>
                <c:pt idx="853">
                  <c:v>11.824999999999999</c:v>
                </c:pt>
                <c:pt idx="854">
                  <c:v>11.241</c:v>
                </c:pt>
                <c:pt idx="855">
                  <c:v>12.07</c:v>
                </c:pt>
                <c:pt idx="856">
                  <c:v>11.298999999999999</c:v>
                </c:pt>
                <c:pt idx="857">
                  <c:v>11.188000000000001</c:v>
                </c:pt>
                <c:pt idx="858">
                  <c:v>11.071999999999999</c:v>
                </c:pt>
                <c:pt idx="859">
                  <c:v>12.342000000000001</c:v>
                </c:pt>
                <c:pt idx="860">
                  <c:v>13.462</c:v>
                </c:pt>
                <c:pt idx="861">
                  <c:v>14.638</c:v>
                </c:pt>
                <c:pt idx="862">
                  <c:v>13.772</c:v>
                </c:pt>
                <c:pt idx="863">
                  <c:v>13.843999999999999</c:v>
                </c:pt>
                <c:pt idx="864">
                  <c:v>12.164999999999999</c:v>
                </c:pt>
                <c:pt idx="865">
                  <c:v>10.673</c:v>
                </c:pt>
                <c:pt idx="866">
                  <c:v>10.166</c:v>
                </c:pt>
                <c:pt idx="867">
                  <c:v>10.260999999999999</c:v>
                </c:pt>
                <c:pt idx="868">
                  <c:v>11.595000000000001</c:v>
                </c:pt>
                <c:pt idx="869">
                  <c:v>12.662000000000001</c:v>
                </c:pt>
                <c:pt idx="870">
                  <c:v>12.62</c:v>
                </c:pt>
                <c:pt idx="871">
                  <c:v>12.266999999999999</c:v>
                </c:pt>
                <c:pt idx="872">
                  <c:v>12.692</c:v>
                </c:pt>
                <c:pt idx="873">
                  <c:v>11.411</c:v>
                </c:pt>
                <c:pt idx="874">
                  <c:v>9.343</c:v>
                </c:pt>
                <c:pt idx="875">
                  <c:v>9.08</c:v>
                </c:pt>
                <c:pt idx="876">
                  <c:v>9.0890000000000004</c:v>
                </c:pt>
                <c:pt idx="877">
                  <c:v>9.0839999999999996</c:v>
                </c:pt>
                <c:pt idx="878">
                  <c:v>9.1920000000000002</c:v>
                </c:pt>
                <c:pt idx="879">
                  <c:v>12.038</c:v>
                </c:pt>
                <c:pt idx="880">
                  <c:v>12.726000000000001</c:v>
                </c:pt>
                <c:pt idx="881">
                  <c:v>13.092000000000001</c:v>
                </c:pt>
                <c:pt idx="882">
                  <c:v>13.286</c:v>
                </c:pt>
                <c:pt idx="883">
                  <c:v>12.829000000000001</c:v>
                </c:pt>
                <c:pt idx="884">
                  <c:v>10.805</c:v>
                </c:pt>
                <c:pt idx="885">
                  <c:v>10.048</c:v>
                </c:pt>
                <c:pt idx="886">
                  <c:v>10.574</c:v>
                </c:pt>
                <c:pt idx="887">
                  <c:v>10.244999999999999</c:v>
                </c:pt>
                <c:pt idx="888">
                  <c:v>10.984999999999999</c:v>
                </c:pt>
                <c:pt idx="889">
                  <c:v>11.193</c:v>
                </c:pt>
                <c:pt idx="890">
                  <c:v>11.077</c:v>
                </c:pt>
                <c:pt idx="891">
                  <c:v>9.5109999999999992</c:v>
                </c:pt>
                <c:pt idx="892">
                  <c:v>9.2460000000000004</c:v>
                </c:pt>
                <c:pt idx="893">
                  <c:v>8.375</c:v>
                </c:pt>
                <c:pt idx="894">
                  <c:v>7.4660000000000002</c:v>
                </c:pt>
                <c:pt idx="895">
                  <c:v>7.0650000000000004</c:v>
                </c:pt>
                <c:pt idx="896">
                  <c:v>8.0280000000000005</c:v>
                </c:pt>
                <c:pt idx="897">
                  <c:v>7.5119999999999996</c:v>
                </c:pt>
                <c:pt idx="898">
                  <c:v>7.95</c:v>
                </c:pt>
                <c:pt idx="899">
                  <c:v>8.1219999999999999</c:v>
                </c:pt>
                <c:pt idx="900">
                  <c:v>8.875</c:v>
                </c:pt>
                <c:pt idx="901">
                  <c:v>8.5310000000000006</c:v>
                </c:pt>
                <c:pt idx="902">
                  <c:v>9.1020000000000003</c:v>
                </c:pt>
                <c:pt idx="903">
                  <c:v>8.8469999999999995</c:v>
                </c:pt>
                <c:pt idx="904">
                  <c:v>9.3729999999999993</c:v>
                </c:pt>
                <c:pt idx="905">
                  <c:v>9.7780000000000005</c:v>
                </c:pt>
                <c:pt idx="906">
                  <c:v>9.6050000000000004</c:v>
                </c:pt>
                <c:pt idx="907">
                  <c:v>9.0310000000000006</c:v>
                </c:pt>
                <c:pt idx="908">
                  <c:v>8.6509999999999998</c:v>
                </c:pt>
                <c:pt idx="909">
                  <c:v>9.266</c:v>
                </c:pt>
                <c:pt idx="910">
                  <c:v>8.0269999999999992</c:v>
                </c:pt>
                <c:pt idx="911">
                  <c:v>7.9329999999999998</c:v>
                </c:pt>
                <c:pt idx="912">
                  <c:v>8.1940000000000008</c:v>
                </c:pt>
                <c:pt idx="913">
                  <c:v>8.2029999999999994</c:v>
                </c:pt>
                <c:pt idx="914">
                  <c:v>7.05</c:v>
                </c:pt>
                <c:pt idx="915">
                  <c:v>7.9610000000000003</c:v>
                </c:pt>
                <c:pt idx="916">
                  <c:v>8.4619999999999997</c:v>
                </c:pt>
                <c:pt idx="917">
                  <c:v>8.7430000000000003</c:v>
                </c:pt>
                <c:pt idx="918">
                  <c:v>8.7219999999999995</c:v>
                </c:pt>
                <c:pt idx="919">
                  <c:v>9.1</c:v>
                </c:pt>
                <c:pt idx="920">
                  <c:v>7.9729999999999999</c:v>
                </c:pt>
                <c:pt idx="921">
                  <c:v>7.4089999999999998</c:v>
                </c:pt>
                <c:pt idx="922">
                  <c:v>7.5830000000000002</c:v>
                </c:pt>
                <c:pt idx="923">
                  <c:v>7.9379999999999997</c:v>
                </c:pt>
                <c:pt idx="924">
                  <c:v>7.1379999999999999</c:v>
                </c:pt>
                <c:pt idx="925">
                  <c:v>8.7240000000000002</c:v>
                </c:pt>
                <c:pt idx="926">
                  <c:v>9.1029999999999998</c:v>
                </c:pt>
                <c:pt idx="927">
                  <c:v>8.8840000000000003</c:v>
                </c:pt>
                <c:pt idx="928">
                  <c:v>9.6310000000000002</c:v>
                </c:pt>
                <c:pt idx="929">
                  <c:v>10.07</c:v>
                </c:pt>
                <c:pt idx="930">
                  <c:v>8.8170000000000002</c:v>
                </c:pt>
                <c:pt idx="931">
                  <c:v>8.9979999999999993</c:v>
                </c:pt>
                <c:pt idx="932">
                  <c:v>9.1039999999999992</c:v>
                </c:pt>
                <c:pt idx="933">
                  <c:v>8.6340000000000003</c:v>
                </c:pt>
                <c:pt idx="934">
                  <c:v>8.2889999999999997</c:v>
                </c:pt>
                <c:pt idx="935">
                  <c:v>8.8290000000000006</c:v>
                </c:pt>
                <c:pt idx="936">
                  <c:v>9.0950000000000006</c:v>
                </c:pt>
                <c:pt idx="937">
                  <c:v>9.6780000000000008</c:v>
                </c:pt>
                <c:pt idx="938">
                  <c:v>9.3360000000000003</c:v>
                </c:pt>
                <c:pt idx="939">
                  <c:v>9.6920000000000002</c:v>
                </c:pt>
                <c:pt idx="940">
                  <c:v>9.6690000000000005</c:v>
                </c:pt>
                <c:pt idx="941">
                  <c:v>9.2219999999999995</c:v>
                </c:pt>
                <c:pt idx="942">
                  <c:v>8.1739999999999995</c:v>
                </c:pt>
                <c:pt idx="943">
                  <c:v>8.9600000000000009</c:v>
                </c:pt>
                <c:pt idx="944">
                  <c:v>9.26</c:v>
                </c:pt>
                <c:pt idx="945">
                  <c:v>8.9469999999999992</c:v>
                </c:pt>
                <c:pt idx="946">
                  <c:v>8.84</c:v>
                </c:pt>
                <c:pt idx="947">
                  <c:v>9.016</c:v>
                </c:pt>
                <c:pt idx="948">
                  <c:v>8.4550000000000001</c:v>
                </c:pt>
                <c:pt idx="949">
                  <c:v>8.6750000000000007</c:v>
                </c:pt>
                <c:pt idx="950">
                  <c:v>8.9659999999999993</c:v>
                </c:pt>
                <c:pt idx="951">
                  <c:v>8.8089999999999993</c:v>
                </c:pt>
                <c:pt idx="952">
                  <c:v>8.9109999999999996</c:v>
                </c:pt>
                <c:pt idx="953">
                  <c:v>8.8670000000000009</c:v>
                </c:pt>
                <c:pt idx="954">
                  <c:v>7.9459999999999997</c:v>
                </c:pt>
                <c:pt idx="955">
                  <c:v>7.7919999999999998</c:v>
                </c:pt>
                <c:pt idx="956">
                  <c:v>7.8319999999999999</c:v>
                </c:pt>
                <c:pt idx="957">
                  <c:v>8.2110000000000003</c:v>
                </c:pt>
                <c:pt idx="958">
                  <c:v>7.9729999999999999</c:v>
                </c:pt>
                <c:pt idx="959">
                  <c:v>7.859</c:v>
                </c:pt>
                <c:pt idx="960">
                  <c:v>7.4329999999999998</c:v>
                </c:pt>
                <c:pt idx="961">
                  <c:v>7.5860000000000003</c:v>
                </c:pt>
                <c:pt idx="962">
                  <c:v>7.29</c:v>
                </c:pt>
                <c:pt idx="963">
                  <c:v>7.9340000000000002</c:v>
                </c:pt>
                <c:pt idx="964">
                  <c:v>8.2989999999999995</c:v>
                </c:pt>
                <c:pt idx="965">
                  <c:v>8.9489999999999998</c:v>
                </c:pt>
                <c:pt idx="966">
                  <c:v>8.9309999999999992</c:v>
                </c:pt>
                <c:pt idx="967">
                  <c:v>9.3209999999999997</c:v>
                </c:pt>
                <c:pt idx="968">
                  <c:v>8.8789999999999996</c:v>
                </c:pt>
                <c:pt idx="969">
                  <c:v>8.0459999999999994</c:v>
                </c:pt>
                <c:pt idx="970">
                  <c:v>7.867</c:v>
                </c:pt>
                <c:pt idx="971">
                  <c:v>7.4109999999999996</c:v>
                </c:pt>
                <c:pt idx="972">
                  <c:v>6.75</c:v>
                </c:pt>
                <c:pt idx="973">
                  <c:v>6.609</c:v>
                </c:pt>
                <c:pt idx="974">
                  <c:v>6.556</c:v>
                </c:pt>
                <c:pt idx="975">
                  <c:v>6.8680000000000003</c:v>
                </c:pt>
                <c:pt idx="976">
                  <c:v>7.4269999999999996</c:v>
                </c:pt>
                <c:pt idx="977">
                  <c:v>7.391</c:v>
                </c:pt>
                <c:pt idx="978">
                  <c:v>7.5460000000000003</c:v>
                </c:pt>
                <c:pt idx="979">
                  <c:v>8.6969999999999992</c:v>
                </c:pt>
                <c:pt idx="980">
                  <c:v>8.33</c:v>
                </c:pt>
                <c:pt idx="981">
                  <c:v>8.2609999999999992</c:v>
                </c:pt>
                <c:pt idx="982">
                  <c:v>8.4960000000000004</c:v>
                </c:pt>
                <c:pt idx="983">
                  <c:v>8.4760000000000009</c:v>
                </c:pt>
                <c:pt idx="984">
                  <c:v>8.3840000000000003</c:v>
                </c:pt>
                <c:pt idx="985">
                  <c:v>8.375</c:v>
                </c:pt>
                <c:pt idx="986">
                  <c:v>8.0570000000000004</c:v>
                </c:pt>
                <c:pt idx="987">
                  <c:v>7.3929999999999998</c:v>
                </c:pt>
                <c:pt idx="988">
                  <c:v>7.2960000000000003</c:v>
                </c:pt>
                <c:pt idx="989">
                  <c:v>6.1680000000000001</c:v>
                </c:pt>
                <c:pt idx="990">
                  <c:v>5.8079999999999998</c:v>
                </c:pt>
                <c:pt idx="991">
                  <c:v>5.9509999999999996</c:v>
                </c:pt>
                <c:pt idx="992">
                  <c:v>6.6790000000000003</c:v>
                </c:pt>
                <c:pt idx="993">
                  <c:v>6.2629999999999999</c:v>
                </c:pt>
                <c:pt idx="994">
                  <c:v>7.6660000000000004</c:v>
                </c:pt>
                <c:pt idx="995">
                  <c:v>8.4109999999999996</c:v>
                </c:pt>
                <c:pt idx="996">
                  <c:v>8.4380000000000006</c:v>
                </c:pt>
                <c:pt idx="997">
                  <c:v>7.97</c:v>
                </c:pt>
                <c:pt idx="998">
                  <c:v>8.3209999999999997</c:v>
                </c:pt>
                <c:pt idx="999">
                  <c:v>7.4130000000000003</c:v>
                </c:pt>
                <c:pt idx="1000">
                  <c:v>6.0590000000000002</c:v>
                </c:pt>
                <c:pt idx="1001">
                  <c:v>5.8289999999999997</c:v>
                </c:pt>
                <c:pt idx="1002">
                  <c:v>6.0579999999999998</c:v>
                </c:pt>
                <c:pt idx="1003">
                  <c:v>6.0419999999999998</c:v>
                </c:pt>
                <c:pt idx="1004">
                  <c:v>6.5359999999999996</c:v>
                </c:pt>
                <c:pt idx="1005">
                  <c:v>7.0830000000000002</c:v>
                </c:pt>
                <c:pt idx="1006">
                  <c:v>7.44</c:v>
                </c:pt>
                <c:pt idx="1007">
                  <c:v>7.4349999999999996</c:v>
                </c:pt>
                <c:pt idx="1008">
                  <c:v>7.3819999999999997</c:v>
                </c:pt>
                <c:pt idx="1009">
                  <c:v>7.5110000000000001</c:v>
                </c:pt>
                <c:pt idx="1010">
                  <c:v>7.726</c:v>
                </c:pt>
                <c:pt idx="1011">
                  <c:v>7.6639999999999997</c:v>
                </c:pt>
                <c:pt idx="1012">
                  <c:v>7.2809999999999997</c:v>
                </c:pt>
                <c:pt idx="1013">
                  <c:v>7.18</c:v>
                </c:pt>
                <c:pt idx="1014">
                  <c:v>5.9640000000000004</c:v>
                </c:pt>
                <c:pt idx="1015">
                  <c:v>5.4880000000000004</c:v>
                </c:pt>
                <c:pt idx="1016">
                  <c:v>4.9539999999999997</c:v>
                </c:pt>
                <c:pt idx="1017">
                  <c:v>5.2270000000000003</c:v>
                </c:pt>
                <c:pt idx="1018">
                  <c:v>5.8179999999999996</c:v>
                </c:pt>
                <c:pt idx="1019">
                  <c:v>7.6950000000000003</c:v>
                </c:pt>
                <c:pt idx="1020">
                  <c:v>8.8770000000000007</c:v>
                </c:pt>
                <c:pt idx="1021">
                  <c:v>9.5250000000000004</c:v>
                </c:pt>
                <c:pt idx="1022">
                  <c:v>9.4619999999999997</c:v>
                </c:pt>
                <c:pt idx="1023">
                  <c:v>8.7249999999999996</c:v>
                </c:pt>
                <c:pt idx="1024">
                  <c:v>8.6560000000000006</c:v>
                </c:pt>
                <c:pt idx="1025">
                  <c:v>8.4139999999999997</c:v>
                </c:pt>
                <c:pt idx="1026">
                  <c:v>9.2319999999999993</c:v>
                </c:pt>
                <c:pt idx="1027">
                  <c:v>10.034000000000001</c:v>
                </c:pt>
                <c:pt idx="1028">
                  <c:v>10.327</c:v>
                </c:pt>
                <c:pt idx="1029">
                  <c:v>8.4209999999999994</c:v>
                </c:pt>
                <c:pt idx="1030">
                  <c:v>8.1229999999999993</c:v>
                </c:pt>
                <c:pt idx="1031">
                  <c:v>7.4260000000000002</c:v>
                </c:pt>
                <c:pt idx="1032">
                  <c:v>7.032</c:v>
                </c:pt>
                <c:pt idx="1033">
                  <c:v>7.742</c:v>
                </c:pt>
                <c:pt idx="1034">
                  <c:v>11.816000000000001</c:v>
                </c:pt>
                <c:pt idx="1035">
                  <c:v>11.673999999999999</c:v>
                </c:pt>
                <c:pt idx="1036">
                  <c:v>11.227</c:v>
                </c:pt>
                <c:pt idx="1037">
                  <c:v>10.917</c:v>
                </c:pt>
                <c:pt idx="1038">
                  <c:v>10.829000000000001</c:v>
                </c:pt>
                <c:pt idx="1039">
                  <c:v>8.7010000000000005</c:v>
                </c:pt>
                <c:pt idx="1040">
                  <c:v>9.08</c:v>
                </c:pt>
                <c:pt idx="1041">
                  <c:v>9.2550000000000008</c:v>
                </c:pt>
                <c:pt idx="1042">
                  <c:v>9.34</c:v>
                </c:pt>
                <c:pt idx="1043">
                  <c:v>8.9489999999999998</c:v>
                </c:pt>
                <c:pt idx="1044">
                  <c:v>9.5060000000000002</c:v>
                </c:pt>
                <c:pt idx="1045">
                  <c:v>9.3550000000000004</c:v>
                </c:pt>
                <c:pt idx="1046">
                  <c:v>9.3490000000000002</c:v>
                </c:pt>
                <c:pt idx="1047">
                  <c:v>10.305999999999999</c:v>
                </c:pt>
                <c:pt idx="1048">
                  <c:v>10.657</c:v>
                </c:pt>
                <c:pt idx="1049">
                  <c:v>9.8309999999999995</c:v>
                </c:pt>
                <c:pt idx="1050">
                  <c:v>10.138999999999999</c:v>
                </c:pt>
                <c:pt idx="1051">
                  <c:v>10.414999999999999</c:v>
                </c:pt>
                <c:pt idx="1052">
                  <c:v>9.4009999999999998</c:v>
                </c:pt>
                <c:pt idx="1053">
                  <c:v>9.1690000000000005</c:v>
                </c:pt>
                <c:pt idx="1054">
                  <c:v>9.2319999999999993</c:v>
                </c:pt>
                <c:pt idx="1055">
                  <c:v>9.2520000000000007</c:v>
                </c:pt>
                <c:pt idx="1056">
                  <c:v>8.91</c:v>
                </c:pt>
                <c:pt idx="1057">
                  <c:v>8.8059999999999992</c:v>
                </c:pt>
                <c:pt idx="1058">
                  <c:v>8.9090000000000007</c:v>
                </c:pt>
                <c:pt idx="1059">
                  <c:v>8.0839999999999996</c:v>
                </c:pt>
                <c:pt idx="1060">
                  <c:v>7.7960000000000003</c:v>
                </c:pt>
                <c:pt idx="1061">
                  <c:v>9.0250000000000004</c:v>
                </c:pt>
                <c:pt idx="1062">
                  <c:v>9.7010000000000005</c:v>
                </c:pt>
                <c:pt idx="1063">
                  <c:v>9.6229999999999993</c:v>
                </c:pt>
                <c:pt idx="1064">
                  <c:v>9.49</c:v>
                </c:pt>
                <c:pt idx="1065">
                  <c:v>9.1549999999999994</c:v>
                </c:pt>
                <c:pt idx="1066">
                  <c:v>7.859</c:v>
                </c:pt>
                <c:pt idx="1067">
                  <c:v>7.93</c:v>
                </c:pt>
                <c:pt idx="1068">
                  <c:v>8.0519999999999996</c:v>
                </c:pt>
                <c:pt idx="1069">
                  <c:v>9.048</c:v>
                </c:pt>
                <c:pt idx="1070">
                  <c:v>9.6140000000000008</c:v>
                </c:pt>
                <c:pt idx="1071">
                  <c:v>10.63</c:v>
                </c:pt>
                <c:pt idx="1072">
                  <c:v>10.234999999999999</c:v>
                </c:pt>
                <c:pt idx="1073">
                  <c:v>10.816000000000001</c:v>
                </c:pt>
                <c:pt idx="1074">
                  <c:v>10.949</c:v>
                </c:pt>
                <c:pt idx="1075">
                  <c:v>10.907</c:v>
                </c:pt>
                <c:pt idx="1076">
                  <c:v>11.297000000000001</c:v>
                </c:pt>
                <c:pt idx="1077">
                  <c:v>11.316000000000001</c:v>
                </c:pt>
                <c:pt idx="1078">
                  <c:v>11.228999999999999</c:v>
                </c:pt>
                <c:pt idx="1079">
                  <c:v>11.510999999999999</c:v>
                </c:pt>
                <c:pt idx="1080">
                  <c:v>10.938000000000001</c:v>
                </c:pt>
                <c:pt idx="1081">
                  <c:v>9.3859999999999992</c:v>
                </c:pt>
                <c:pt idx="1082">
                  <c:v>9.0380000000000003</c:v>
                </c:pt>
                <c:pt idx="1083">
                  <c:v>8.0519999999999996</c:v>
                </c:pt>
                <c:pt idx="1084">
                  <c:v>6.4050000000000002</c:v>
                </c:pt>
                <c:pt idx="1085">
                  <c:v>6.6619999999999999</c:v>
                </c:pt>
                <c:pt idx="1086">
                  <c:v>7.3140000000000001</c:v>
                </c:pt>
                <c:pt idx="1087">
                  <c:v>7.1079999999999997</c:v>
                </c:pt>
                <c:pt idx="1088">
                  <c:v>7.3680000000000003</c:v>
                </c:pt>
                <c:pt idx="1089">
                  <c:v>7.944</c:v>
                </c:pt>
                <c:pt idx="1090">
                  <c:v>8.1270000000000007</c:v>
                </c:pt>
                <c:pt idx="1091">
                  <c:v>7.3780000000000001</c:v>
                </c:pt>
                <c:pt idx="1092">
                  <c:v>7.6639999999999997</c:v>
                </c:pt>
                <c:pt idx="1093">
                  <c:v>7.5519999999999996</c:v>
                </c:pt>
                <c:pt idx="1094">
                  <c:v>8.2539999999999996</c:v>
                </c:pt>
                <c:pt idx="1095">
                  <c:v>8.6809999999999992</c:v>
                </c:pt>
                <c:pt idx="1096">
                  <c:v>9.5749999999999993</c:v>
                </c:pt>
                <c:pt idx="1097">
                  <c:v>10.173999999999999</c:v>
                </c:pt>
                <c:pt idx="1098">
                  <c:v>9.9640000000000004</c:v>
                </c:pt>
                <c:pt idx="1099">
                  <c:v>11.180999999999999</c:v>
                </c:pt>
                <c:pt idx="1100">
                  <c:v>10.443</c:v>
                </c:pt>
                <c:pt idx="1101">
                  <c:v>10.207000000000001</c:v>
                </c:pt>
                <c:pt idx="1102">
                  <c:v>9.8800000000000008</c:v>
                </c:pt>
                <c:pt idx="1103">
                  <c:v>10.378</c:v>
                </c:pt>
                <c:pt idx="1104">
                  <c:v>9.7420000000000009</c:v>
                </c:pt>
                <c:pt idx="1105">
                  <c:v>9.9770000000000003</c:v>
                </c:pt>
                <c:pt idx="1106">
                  <c:v>9.7219999999999995</c:v>
                </c:pt>
                <c:pt idx="1107">
                  <c:v>9.4060000000000006</c:v>
                </c:pt>
                <c:pt idx="1108">
                  <c:v>9.2650000000000006</c:v>
                </c:pt>
                <c:pt idx="1109">
                  <c:v>7.6369999999999996</c:v>
                </c:pt>
                <c:pt idx="1110">
                  <c:v>7.4939999999999998</c:v>
                </c:pt>
                <c:pt idx="1111">
                  <c:v>7.39</c:v>
                </c:pt>
                <c:pt idx="1112">
                  <c:v>7.7229999999999999</c:v>
                </c:pt>
                <c:pt idx="1113">
                  <c:v>8.3219999999999992</c:v>
                </c:pt>
                <c:pt idx="1114">
                  <c:v>11.148</c:v>
                </c:pt>
                <c:pt idx="1115">
                  <c:v>11.75</c:v>
                </c:pt>
                <c:pt idx="1116">
                  <c:v>11.657999999999999</c:v>
                </c:pt>
                <c:pt idx="1117">
                  <c:v>11.141</c:v>
                </c:pt>
                <c:pt idx="1118">
                  <c:v>10.359</c:v>
                </c:pt>
                <c:pt idx="1119">
                  <c:v>7.35</c:v>
                </c:pt>
                <c:pt idx="1120">
                  <c:v>6.8730000000000002</c:v>
                </c:pt>
                <c:pt idx="1121">
                  <c:v>7.0259999999999998</c:v>
                </c:pt>
                <c:pt idx="1122">
                  <c:v>7.5519999999999996</c:v>
                </c:pt>
                <c:pt idx="1123">
                  <c:v>7.4080000000000004</c:v>
                </c:pt>
                <c:pt idx="1124">
                  <c:v>8.8949999999999996</c:v>
                </c:pt>
                <c:pt idx="1125">
                  <c:v>9.093</c:v>
                </c:pt>
                <c:pt idx="1126">
                  <c:v>8.98</c:v>
                </c:pt>
                <c:pt idx="1127">
                  <c:v>9.0619999999999994</c:v>
                </c:pt>
                <c:pt idx="1128">
                  <c:v>9.3539999999999992</c:v>
                </c:pt>
                <c:pt idx="1129">
                  <c:v>9.1920000000000002</c:v>
                </c:pt>
                <c:pt idx="1130">
                  <c:v>9.64</c:v>
                </c:pt>
                <c:pt idx="1131">
                  <c:v>10.115</c:v>
                </c:pt>
                <c:pt idx="1132">
                  <c:v>9.8629999999999995</c:v>
                </c:pt>
                <c:pt idx="1133">
                  <c:v>10.128</c:v>
                </c:pt>
                <c:pt idx="1134">
                  <c:v>10.268000000000001</c:v>
                </c:pt>
                <c:pt idx="1135">
                  <c:v>9.7829999999999995</c:v>
                </c:pt>
                <c:pt idx="1136">
                  <c:v>10.193</c:v>
                </c:pt>
                <c:pt idx="1137">
                  <c:v>10.503</c:v>
                </c:pt>
                <c:pt idx="1138">
                  <c:v>11.428000000000001</c:v>
                </c:pt>
                <c:pt idx="1139">
                  <c:v>11.521000000000001</c:v>
                </c:pt>
                <c:pt idx="1140">
                  <c:v>11.551</c:v>
                </c:pt>
                <c:pt idx="1141">
                  <c:v>10.654999999999999</c:v>
                </c:pt>
                <c:pt idx="1142">
                  <c:v>10.439</c:v>
                </c:pt>
                <c:pt idx="1143">
                  <c:v>9.5359999999999996</c:v>
                </c:pt>
                <c:pt idx="1144">
                  <c:v>11.396000000000001</c:v>
                </c:pt>
                <c:pt idx="1145">
                  <c:v>11.315</c:v>
                </c:pt>
                <c:pt idx="1146">
                  <c:v>12.198</c:v>
                </c:pt>
                <c:pt idx="1147">
                  <c:v>12.744</c:v>
                </c:pt>
                <c:pt idx="1148">
                  <c:v>12.347</c:v>
                </c:pt>
                <c:pt idx="1149">
                  <c:v>10.398999999999999</c:v>
                </c:pt>
                <c:pt idx="1150">
                  <c:v>10.244</c:v>
                </c:pt>
                <c:pt idx="1151">
                  <c:v>9.4459999999999997</c:v>
                </c:pt>
                <c:pt idx="1152">
                  <c:v>8.6300000000000008</c:v>
                </c:pt>
                <c:pt idx="1153">
                  <c:v>8.4469999999999992</c:v>
                </c:pt>
                <c:pt idx="1154">
                  <c:v>8.6219999999999999</c:v>
                </c:pt>
                <c:pt idx="1155">
                  <c:v>9.5890000000000004</c:v>
                </c:pt>
                <c:pt idx="1156">
                  <c:v>10.507</c:v>
                </c:pt>
                <c:pt idx="1157">
                  <c:v>10.97</c:v>
                </c:pt>
                <c:pt idx="1158">
                  <c:v>11.231</c:v>
                </c:pt>
                <c:pt idx="1159">
                  <c:v>11.326000000000001</c:v>
                </c:pt>
                <c:pt idx="1160">
                  <c:v>11.381</c:v>
                </c:pt>
                <c:pt idx="1161">
                  <c:v>10.454000000000001</c:v>
                </c:pt>
                <c:pt idx="1162">
                  <c:v>10.234</c:v>
                </c:pt>
                <c:pt idx="1163">
                  <c:v>10.298999999999999</c:v>
                </c:pt>
                <c:pt idx="1164">
                  <c:v>9.2430000000000003</c:v>
                </c:pt>
                <c:pt idx="1165">
                  <c:v>8.1180000000000003</c:v>
                </c:pt>
                <c:pt idx="1166">
                  <c:v>8.4860000000000007</c:v>
                </c:pt>
                <c:pt idx="1167">
                  <c:v>8.3260000000000005</c:v>
                </c:pt>
                <c:pt idx="1168">
                  <c:v>8.0329999999999995</c:v>
                </c:pt>
                <c:pt idx="1169">
                  <c:v>7.7110000000000003</c:v>
                </c:pt>
                <c:pt idx="1170">
                  <c:v>8.6129999999999995</c:v>
                </c:pt>
                <c:pt idx="1171">
                  <c:v>8.5060000000000002</c:v>
                </c:pt>
                <c:pt idx="1172">
                  <c:v>8.1950000000000003</c:v>
                </c:pt>
                <c:pt idx="1173">
                  <c:v>8.4380000000000006</c:v>
                </c:pt>
                <c:pt idx="1174">
                  <c:v>8.7449999999999992</c:v>
                </c:pt>
                <c:pt idx="1175">
                  <c:v>8.1329999999999991</c:v>
                </c:pt>
                <c:pt idx="1176">
                  <c:v>8.09</c:v>
                </c:pt>
                <c:pt idx="1177">
                  <c:v>8.4450000000000003</c:v>
                </c:pt>
                <c:pt idx="1178">
                  <c:v>9.1080000000000005</c:v>
                </c:pt>
                <c:pt idx="1179">
                  <c:v>9.08</c:v>
                </c:pt>
                <c:pt idx="1180">
                  <c:v>9.157</c:v>
                </c:pt>
                <c:pt idx="1181">
                  <c:v>8.9760000000000009</c:v>
                </c:pt>
                <c:pt idx="1182">
                  <c:v>9.1440000000000001</c:v>
                </c:pt>
                <c:pt idx="1183">
                  <c:v>8.6999999999999993</c:v>
                </c:pt>
                <c:pt idx="1184">
                  <c:v>8.9450000000000003</c:v>
                </c:pt>
                <c:pt idx="1185">
                  <c:v>9.4659999999999993</c:v>
                </c:pt>
                <c:pt idx="1186">
                  <c:v>10.148</c:v>
                </c:pt>
                <c:pt idx="1187">
                  <c:v>10.119999999999999</c:v>
                </c:pt>
                <c:pt idx="1188">
                  <c:v>10.225</c:v>
                </c:pt>
                <c:pt idx="1189">
                  <c:v>9.7140000000000004</c:v>
                </c:pt>
                <c:pt idx="1190">
                  <c:v>8.3849999999999998</c:v>
                </c:pt>
                <c:pt idx="1191">
                  <c:v>7.7789999999999999</c:v>
                </c:pt>
                <c:pt idx="1192">
                  <c:v>7.42</c:v>
                </c:pt>
                <c:pt idx="1193">
                  <c:v>6.6980000000000004</c:v>
                </c:pt>
                <c:pt idx="1194">
                  <c:v>7.9960000000000004</c:v>
                </c:pt>
                <c:pt idx="1195">
                  <c:v>10.151</c:v>
                </c:pt>
                <c:pt idx="1196">
                  <c:v>11.695</c:v>
                </c:pt>
                <c:pt idx="1197">
                  <c:v>12.837</c:v>
                </c:pt>
                <c:pt idx="1198">
                  <c:v>14.586</c:v>
                </c:pt>
                <c:pt idx="1199">
                  <c:v>17.402000000000001</c:v>
                </c:pt>
                <c:pt idx="1200">
                  <c:v>16.803999999999998</c:v>
                </c:pt>
                <c:pt idx="1201">
                  <c:v>15.413</c:v>
                </c:pt>
                <c:pt idx="1202">
                  <c:v>14.62</c:v>
                </c:pt>
                <c:pt idx="1203">
                  <c:v>13.311</c:v>
                </c:pt>
                <c:pt idx="1204">
                  <c:v>10.920999999999999</c:v>
                </c:pt>
                <c:pt idx="1205">
                  <c:v>10.653</c:v>
                </c:pt>
                <c:pt idx="1206">
                  <c:v>10.865</c:v>
                </c:pt>
                <c:pt idx="1207">
                  <c:v>10.771000000000001</c:v>
                </c:pt>
                <c:pt idx="1208">
                  <c:v>10.625</c:v>
                </c:pt>
                <c:pt idx="1209">
                  <c:v>9.3330000000000002</c:v>
                </c:pt>
                <c:pt idx="1210">
                  <c:v>8.5510000000000002</c:v>
                </c:pt>
                <c:pt idx="1211">
                  <c:v>8.1010000000000009</c:v>
                </c:pt>
                <c:pt idx="1212">
                  <c:v>8.109</c:v>
                </c:pt>
                <c:pt idx="1213">
                  <c:v>7.9340000000000002</c:v>
                </c:pt>
                <c:pt idx="1214">
                  <c:v>8.4890000000000008</c:v>
                </c:pt>
                <c:pt idx="1215">
                  <c:v>8.8490000000000002</c:v>
                </c:pt>
                <c:pt idx="1216">
                  <c:v>8.8070000000000004</c:v>
                </c:pt>
                <c:pt idx="1217">
                  <c:v>8.7729999999999997</c:v>
                </c:pt>
                <c:pt idx="1218">
                  <c:v>9.5109999999999992</c:v>
                </c:pt>
                <c:pt idx="1219">
                  <c:v>9.3119999999999994</c:v>
                </c:pt>
                <c:pt idx="1220">
                  <c:v>9.2609999999999992</c:v>
                </c:pt>
                <c:pt idx="1221">
                  <c:v>9.7919999999999998</c:v>
                </c:pt>
                <c:pt idx="1222">
                  <c:v>9.99</c:v>
                </c:pt>
                <c:pt idx="1223">
                  <c:v>9.7710000000000008</c:v>
                </c:pt>
                <c:pt idx="1224">
                  <c:v>9.7910000000000004</c:v>
                </c:pt>
                <c:pt idx="1225">
                  <c:v>9.1340000000000003</c:v>
                </c:pt>
                <c:pt idx="1226">
                  <c:v>8.3379999999999992</c:v>
                </c:pt>
                <c:pt idx="1227">
                  <c:v>8.1509999999999998</c:v>
                </c:pt>
                <c:pt idx="1228">
                  <c:v>7.3410000000000002</c:v>
                </c:pt>
                <c:pt idx="1229">
                  <c:v>6.4889999999999999</c:v>
                </c:pt>
                <c:pt idx="1230">
                  <c:v>6.4669999999999996</c:v>
                </c:pt>
                <c:pt idx="1231">
                  <c:v>7.4509999999999996</c:v>
                </c:pt>
                <c:pt idx="1232">
                  <c:v>7.6609999999999996</c:v>
                </c:pt>
                <c:pt idx="1233">
                  <c:v>8.766</c:v>
                </c:pt>
                <c:pt idx="1234">
                  <c:v>9.8919999999999995</c:v>
                </c:pt>
                <c:pt idx="1235">
                  <c:v>10.763999999999999</c:v>
                </c:pt>
                <c:pt idx="1236">
                  <c:v>10.555999999999999</c:v>
                </c:pt>
                <c:pt idx="1237">
                  <c:v>10.324</c:v>
                </c:pt>
                <c:pt idx="1238">
                  <c:v>9.7929999999999993</c:v>
                </c:pt>
                <c:pt idx="1239">
                  <c:v>8.0869999999999997</c:v>
                </c:pt>
                <c:pt idx="1240">
                  <c:v>7.2839999999999998</c:v>
                </c:pt>
                <c:pt idx="1241">
                  <c:v>7.2960000000000003</c:v>
                </c:pt>
                <c:pt idx="1242">
                  <c:v>7.452</c:v>
                </c:pt>
                <c:pt idx="1243">
                  <c:v>7.6870000000000003</c:v>
                </c:pt>
                <c:pt idx="1244">
                  <c:v>7.9020000000000001</c:v>
                </c:pt>
                <c:pt idx="1245">
                  <c:v>8.2810000000000006</c:v>
                </c:pt>
                <c:pt idx="1246">
                  <c:v>7.7489999999999997</c:v>
                </c:pt>
                <c:pt idx="1247">
                  <c:v>7.3109999999999999</c:v>
                </c:pt>
                <c:pt idx="1248">
                  <c:v>7.1680000000000001</c:v>
                </c:pt>
                <c:pt idx="1249">
                  <c:v>6.78</c:v>
                </c:pt>
                <c:pt idx="1250">
                  <c:v>6.3860000000000001</c:v>
                </c:pt>
                <c:pt idx="1251">
                  <c:v>6.3579999999999997</c:v>
                </c:pt>
                <c:pt idx="1252">
                  <c:v>6.7750000000000004</c:v>
                </c:pt>
                <c:pt idx="1253">
                  <c:v>6.2770000000000001</c:v>
                </c:pt>
                <c:pt idx="1254">
                  <c:v>6.4240000000000004</c:v>
                </c:pt>
                <c:pt idx="1255">
                  <c:v>6.9130000000000003</c:v>
                </c:pt>
                <c:pt idx="1256">
                  <c:v>6.93</c:v>
                </c:pt>
                <c:pt idx="1257">
                  <c:v>6.7080000000000002</c:v>
                </c:pt>
                <c:pt idx="1258">
                  <c:v>7.1879999999999997</c:v>
                </c:pt>
                <c:pt idx="1259">
                  <c:v>8.0259999999999998</c:v>
                </c:pt>
                <c:pt idx="1260">
                  <c:v>8.0950000000000006</c:v>
                </c:pt>
                <c:pt idx="1261">
                  <c:v>9.173</c:v>
                </c:pt>
                <c:pt idx="1262">
                  <c:v>9.6259999999999994</c:v>
                </c:pt>
                <c:pt idx="1263">
                  <c:v>9.9359999999999999</c:v>
                </c:pt>
                <c:pt idx="1264">
                  <c:v>9.3480000000000008</c:v>
                </c:pt>
                <c:pt idx="1265">
                  <c:v>9.4109999999999996</c:v>
                </c:pt>
                <c:pt idx="1266">
                  <c:v>8.2629999999999999</c:v>
                </c:pt>
                <c:pt idx="1267">
                  <c:v>7.952</c:v>
                </c:pt>
                <c:pt idx="1268">
                  <c:v>7.1139999999999999</c:v>
                </c:pt>
                <c:pt idx="1269">
                  <c:v>8.5950000000000006</c:v>
                </c:pt>
                <c:pt idx="1270">
                  <c:v>8.7050000000000001</c:v>
                </c:pt>
                <c:pt idx="1271">
                  <c:v>8.9060000000000006</c:v>
                </c:pt>
                <c:pt idx="1272">
                  <c:v>9.3759999999999994</c:v>
                </c:pt>
                <c:pt idx="1273">
                  <c:v>9.4879999999999995</c:v>
                </c:pt>
                <c:pt idx="1274">
                  <c:v>8.202</c:v>
                </c:pt>
                <c:pt idx="1275">
                  <c:v>8.4489999999999998</c:v>
                </c:pt>
                <c:pt idx="1276">
                  <c:v>8.4670000000000005</c:v>
                </c:pt>
                <c:pt idx="1277">
                  <c:v>8.0150000000000006</c:v>
                </c:pt>
                <c:pt idx="1278">
                  <c:v>8.3740000000000006</c:v>
                </c:pt>
                <c:pt idx="1279">
                  <c:v>9.75</c:v>
                </c:pt>
                <c:pt idx="1280">
                  <c:v>10.401999999999999</c:v>
                </c:pt>
                <c:pt idx="1281">
                  <c:v>10.987</c:v>
                </c:pt>
                <c:pt idx="1282">
                  <c:v>11.526999999999999</c:v>
                </c:pt>
                <c:pt idx="1283">
                  <c:v>12.17</c:v>
                </c:pt>
                <c:pt idx="1284">
                  <c:v>14.012</c:v>
                </c:pt>
                <c:pt idx="1285">
                  <c:v>13.597</c:v>
                </c:pt>
                <c:pt idx="1286">
                  <c:v>13.3</c:v>
                </c:pt>
                <c:pt idx="1287">
                  <c:v>12.609</c:v>
                </c:pt>
                <c:pt idx="1288">
                  <c:v>12.18</c:v>
                </c:pt>
                <c:pt idx="1289">
                  <c:v>10.179</c:v>
                </c:pt>
                <c:pt idx="1290">
                  <c:v>9.8520000000000003</c:v>
                </c:pt>
                <c:pt idx="1291">
                  <c:v>9.4280000000000008</c:v>
                </c:pt>
                <c:pt idx="1292">
                  <c:v>10.103</c:v>
                </c:pt>
                <c:pt idx="1293">
                  <c:v>10.446</c:v>
                </c:pt>
                <c:pt idx="1294">
                  <c:v>10.994999999999999</c:v>
                </c:pt>
                <c:pt idx="1295">
                  <c:v>11.257</c:v>
                </c:pt>
                <c:pt idx="1296">
                  <c:v>12.18</c:v>
                </c:pt>
                <c:pt idx="1297">
                  <c:v>12.88</c:v>
                </c:pt>
                <c:pt idx="1298">
                  <c:v>12.769</c:v>
                </c:pt>
                <c:pt idx="1299">
                  <c:v>12.278</c:v>
                </c:pt>
                <c:pt idx="1300">
                  <c:v>11.361000000000001</c:v>
                </c:pt>
                <c:pt idx="1301">
                  <c:v>10.544</c:v>
                </c:pt>
                <c:pt idx="1302">
                  <c:v>9.4949999999999992</c:v>
                </c:pt>
                <c:pt idx="1303">
                  <c:v>9.31</c:v>
                </c:pt>
                <c:pt idx="1304">
                  <c:v>9.4120000000000008</c:v>
                </c:pt>
                <c:pt idx="1305">
                  <c:v>9.2959999999999994</c:v>
                </c:pt>
                <c:pt idx="1306">
                  <c:v>9.2289999999999992</c:v>
                </c:pt>
                <c:pt idx="1307">
                  <c:v>8.7309999999999999</c:v>
                </c:pt>
                <c:pt idx="1308">
                  <c:v>8.1649999999999991</c:v>
                </c:pt>
                <c:pt idx="1309">
                  <c:v>6.8730000000000002</c:v>
                </c:pt>
                <c:pt idx="1310">
                  <c:v>7.8289999999999997</c:v>
                </c:pt>
                <c:pt idx="1311">
                  <c:v>8.2309999999999999</c:v>
                </c:pt>
                <c:pt idx="1312">
                  <c:v>8.5329999999999995</c:v>
                </c:pt>
                <c:pt idx="1313">
                  <c:v>8.6199999999999992</c:v>
                </c:pt>
                <c:pt idx="1314">
                  <c:v>9.032</c:v>
                </c:pt>
                <c:pt idx="1315">
                  <c:v>8.1739999999999995</c:v>
                </c:pt>
                <c:pt idx="1316">
                  <c:v>7.9260000000000002</c:v>
                </c:pt>
                <c:pt idx="1317">
                  <c:v>7.76</c:v>
                </c:pt>
                <c:pt idx="1318">
                  <c:v>8.1379999999999999</c:v>
                </c:pt>
                <c:pt idx="1319">
                  <c:v>7.9180000000000001</c:v>
                </c:pt>
                <c:pt idx="1320">
                  <c:v>8.5310000000000006</c:v>
                </c:pt>
                <c:pt idx="1321">
                  <c:v>8.3290000000000006</c:v>
                </c:pt>
                <c:pt idx="1322">
                  <c:v>8.6509999999999998</c:v>
                </c:pt>
                <c:pt idx="1323">
                  <c:v>8.3810000000000002</c:v>
                </c:pt>
                <c:pt idx="1324">
                  <c:v>8.8759999999999994</c:v>
                </c:pt>
                <c:pt idx="1325">
                  <c:v>8.3420000000000005</c:v>
                </c:pt>
                <c:pt idx="1326">
                  <c:v>9.1460000000000008</c:v>
                </c:pt>
                <c:pt idx="1327">
                  <c:v>8.9890000000000008</c:v>
                </c:pt>
                <c:pt idx="1328">
                  <c:v>9.3819999999999997</c:v>
                </c:pt>
                <c:pt idx="1329">
                  <c:v>9.7829999999999995</c:v>
                </c:pt>
                <c:pt idx="1330">
                  <c:v>10.718999999999999</c:v>
                </c:pt>
                <c:pt idx="1331">
                  <c:v>10.222</c:v>
                </c:pt>
                <c:pt idx="1332">
                  <c:v>10.217000000000001</c:v>
                </c:pt>
                <c:pt idx="1333">
                  <c:v>9.7140000000000004</c:v>
                </c:pt>
                <c:pt idx="1334">
                  <c:v>9.3539999999999992</c:v>
                </c:pt>
                <c:pt idx="1335">
                  <c:v>8.3949999999999996</c:v>
                </c:pt>
                <c:pt idx="1336">
                  <c:v>7.9720000000000004</c:v>
                </c:pt>
                <c:pt idx="1337">
                  <c:v>7.8630000000000004</c:v>
                </c:pt>
                <c:pt idx="1338">
                  <c:v>7.5670000000000002</c:v>
                </c:pt>
                <c:pt idx="1339">
                  <c:v>7.27</c:v>
                </c:pt>
                <c:pt idx="1340">
                  <c:v>6.9390000000000001</c:v>
                </c:pt>
                <c:pt idx="1341">
                  <c:v>6.9219999999999997</c:v>
                </c:pt>
                <c:pt idx="1342">
                  <c:v>6.758</c:v>
                </c:pt>
                <c:pt idx="1343">
                  <c:v>6.6520000000000001</c:v>
                </c:pt>
                <c:pt idx="1344">
                  <c:v>5.8639999999999999</c:v>
                </c:pt>
                <c:pt idx="1345">
                  <c:v>6.8360000000000003</c:v>
                </c:pt>
                <c:pt idx="1346">
                  <c:v>7.0860000000000003</c:v>
                </c:pt>
                <c:pt idx="1347">
                  <c:v>7.0839999999999996</c:v>
                </c:pt>
                <c:pt idx="1348">
                  <c:v>7.7</c:v>
                </c:pt>
                <c:pt idx="1349">
                  <c:v>7.2249999999999996</c:v>
                </c:pt>
                <c:pt idx="1350">
                  <c:v>6.3780000000000001</c:v>
                </c:pt>
                <c:pt idx="1351">
                  <c:v>6.3460000000000001</c:v>
                </c:pt>
                <c:pt idx="1352">
                  <c:v>6.48</c:v>
                </c:pt>
                <c:pt idx="1353">
                  <c:v>6.1269999999999998</c:v>
                </c:pt>
                <c:pt idx="1354">
                  <c:v>6.7649999999999997</c:v>
                </c:pt>
                <c:pt idx="1355">
                  <c:v>6.8250000000000002</c:v>
                </c:pt>
                <c:pt idx="1356">
                  <c:v>7.0010000000000003</c:v>
                </c:pt>
                <c:pt idx="1357">
                  <c:v>6.8879999999999999</c:v>
                </c:pt>
                <c:pt idx="1358">
                  <c:v>7.0549999999999997</c:v>
                </c:pt>
                <c:pt idx="1359">
                  <c:v>7.09</c:v>
                </c:pt>
                <c:pt idx="1360">
                  <c:v>7.1920000000000002</c:v>
                </c:pt>
                <c:pt idx="1361">
                  <c:v>6.8710000000000004</c:v>
                </c:pt>
                <c:pt idx="1362">
                  <c:v>7.109</c:v>
                </c:pt>
                <c:pt idx="1363">
                  <c:v>6.5940000000000003</c:v>
                </c:pt>
                <c:pt idx="1364">
                  <c:v>6.8659999999999997</c:v>
                </c:pt>
                <c:pt idx="1365">
                  <c:v>6.8079999999999998</c:v>
                </c:pt>
                <c:pt idx="1366">
                  <c:v>7.1109999999999998</c:v>
                </c:pt>
                <c:pt idx="1367">
                  <c:v>7.2069999999999999</c:v>
                </c:pt>
                <c:pt idx="1368">
                  <c:v>7.7439999999999998</c:v>
                </c:pt>
                <c:pt idx="1369">
                  <c:v>9.0030000000000001</c:v>
                </c:pt>
                <c:pt idx="1370">
                  <c:v>9.3689999999999998</c:v>
                </c:pt>
                <c:pt idx="1371">
                  <c:v>9.3279999999999994</c:v>
                </c:pt>
                <c:pt idx="1372">
                  <c:v>9.0909999999999993</c:v>
                </c:pt>
                <c:pt idx="1373">
                  <c:v>9.3680000000000003</c:v>
                </c:pt>
                <c:pt idx="1374">
                  <c:v>7.7779999999999996</c:v>
                </c:pt>
                <c:pt idx="1375">
                  <c:v>7.617</c:v>
                </c:pt>
                <c:pt idx="1376">
                  <c:v>7.8220000000000001</c:v>
                </c:pt>
                <c:pt idx="1377">
                  <c:v>7.9489999999999998</c:v>
                </c:pt>
                <c:pt idx="1378">
                  <c:v>7.7619999999999996</c:v>
                </c:pt>
                <c:pt idx="1379">
                  <c:v>8.4789999999999992</c:v>
                </c:pt>
                <c:pt idx="1380">
                  <c:v>8.2870000000000008</c:v>
                </c:pt>
                <c:pt idx="1381">
                  <c:v>8.2390000000000008</c:v>
                </c:pt>
                <c:pt idx="1382">
                  <c:v>8.3330000000000002</c:v>
                </c:pt>
                <c:pt idx="1383">
                  <c:v>9.0749999999999993</c:v>
                </c:pt>
                <c:pt idx="1384">
                  <c:v>9.9239999999999995</c:v>
                </c:pt>
                <c:pt idx="1385">
                  <c:v>9.9469999999999992</c:v>
                </c:pt>
                <c:pt idx="1386">
                  <c:v>9.7370000000000001</c:v>
                </c:pt>
                <c:pt idx="1387">
                  <c:v>9.9019999999999992</c:v>
                </c:pt>
                <c:pt idx="1388">
                  <c:v>9.1460000000000008</c:v>
                </c:pt>
                <c:pt idx="1389">
                  <c:v>7.2530000000000001</c:v>
                </c:pt>
                <c:pt idx="1390">
                  <c:v>7.8620000000000001</c:v>
                </c:pt>
                <c:pt idx="1391">
                  <c:v>8.85</c:v>
                </c:pt>
                <c:pt idx="1392">
                  <c:v>8.7040000000000006</c:v>
                </c:pt>
                <c:pt idx="1393">
                  <c:v>8.9700000000000006</c:v>
                </c:pt>
                <c:pt idx="1394">
                  <c:v>10.031000000000001</c:v>
                </c:pt>
                <c:pt idx="1395">
                  <c:v>9.2270000000000003</c:v>
                </c:pt>
                <c:pt idx="1396">
                  <c:v>8.2439999999999998</c:v>
                </c:pt>
                <c:pt idx="1397">
                  <c:v>8.0079999999999991</c:v>
                </c:pt>
                <c:pt idx="1398">
                  <c:v>7.5030000000000001</c:v>
                </c:pt>
                <c:pt idx="1399">
                  <c:v>6.8710000000000004</c:v>
                </c:pt>
                <c:pt idx="1400">
                  <c:v>7.0270000000000001</c:v>
                </c:pt>
                <c:pt idx="1401">
                  <c:v>7.4279999999999999</c:v>
                </c:pt>
                <c:pt idx="1402">
                  <c:v>7.6289999999999996</c:v>
                </c:pt>
                <c:pt idx="1403">
                  <c:v>7.7510000000000003</c:v>
                </c:pt>
                <c:pt idx="1404">
                  <c:v>8.6669999999999998</c:v>
                </c:pt>
                <c:pt idx="1405">
                  <c:v>8.9009999999999998</c:v>
                </c:pt>
                <c:pt idx="1406">
                  <c:v>8.5429999999999993</c:v>
                </c:pt>
                <c:pt idx="1407">
                  <c:v>8.8179999999999996</c:v>
                </c:pt>
                <c:pt idx="1408">
                  <c:v>9.2490000000000006</c:v>
                </c:pt>
                <c:pt idx="1409">
                  <c:v>9.8559999999999999</c:v>
                </c:pt>
                <c:pt idx="1410">
                  <c:v>10.625999999999999</c:v>
                </c:pt>
                <c:pt idx="1411">
                  <c:v>10.734</c:v>
                </c:pt>
                <c:pt idx="1412">
                  <c:v>10.894</c:v>
                </c:pt>
                <c:pt idx="1413">
                  <c:v>10.672000000000001</c:v>
                </c:pt>
                <c:pt idx="1414">
                  <c:v>10.606999999999999</c:v>
                </c:pt>
                <c:pt idx="1415">
                  <c:v>9.9480000000000004</c:v>
                </c:pt>
                <c:pt idx="1416">
                  <c:v>10.007</c:v>
                </c:pt>
                <c:pt idx="1417">
                  <c:v>9.5749999999999993</c:v>
                </c:pt>
                <c:pt idx="1418">
                  <c:v>9.7919999999999998</c:v>
                </c:pt>
                <c:pt idx="1419">
                  <c:v>7.9909999999999997</c:v>
                </c:pt>
                <c:pt idx="1420">
                  <c:v>7.4969999999999999</c:v>
                </c:pt>
                <c:pt idx="1421">
                  <c:v>7.1719999999999997</c:v>
                </c:pt>
                <c:pt idx="1422">
                  <c:v>7.0540000000000003</c:v>
                </c:pt>
                <c:pt idx="1423">
                  <c:v>6.6790000000000003</c:v>
                </c:pt>
                <c:pt idx="1424">
                  <c:v>7.726</c:v>
                </c:pt>
                <c:pt idx="1425">
                  <c:v>7.7430000000000003</c:v>
                </c:pt>
                <c:pt idx="1426">
                  <c:v>7.9569999999999999</c:v>
                </c:pt>
                <c:pt idx="1427">
                  <c:v>7.8769999999999998</c:v>
                </c:pt>
                <c:pt idx="1428">
                  <c:v>8.0609999999999999</c:v>
                </c:pt>
                <c:pt idx="1429">
                  <c:v>7.5119999999999996</c:v>
                </c:pt>
                <c:pt idx="1430">
                  <c:v>7.2720000000000002</c:v>
                </c:pt>
                <c:pt idx="1431">
                  <c:v>7.4349999999999996</c:v>
                </c:pt>
                <c:pt idx="1432">
                  <c:v>7.4080000000000004</c:v>
                </c:pt>
                <c:pt idx="1433">
                  <c:v>7.5590000000000002</c:v>
                </c:pt>
                <c:pt idx="1434">
                  <c:v>7.93</c:v>
                </c:pt>
                <c:pt idx="1435">
                  <c:v>9.0470000000000006</c:v>
                </c:pt>
                <c:pt idx="1436">
                  <c:v>9.1370000000000005</c:v>
                </c:pt>
                <c:pt idx="1437">
                  <c:v>9.4339999999999993</c:v>
                </c:pt>
                <c:pt idx="1438">
                  <c:v>9.3249999999999993</c:v>
                </c:pt>
                <c:pt idx="1439">
                  <c:v>9.8480000000000008</c:v>
                </c:pt>
                <c:pt idx="1440">
                  <c:v>9.3339999999999996</c:v>
                </c:pt>
                <c:pt idx="1441">
                  <c:v>8.6790000000000003</c:v>
                </c:pt>
                <c:pt idx="1442">
                  <c:v>8.1910000000000007</c:v>
                </c:pt>
                <c:pt idx="1443">
                  <c:v>7.9960000000000004</c:v>
                </c:pt>
                <c:pt idx="1444">
                  <c:v>6.8129999999999997</c:v>
                </c:pt>
                <c:pt idx="1445">
                  <c:v>6.0759999999999996</c:v>
                </c:pt>
                <c:pt idx="1446">
                  <c:v>6.42</c:v>
                </c:pt>
                <c:pt idx="1447">
                  <c:v>6.8620000000000001</c:v>
                </c:pt>
                <c:pt idx="1448">
                  <c:v>7.0739999999999998</c:v>
                </c:pt>
                <c:pt idx="1449">
                  <c:v>8.0909999999999993</c:v>
                </c:pt>
                <c:pt idx="1450">
                  <c:v>9.4369999999999994</c:v>
                </c:pt>
                <c:pt idx="1451">
                  <c:v>9.9659999999999993</c:v>
                </c:pt>
                <c:pt idx="1452">
                  <c:v>10.015000000000001</c:v>
                </c:pt>
                <c:pt idx="1453">
                  <c:v>9.859</c:v>
                </c:pt>
                <c:pt idx="1454">
                  <c:v>9.9789999999999992</c:v>
                </c:pt>
                <c:pt idx="1455">
                  <c:v>9.9339999999999993</c:v>
                </c:pt>
                <c:pt idx="1456">
                  <c:v>10.141999999999999</c:v>
                </c:pt>
                <c:pt idx="1457">
                  <c:v>10.473000000000001</c:v>
                </c:pt>
                <c:pt idx="1458">
                  <c:v>12.911</c:v>
                </c:pt>
                <c:pt idx="1459">
                  <c:v>17.899000000000001</c:v>
                </c:pt>
                <c:pt idx="1460">
                  <c:v>20.312999999999999</c:v>
                </c:pt>
                <c:pt idx="1461">
                  <c:v>22.986999999999998</c:v>
                </c:pt>
                <c:pt idx="1462">
                  <c:v>24.631</c:v>
                </c:pt>
                <c:pt idx="1463">
                  <c:v>24.141999999999999</c:v>
                </c:pt>
                <c:pt idx="1464">
                  <c:v>27.035</c:v>
                </c:pt>
                <c:pt idx="1465">
                  <c:v>28.18</c:v>
                </c:pt>
                <c:pt idx="1466">
                  <c:v>27.388999999999999</c:v>
                </c:pt>
                <c:pt idx="1467">
                  <c:v>26.946000000000002</c:v>
                </c:pt>
                <c:pt idx="1468">
                  <c:v>27.238</c:v>
                </c:pt>
                <c:pt idx="1469">
                  <c:v>24.658999999999999</c:v>
                </c:pt>
                <c:pt idx="1470">
                  <c:v>23.763999999999999</c:v>
                </c:pt>
                <c:pt idx="1471">
                  <c:v>24.841999999999999</c:v>
                </c:pt>
                <c:pt idx="1472">
                  <c:v>26.297999999999998</c:v>
                </c:pt>
                <c:pt idx="1473">
                  <c:v>26.779</c:v>
                </c:pt>
                <c:pt idx="1474">
                  <c:v>28.829000000000001</c:v>
                </c:pt>
                <c:pt idx="1475">
                  <c:v>28.099</c:v>
                </c:pt>
                <c:pt idx="1476">
                  <c:v>27.359000000000002</c:v>
                </c:pt>
                <c:pt idx="1477">
                  <c:v>25.811</c:v>
                </c:pt>
                <c:pt idx="1478">
                  <c:v>25.715</c:v>
                </c:pt>
                <c:pt idx="1479">
                  <c:v>24.440999999999999</c:v>
                </c:pt>
                <c:pt idx="1480">
                  <c:v>24.818999999999999</c:v>
                </c:pt>
                <c:pt idx="1481">
                  <c:v>24.574999999999999</c:v>
                </c:pt>
                <c:pt idx="1482">
                  <c:v>24.47</c:v>
                </c:pt>
                <c:pt idx="1483">
                  <c:v>23.72</c:v>
                </c:pt>
                <c:pt idx="1484">
                  <c:v>22.021000000000001</c:v>
                </c:pt>
                <c:pt idx="1485">
                  <c:v>20.513999999999999</c:v>
                </c:pt>
                <c:pt idx="1486">
                  <c:v>18.655000000000001</c:v>
                </c:pt>
                <c:pt idx="1487">
                  <c:v>17.954999999999998</c:v>
                </c:pt>
                <c:pt idx="1488">
                  <c:v>17.751999999999999</c:v>
                </c:pt>
                <c:pt idx="1489">
                  <c:v>17.875</c:v>
                </c:pt>
                <c:pt idx="1490">
                  <c:v>17.709</c:v>
                </c:pt>
                <c:pt idx="1491">
                  <c:v>18.584</c:v>
                </c:pt>
                <c:pt idx="1492">
                  <c:v>18.779</c:v>
                </c:pt>
                <c:pt idx="1493">
                  <c:v>18.433</c:v>
                </c:pt>
                <c:pt idx="1494">
                  <c:v>16.867999999999999</c:v>
                </c:pt>
                <c:pt idx="1495">
                  <c:v>18.364000000000001</c:v>
                </c:pt>
                <c:pt idx="1496">
                  <c:v>18.164999999999999</c:v>
                </c:pt>
                <c:pt idx="1497">
                  <c:v>18.306999999999999</c:v>
                </c:pt>
                <c:pt idx="1498">
                  <c:v>17.956</c:v>
                </c:pt>
                <c:pt idx="1499">
                  <c:v>18.120999999999999</c:v>
                </c:pt>
                <c:pt idx="1500">
                  <c:v>16.657</c:v>
                </c:pt>
                <c:pt idx="1501">
                  <c:v>15.746</c:v>
                </c:pt>
                <c:pt idx="1502">
                  <c:v>15.561</c:v>
                </c:pt>
                <c:pt idx="1503">
                  <c:v>16.010000000000002</c:v>
                </c:pt>
                <c:pt idx="1504">
                  <c:v>15.231999999999999</c:v>
                </c:pt>
                <c:pt idx="1505">
                  <c:v>14.785</c:v>
                </c:pt>
                <c:pt idx="1506">
                  <c:v>15.231999999999999</c:v>
                </c:pt>
                <c:pt idx="1507">
                  <c:v>14.712999999999999</c:v>
                </c:pt>
                <c:pt idx="1508">
                  <c:v>14.244</c:v>
                </c:pt>
                <c:pt idx="1509">
                  <c:v>14.234</c:v>
                </c:pt>
                <c:pt idx="1510">
                  <c:v>14.372999999999999</c:v>
                </c:pt>
                <c:pt idx="1511">
                  <c:v>13.971</c:v>
                </c:pt>
                <c:pt idx="1512">
                  <c:v>14.28</c:v>
                </c:pt>
                <c:pt idx="1513">
                  <c:v>14.461</c:v>
                </c:pt>
                <c:pt idx="1514">
                  <c:v>14.571999999999999</c:v>
                </c:pt>
                <c:pt idx="1515">
                  <c:v>14.4</c:v>
                </c:pt>
                <c:pt idx="1516">
                  <c:v>14.895</c:v>
                </c:pt>
                <c:pt idx="1517">
                  <c:v>14.75</c:v>
                </c:pt>
                <c:pt idx="1518">
                  <c:v>14.701000000000001</c:v>
                </c:pt>
                <c:pt idx="1519">
                  <c:v>13.622</c:v>
                </c:pt>
                <c:pt idx="1520">
                  <c:v>12.845000000000001</c:v>
                </c:pt>
                <c:pt idx="1521">
                  <c:v>12.936</c:v>
                </c:pt>
                <c:pt idx="1522">
                  <c:v>12.613</c:v>
                </c:pt>
                <c:pt idx="1523">
                  <c:v>12.154999999999999</c:v>
                </c:pt>
                <c:pt idx="1524">
                  <c:v>11.518000000000001</c:v>
                </c:pt>
                <c:pt idx="1525">
                  <c:v>13.532</c:v>
                </c:pt>
                <c:pt idx="1526">
                  <c:v>12.84</c:v>
                </c:pt>
                <c:pt idx="1527">
                  <c:v>13.188000000000001</c:v>
                </c:pt>
                <c:pt idx="1528">
                  <c:v>13.629</c:v>
                </c:pt>
                <c:pt idx="1529">
                  <c:v>15.477</c:v>
                </c:pt>
                <c:pt idx="1530">
                  <c:v>14.311</c:v>
                </c:pt>
                <c:pt idx="1531">
                  <c:v>15.382999999999999</c:v>
                </c:pt>
                <c:pt idx="1532">
                  <c:v>15.949</c:v>
                </c:pt>
                <c:pt idx="1533">
                  <c:v>16.029</c:v>
                </c:pt>
                <c:pt idx="1534">
                  <c:v>15.516999999999999</c:v>
                </c:pt>
                <c:pt idx="1535">
                  <c:v>15.74</c:v>
                </c:pt>
                <c:pt idx="1536">
                  <c:v>16.076000000000001</c:v>
                </c:pt>
                <c:pt idx="1537">
                  <c:v>15.473000000000001</c:v>
                </c:pt>
                <c:pt idx="1538">
                  <c:v>15.161</c:v>
                </c:pt>
                <c:pt idx="1539">
                  <c:v>16.683</c:v>
                </c:pt>
                <c:pt idx="1540">
                  <c:v>17.616</c:v>
                </c:pt>
                <c:pt idx="1541">
                  <c:v>17.16</c:v>
                </c:pt>
                <c:pt idx="1542">
                  <c:v>18.233000000000001</c:v>
                </c:pt>
                <c:pt idx="1543">
                  <c:v>18.565000000000001</c:v>
                </c:pt>
                <c:pt idx="1544">
                  <c:v>18.981000000000002</c:v>
                </c:pt>
                <c:pt idx="1545">
                  <c:v>18.649000000000001</c:v>
                </c:pt>
                <c:pt idx="1546">
                  <c:v>19.053999999999998</c:v>
                </c:pt>
                <c:pt idx="1547">
                  <c:v>18.806999999999999</c:v>
                </c:pt>
                <c:pt idx="1548">
                  <c:v>19.338999999999999</c:v>
                </c:pt>
                <c:pt idx="1549">
                  <c:v>17.690000000000001</c:v>
                </c:pt>
                <c:pt idx="1550">
                  <c:v>17.183</c:v>
                </c:pt>
                <c:pt idx="1551">
                  <c:v>15.723000000000001</c:v>
                </c:pt>
                <c:pt idx="1552">
                  <c:v>15.068</c:v>
                </c:pt>
                <c:pt idx="1553">
                  <c:v>14.151</c:v>
                </c:pt>
                <c:pt idx="1554">
                  <c:v>14.342000000000001</c:v>
                </c:pt>
                <c:pt idx="1555">
                  <c:v>14.438000000000001</c:v>
                </c:pt>
                <c:pt idx="1556">
                  <c:v>14.484</c:v>
                </c:pt>
                <c:pt idx="1557">
                  <c:v>14.552</c:v>
                </c:pt>
                <c:pt idx="1558">
                  <c:v>13.834</c:v>
                </c:pt>
                <c:pt idx="1559">
                  <c:v>13.246</c:v>
                </c:pt>
                <c:pt idx="1560">
                  <c:v>13.038</c:v>
                </c:pt>
                <c:pt idx="1561">
                  <c:v>14.398999999999999</c:v>
                </c:pt>
                <c:pt idx="1562">
                  <c:v>15.271000000000001</c:v>
                </c:pt>
                <c:pt idx="1563">
                  <c:v>15.6</c:v>
                </c:pt>
                <c:pt idx="1564">
                  <c:v>16.035</c:v>
                </c:pt>
                <c:pt idx="1565">
                  <c:v>16.27</c:v>
                </c:pt>
                <c:pt idx="1566">
                  <c:v>15.569000000000001</c:v>
                </c:pt>
                <c:pt idx="1567">
                  <c:v>15.132</c:v>
                </c:pt>
                <c:pt idx="1568">
                  <c:v>16.157</c:v>
                </c:pt>
                <c:pt idx="1569">
                  <c:v>18.266999999999999</c:v>
                </c:pt>
                <c:pt idx="1570">
                  <c:v>20.905000000000001</c:v>
                </c:pt>
                <c:pt idx="1571">
                  <c:v>22.808</c:v>
                </c:pt>
                <c:pt idx="1572">
                  <c:v>24.669</c:v>
                </c:pt>
                <c:pt idx="1573">
                  <c:v>27.477</c:v>
                </c:pt>
                <c:pt idx="1574">
                  <c:v>32.494999999999997</c:v>
                </c:pt>
                <c:pt idx="1575">
                  <c:v>35.462000000000003</c:v>
                </c:pt>
                <c:pt idx="1576">
                  <c:v>38</c:v>
                </c:pt>
                <c:pt idx="1577">
                  <c:v>41.906999999999996</c:v>
                </c:pt>
                <c:pt idx="1578">
                  <c:v>44.429000000000002</c:v>
                </c:pt>
                <c:pt idx="1579">
                  <c:v>47.036000000000001</c:v>
                </c:pt>
                <c:pt idx="1580">
                  <c:v>46.057000000000002</c:v>
                </c:pt>
                <c:pt idx="1581">
                  <c:v>45.475000000000001</c:v>
                </c:pt>
                <c:pt idx="1582">
                  <c:v>43.216999999999999</c:v>
                </c:pt>
                <c:pt idx="1583">
                  <c:v>41.237000000000002</c:v>
                </c:pt>
                <c:pt idx="1584">
                  <c:v>40.055</c:v>
                </c:pt>
                <c:pt idx="1585">
                  <c:v>39.256999999999998</c:v>
                </c:pt>
                <c:pt idx="1586">
                  <c:v>40.01</c:v>
                </c:pt>
                <c:pt idx="1587">
                  <c:v>39.021000000000001</c:v>
                </c:pt>
                <c:pt idx="1588">
                  <c:v>37.674999999999997</c:v>
                </c:pt>
                <c:pt idx="1589">
                  <c:v>36.256999999999998</c:v>
                </c:pt>
                <c:pt idx="1590">
                  <c:v>35.408999999999999</c:v>
                </c:pt>
                <c:pt idx="1591">
                  <c:v>33.902999999999999</c:v>
                </c:pt>
                <c:pt idx="1592">
                  <c:v>32.625</c:v>
                </c:pt>
                <c:pt idx="1593">
                  <c:v>33.234999999999999</c:v>
                </c:pt>
                <c:pt idx="1594">
                  <c:v>31.946000000000002</c:v>
                </c:pt>
                <c:pt idx="1595">
                  <c:v>30.39</c:v>
                </c:pt>
                <c:pt idx="1596">
                  <c:v>28.678000000000001</c:v>
                </c:pt>
                <c:pt idx="1597">
                  <c:v>29.327000000000002</c:v>
                </c:pt>
                <c:pt idx="1598">
                  <c:v>27.515999999999998</c:v>
                </c:pt>
                <c:pt idx="1599">
                  <c:v>27.856999999999999</c:v>
                </c:pt>
                <c:pt idx="1600">
                  <c:v>27.771999999999998</c:v>
                </c:pt>
                <c:pt idx="1601">
                  <c:v>28.081</c:v>
                </c:pt>
                <c:pt idx="1602">
                  <c:v>28.027000000000001</c:v>
                </c:pt>
                <c:pt idx="1603">
                  <c:v>29.295999999999999</c:v>
                </c:pt>
                <c:pt idx="1604">
                  <c:v>34.161999999999999</c:v>
                </c:pt>
                <c:pt idx="1605">
                  <c:v>35.524999999999999</c:v>
                </c:pt>
                <c:pt idx="1606">
                  <c:v>37.658000000000001</c:v>
                </c:pt>
                <c:pt idx="1607">
                  <c:v>36.972999999999999</c:v>
                </c:pt>
                <c:pt idx="1608">
                  <c:v>35.109000000000002</c:v>
                </c:pt>
                <c:pt idx="1609">
                  <c:v>26.555</c:v>
                </c:pt>
                <c:pt idx="1610">
                  <c:v>24.135999999999999</c:v>
                </c:pt>
                <c:pt idx="1611">
                  <c:v>20.699000000000002</c:v>
                </c:pt>
                <c:pt idx="1612">
                  <c:v>20.071999999999999</c:v>
                </c:pt>
                <c:pt idx="1613">
                  <c:v>18.922000000000001</c:v>
                </c:pt>
                <c:pt idx="1614">
                  <c:v>17.449000000000002</c:v>
                </c:pt>
                <c:pt idx="1615">
                  <c:v>17.417000000000002</c:v>
                </c:pt>
                <c:pt idx="1616">
                  <c:v>16.376000000000001</c:v>
                </c:pt>
                <c:pt idx="1617">
                  <c:v>14.685</c:v>
                </c:pt>
                <c:pt idx="1618">
                  <c:v>14.66</c:v>
                </c:pt>
                <c:pt idx="1619">
                  <c:v>14.957000000000001</c:v>
                </c:pt>
                <c:pt idx="1620">
                  <c:v>14.545</c:v>
                </c:pt>
                <c:pt idx="1621">
                  <c:v>14.712</c:v>
                </c:pt>
                <c:pt idx="1622">
                  <c:v>14.920999999999999</c:v>
                </c:pt>
                <c:pt idx="1623">
                  <c:v>15.109</c:v>
                </c:pt>
                <c:pt idx="1624">
                  <c:v>12.545999999999999</c:v>
                </c:pt>
                <c:pt idx="1625">
                  <c:v>11.643000000000001</c:v>
                </c:pt>
                <c:pt idx="1626">
                  <c:v>11.561999999999999</c:v>
                </c:pt>
                <c:pt idx="1627">
                  <c:v>11.68</c:v>
                </c:pt>
                <c:pt idx="1628">
                  <c:v>11.026999999999999</c:v>
                </c:pt>
                <c:pt idx="1629">
                  <c:v>9.49</c:v>
                </c:pt>
                <c:pt idx="1630">
                  <c:v>10.239000000000001</c:v>
                </c:pt>
                <c:pt idx="1631">
                  <c:v>10.571</c:v>
                </c:pt>
                <c:pt idx="1632">
                  <c:v>10.483000000000001</c:v>
                </c:pt>
                <c:pt idx="1633">
                  <c:v>10.906000000000001</c:v>
                </c:pt>
                <c:pt idx="1634">
                  <c:v>11.858000000000001</c:v>
                </c:pt>
                <c:pt idx="1635">
                  <c:v>11.003</c:v>
                </c:pt>
                <c:pt idx="1636">
                  <c:v>10.063000000000001</c:v>
                </c:pt>
                <c:pt idx="1637">
                  <c:v>9.94</c:v>
                </c:pt>
                <c:pt idx="1638">
                  <c:v>9.923</c:v>
                </c:pt>
                <c:pt idx="1639">
                  <c:v>9.0690000000000008</c:v>
                </c:pt>
                <c:pt idx="1640">
                  <c:v>8.9220000000000006</c:v>
                </c:pt>
                <c:pt idx="1641">
                  <c:v>9.5</c:v>
                </c:pt>
                <c:pt idx="1642">
                  <c:v>9.4309999999999992</c:v>
                </c:pt>
                <c:pt idx="1643">
                  <c:v>9.3219999999999992</c:v>
                </c:pt>
                <c:pt idx="1644">
                  <c:v>9.5500000000000007</c:v>
                </c:pt>
                <c:pt idx="1645">
                  <c:v>9.2200000000000006</c:v>
                </c:pt>
                <c:pt idx="1646">
                  <c:v>9.1910000000000007</c:v>
                </c:pt>
                <c:pt idx="1647">
                  <c:v>8.6820000000000004</c:v>
                </c:pt>
                <c:pt idx="1648">
                  <c:v>8.6940000000000008</c:v>
                </c:pt>
                <c:pt idx="1649">
                  <c:v>8.3130000000000006</c:v>
                </c:pt>
                <c:pt idx="1650">
                  <c:v>8.7739999999999991</c:v>
                </c:pt>
                <c:pt idx="1651">
                  <c:v>8.7210000000000001</c:v>
                </c:pt>
                <c:pt idx="1652">
                  <c:v>8.6370000000000005</c:v>
                </c:pt>
                <c:pt idx="1653">
                  <c:v>8.1950000000000003</c:v>
                </c:pt>
                <c:pt idx="1654">
                  <c:v>9.3800000000000008</c:v>
                </c:pt>
                <c:pt idx="1655">
                  <c:v>9.7609999999999992</c:v>
                </c:pt>
                <c:pt idx="1656">
                  <c:v>9.8000000000000007</c:v>
                </c:pt>
                <c:pt idx="1657">
                  <c:v>10.217000000000001</c:v>
                </c:pt>
                <c:pt idx="1658">
                  <c:v>10.785</c:v>
                </c:pt>
                <c:pt idx="1659">
                  <c:v>9.6980000000000004</c:v>
                </c:pt>
                <c:pt idx="1660">
                  <c:v>9.3770000000000007</c:v>
                </c:pt>
                <c:pt idx="1661">
                  <c:v>8.9710000000000001</c:v>
                </c:pt>
                <c:pt idx="1662">
                  <c:v>9.0350000000000001</c:v>
                </c:pt>
                <c:pt idx="1663">
                  <c:v>8.3680000000000003</c:v>
                </c:pt>
                <c:pt idx="1664">
                  <c:v>8.7729999999999997</c:v>
                </c:pt>
                <c:pt idx="1665">
                  <c:v>8.3369999999999997</c:v>
                </c:pt>
                <c:pt idx="1666">
                  <c:v>8.4459999999999997</c:v>
                </c:pt>
                <c:pt idx="1667">
                  <c:v>8.9160000000000004</c:v>
                </c:pt>
                <c:pt idx="1668">
                  <c:v>8.952</c:v>
                </c:pt>
                <c:pt idx="1669">
                  <c:v>8.8670000000000009</c:v>
                </c:pt>
                <c:pt idx="1670">
                  <c:v>9.3859999999999992</c:v>
                </c:pt>
                <c:pt idx="1671">
                  <c:v>8.7319999999999993</c:v>
                </c:pt>
                <c:pt idx="1672">
                  <c:v>8.1259999999999994</c:v>
                </c:pt>
                <c:pt idx="1673">
                  <c:v>8.8849999999999998</c:v>
                </c:pt>
                <c:pt idx="1674">
                  <c:v>8.0280000000000005</c:v>
                </c:pt>
                <c:pt idx="1675">
                  <c:v>8.1839999999999993</c:v>
                </c:pt>
                <c:pt idx="1676">
                  <c:v>8.9239999999999995</c:v>
                </c:pt>
                <c:pt idx="1677">
                  <c:v>8.8529999999999998</c:v>
                </c:pt>
                <c:pt idx="1678">
                  <c:v>8.25</c:v>
                </c:pt>
                <c:pt idx="1679">
                  <c:v>9.4260000000000002</c:v>
                </c:pt>
                <c:pt idx="1680">
                  <c:v>9.0619999999999994</c:v>
                </c:pt>
                <c:pt idx="1681">
                  <c:v>8.8569999999999993</c:v>
                </c:pt>
                <c:pt idx="1682">
                  <c:v>9.1829999999999998</c:v>
                </c:pt>
                <c:pt idx="1683">
                  <c:v>9.3699999999999992</c:v>
                </c:pt>
                <c:pt idx="1684">
                  <c:v>7.734</c:v>
                </c:pt>
                <c:pt idx="1685">
                  <c:v>7.7</c:v>
                </c:pt>
                <c:pt idx="1686">
                  <c:v>7.694</c:v>
                </c:pt>
                <c:pt idx="1687">
                  <c:v>7.3239999999999998</c:v>
                </c:pt>
                <c:pt idx="1688">
                  <c:v>7.3460000000000001</c:v>
                </c:pt>
                <c:pt idx="1689">
                  <c:v>7.1829999999999998</c:v>
                </c:pt>
                <c:pt idx="1690">
                  <c:v>7.5270000000000001</c:v>
                </c:pt>
                <c:pt idx="1691">
                  <c:v>7.2649999999999997</c:v>
                </c:pt>
                <c:pt idx="1692">
                  <c:v>8.3040000000000003</c:v>
                </c:pt>
                <c:pt idx="1693">
                  <c:v>8.9309999999999992</c:v>
                </c:pt>
                <c:pt idx="1694">
                  <c:v>11.808</c:v>
                </c:pt>
                <c:pt idx="1695">
                  <c:v>11.826000000000001</c:v>
                </c:pt>
                <c:pt idx="1696">
                  <c:v>13.164999999999999</c:v>
                </c:pt>
                <c:pt idx="1697">
                  <c:v>13.76</c:v>
                </c:pt>
                <c:pt idx="1698">
                  <c:v>13.589</c:v>
                </c:pt>
                <c:pt idx="1699">
                  <c:v>14.945</c:v>
                </c:pt>
                <c:pt idx="1700">
                  <c:v>14.797000000000001</c:v>
                </c:pt>
                <c:pt idx="1701">
                  <c:v>14.244999999999999</c:v>
                </c:pt>
                <c:pt idx="1702">
                  <c:v>13.170999999999999</c:v>
                </c:pt>
                <c:pt idx="1703">
                  <c:v>12.89</c:v>
                </c:pt>
                <c:pt idx="1704">
                  <c:v>11.694000000000001</c:v>
                </c:pt>
                <c:pt idx="1705">
                  <c:v>11.994</c:v>
                </c:pt>
                <c:pt idx="1706">
                  <c:v>11.37</c:v>
                </c:pt>
                <c:pt idx="1707">
                  <c:v>11.266</c:v>
                </c:pt>
                <c:pt idx="1708">
                  <c:v>11.287000000000001</c:v>
                </c:pt>
                <c:pt idx="1709">
                  <c:v>9.2070000000000007</c:v>
                </c:pt>
                <c:pt idx="1710">
                  <c:v>8.4019999999999992</c:v>
                </c:pt>
                <c:pt idx="1711">
                  <c:v>8.3810000000000002</c:v>
                </c:pt>
                <c:pt idx="1712">
                  <c:v>8.5109999999999992</c:v>
                </c:pt>
                <c:pt idx="1713">
                  <c:v>8.4789999999999992</c:v>
                </c:pt>
                <c:pt idx="1714">
                  <c:v>8.9629999999999992</c:v>
                </c:pt>
                <c:pt idx="1715">
                  <c:v>9.4559999999999995</c:v>
                </c:pt>
                <c:pt idx="1716">
                  <c:v>10.031000000000001</c:v>
                </c:pt>
                <c:pt idx="1717">
                  <c:v>9.9909999999999997</c:v>
                </c:pt>
                <c:pt idx="1718">
                  <c:v>9.8409999999999993</c:v>
                </c:pt>
                <c:pt idx="1719">
                  <c:v>9.1969999999999992</c:v>
                </c:pt>
                <c:pt idx="1720">
                  <c:v>9.173</c:v>
                </c:pt>
                <c:pt idx="1721">
                  <c:v>9.0020000000000007</c:v>
                </c:pt>
                <c:pt idx="1722">
                  <c:v>8.9749999999999996</c:v>
                </c:pt>
                <c:pt idx="1723">
                  <c:v>9.5890000000000004</c:v>
                </c:pt>
                <c:pt idx="1724">
                  <c:v>10.882</c:v>
                </c:pt>
                <c:pt idx="1725">
                  <c:v>10.641</c:v>
                </c:pt>
                <c:pt idx="1726">
                  <c:v>9.7840000000000007</c:v>
                </c:pt>
                <c:pt idx="1727">
                  <c:v>9.3829999999999991</c:v>
                </c:pt>
                <c:pt idx="1728">
                  <c:v>8.3279999999999994</c:v>
                </c:pt>
                <c:pt idx="1729">
                  <c:v>6.67</c:v>
                </c:pt>
                <c:pt idx="1730">
                  <c:v>9.2390000000000008</c:v>
                </c:pt>
                <c:pt idx="1731">
                  <c:v>11.288</c:v>
                </c:pt>
                <c:pt idx="1732">
                  <c:v>12.43</c:v>
                </c:pt>
                <c:pt idx="1733">
                  <c:v>13.771000000000001</c:v>
                </c:pt>
                <c:pt idx="1734">
                  <c:v>14.688000000000001</c:v>
                </c:pt>
                <c:pt idx="1735">
                  <c:v>12.795</c:v>
                </c:pt>
                <c:pt idx="1736">
                  <c:v>12.332000000000001</c:v>
                </c:pt>
                <c:pt idx="1737">
                  <c:v>12.166</c:v>
                </c:pt>
                <c:pt idx="1738">
                  <c:v>12.443</c:v>
                </c:pt>
                <c:pt idx="1739">
                  <c:v>12.624000000000001</c:v>
                </c:pt>
                <c:pt idx="1740">
                  <c:v>11.929</c:v>
                </c:pt>
                <c:pt idx="1741">
                  <c:v>10.968</c:v>
                </c:pt>
                <c:pt idx="1742">
                  <c:v>10.331</c:v>
                </c:pt>
                <c:pt idx="1743">
                  <c:v>9.6829999999999998</c:v>
                </c:pt>
                <c:pt idx="1744">
                  <c:v>9.2370000000000001</c:v>
                </c:pt>
                <c:pt idx="1745">
                  <c:v>9.6579999999999995</c:v>
                </c:pt>
                <c:pt idx="1746">
                  <c:v>9.5359999999999996</c:v>
                </c:pt>
                <c:pt idx="1747">
                  <c:v>9.8780000000000001</c:v>
                </c:pt>
                <c:pt idx="1748">
                  <c:v>9.5169999999999995</c:v>
                </c:pt>
                <c:pt idx="1749">
                  <c:v>11.641</c:v>
                </c:pt>
                <c:pt idx="1750">
                  <c:v>11.523</c:v>
                </c:pt>
                <c:pt idx="1751">
                  <c:v>11.616</c:v>
                </c:pt>
                <c:pt idx="1752">
                  <c:v>11.566000000000001</c:v>
                </c:pt>
                <c:pt idx="1753">
                  <c:v>11.992000000000001</c:v>
                </c:pt>
                <c:pt idx="1754">
                  <c:v>11.904999999999999</c:v>
                </c:pt>
                <c:pt idx="1755">
                  <c:v>12.551</c:v>
                </c:pt>
                <c:pt idx="1756">
                  <c:v>13.228999999999999</c:v>
                </c:pt>
                <c:pt idx="1757">
                  <c:v>13.968999999999999</c:v>
                </c:pt>
                <c:pt idx="1758">
                  <c:v>14.055</c:v>
                </c:pt>
                <c:pt idx="1759">
                  <c:v>14.359</c:v>
                </c:pt>
                <c:pt idx="1760">
                  <c:v>14.788</c:v>
                </c:pt>
                <c:pt idx="1761">
                  <c:v>14.285</c:v>
                </c:pt>
                <c:pt idx="1762">
                  <c:v>13.888999999999999</c:v>
                </c:pt>
                <c:pt idx="1763">
                  <c:v>13.906000000000001</c:v>
                </c:pt>
                <c:pt idx="1764">
                  <c:v>12.585000000000001</c:v>
                </c:pt>
                <c:pt idx="1765">
                  <c:v>12.257999999999999</c:v>
                </c:pt>
                <c:pt idx="1766">
                  <c:v>12.414</c:v>
                </c:pt>
                <c:pt idx="1767">
                  <c:v>11.335000000000001</c:v>
                </c:pt>
                <c:pt idx="1768">
                  <c:v>10.696999999999999</c:v>
                </c:pt>
                <c:pt idx="1769">
                  <c:v>9.6</c:v>
                </c:pt>
                <c:pt idx="1770">
                  <c:v>9.2420000000000009</c:v>
                </c:pt>
                <c:pt idx="1771">
                  <c:v>8.6999999999999993</c:v>
                </c:pt>
                <c:pt idx="1772">
                  <c:v>9.0619999999999994</c:v>
                </c:pt>
                <c:pt idx="1773">
                  <c:v>8.6630000000000003</c:v>
                </c:pt>
                <c:pt idx="1774">
                  <c:v>8.6280000000000001</c:v>
                </c:pt>
                <c:pt idx="1775">
                  <c:v>8.2129999999999992</c:v>
                </c:pt>
                <c:pt idx="1776">
                  <c:v>7.9669999999999996</c:v>
                </c:pt>
                <c:pt idx="1777">
                  <c:v>7.8440000000000003</c:v>
                </c:pt>
                <c:pt idx="1778">
                  <c:v>8.5850000000000009</c:v>
                </c:pt>
                <c:pt idx="1779">
                  <c:v>8.8249999999999993</c:v>
                </c:pt>
                <c:pt idx="1780">
                  <c:v>9.0609999999999999</c:v>
                </c:pt>
                <c:pt idx="1781">
                  <c:v>9.7690000000000001</c:v>
                </c:pt>
                <c:pt idx="1782">
                  <c:v>10.186999999999999</c:v>
                </c:pt>
                <c:pt idx="1783">
                  <c:v>9.39</c:v>
                </c:pt>
                <c:pt idx="1784">
                  <c:v>9.8819999999999997</c:v>
                </c:pt>
                <c:pt idx="1785">
                  <c:v>9.7810000000000006</c:v>
                </c:pt>
                <c:pt idx="1786">
                  <c:v>9.4280000000000008</c:v>
                </c:pt>
                <c:pt idx="1787">
                  <c:v>8.6890000000000001</c:v>
                </c:pt>
                <c:pt idx="1788">
                  <c:v>8.9619999999999997</c:v>
                </c:pt>
                <c:pt idx="1789">
                  <c:v>10.012</c:v>
                </c:pt>
                <c:pt idx="1790">
                  <c:v>9.6370000000000005</c:v>
                </c:pt>
                <c:pt idx="1791">
                  <c:v>9.7010000000000005</c:v>
                </c:pt>
                <c:pt idx="1792">
                  <c:v>9.8000000000000007</c:v>
                </c:pt>
                <c:pt idx="1793">
                  <c:v>9.9670000000000005</c:v>
                </c:pt>
                <c:pt idx="1794">
                  <c:v>8.0570000000000004</c:v>
                </c:pt>
                <c:pt idx="1795">
                  <c:v>8.5540000000000003</c:v>
                </c:pt>
                <c:pt idx="1796">
                  <c:v>8.2509999999999994</c:v>
                </c:pt>
                <c:pt idx="1797">
                  <c:v>9.1370000000000005</c:v>
                </c:pt>
                <c:pt idx="1798">
                  <c:v>9.5510000000000002</c:v>
                </c:pt>
                <c:pt idx="1799">
                  <c:v>10.542999999999999</c:v>
                </c:pt>
                <c:pt idx="1800">
                  <c:v>10.794</c:v>
                </c:pt>
                <c:pt idx="1801">
                  <c:v>11.115</c:v>
                </c:pt>
                <c:pt idx="1802">
                  <c:v>10.97</c:v>
                </c:pt>
                <c:pt idx="1803">
                  <c:v>11.144</c:v>
                </c:pt>
                <c:pt idx="1804">
                  <c:v>11.224</c:v>
                </c:pt>
                <c:pt idx="1805">
                  <c:v>10.961</c:v>
                </c:pt>
                <c:pt idx="1806">
                  <c:v>11.071</c:v>
                </c:pt>
                <c:pt idx="1807">
                  <c:v>10.484999999999999</c:v>
                </c:pt>
                <c:pt idx="1808">
                  <c:v>9.8369999999999997</c:v>
                </c:pt>
                <c:pt idx="1809">
                  <c:v>9.2210000000000001</c:v>
                </c:pt>
                <c:pt idx="1810">
                  <c:v>9.9380000000000006</c:v>
                </c:pt>
                <c:pt idx="1811">
                  <c:v>10.016999999999999</c:v>
                </c:pt>
                <c:pt idx="1812">
                  <c:v>10.423999999999999</c:v>
                </c:pt>
                <c:pt idx="1813">
                  <c:v>10.618</c:v>
                </c:pt>
                <c:pt idx="1814">
                  <c:v>12.332000000000001</c:v>
                </c:pt>
                <c:pt idx="1815">
                  <c:v>11.284000000000001</c:v>
                </c:pt>
                <c:pt idx="1816">
                  <c:v>10.858000000000001</c:v>
                </c:pt>
                <c:pt idx="1817">
                  <c:v>10.69</c:v>
                </c:pt>
                <c:pt idx="1818">
                  <c:v>10.754</c:v>
                </c:pt>
                <c:pt idx="1819">
                  <c:v>9.6059999999999999</c:v>
                </c:pt>
                <c:pt idx="1820">
                  <c:v>9.7149999999999999</c:v>
                </c:pt>
                <c:pt idx="1821">
                  <c:v>9.8510000000000009</c:v>
                </c:pt>
                <c:pt idx="1822">
                  <c:v>9.8260000000000005</c:v>
                </c:pt>
                <c:pt idx="1823">
                  <c:v>9.5909999999999993</c:v>
                </c:pt>
                <c:pt idx="1824">
                  <c:v>9.6219999999999999</c:v>
                </c:pt>
                <c:pt idx="1825">
                  <c:v>10.134</c:v>
                </c:pt>
                <c:pt idx="1826">
                  <c:v>10.622999999999999</c:v>
                </c:pt>
                <c:pt idx="1827">
                  <c:v>10.865</c:v>
                </c:pt>
                <c:pt idx="1828">
                  <c:v>11.177</c:v>
                </c:pt>
                <c:pt idx="1829">
                  <c:v>11.287000000000001</c:v>
                </c:pt>
                <c:pt idx="1830">
                  <c:v>11.147</c:v>
                </c:pt>
                <c:pt idx="1831">
                  <c:v>10.965999999999999</c:v>
                </c:pt>
                <c:pt idx="1832">
                  <c:v>10.91</c:v>
                </c:pt>
                <c:pt idx="1833">
                  <c:v>10.625</c:v>
                </c:pt>
                <c:pt idx="1834">
                  <c:v>10.787000000000001</c:v>
                </c:pt>
                <c:pt idx="1835">
                  <c:v>10.686999999999999</c:v>
                </c:pt>
                <c:pt idx="1836">
                  <c:v>10.422000000000001</c:v>
                </c:pt>
                <c:pt idx="1837">
                  <c:v>9.7870000000000008</c:v>
                </c:pt>
                <c:pt idx="1838">
                  <c:v>9.4749999999999996</c:v>
                </c:pt>
                <c:pt idx="1839">
                  <c:v>9.2200000000000006</c:v>
                </c:pt>
                <c:pt idx="1840">
                  <c:v>9.0890000000000004</c:v>
                </c:pt>
                <c:pt idx="1841">
                  <c:v>8.9619999999999997</c:v>
                </c:pt>
                <c:pt idx="1842">
                  <c:v>9.234</c:v>
                </c:pt>
                <c:pt idx="1843">
                  <c:v>9.8109999999999999</c:v>
                </c:pt>
                <c:pt idx="1844">
                  <c:v>9.0790000000000006</c:v>
                </c:pt>
                <c:pt idx="1845">
                  <c:v>8.8330000000000002</c:v>
                </c:pt>
                <c:pt idx="1846">
                  <c:v>9.2100000000000009</c:v>
                </c:pt>
                <c:pt idx="1847">
                  <c:v>10.249000000000001</c:v>
                </c:pt>
                <c:pt idx="1848">
                  <c:v>10.486000000000001</c:v>
                </c:pt>
                <c:pt idx="1849">
                  <c:v>10.994</c:v>
                </c:pt>
                <c:pt idx="1850">
                  <c:v>10.603</c:v>
                </c:pt>
                <c:pt idx="1851">
                  <c:v>10.467000000000001</c:v>
                </c:pt>
                <c:pt idx="1852">
                  <c:v>9.4510000000000005</c:v>
                </c:pt>
                <c:pt idx="1853">
                  <c:v>9.0239999999999991</c:v>
                </c:pt>
                <c:pt idx="1854">
                  <c:v>8.4329999999999998</c:v>
                </c:pt>
                <c:pt idx="1855">
                  <c:v>8.4860000000000007</c:v>
                </c:pt>
                <c:pt idx="1856">
                  <c:v>8.4339999999999993</c:v>
                </c:pt>
                <c:pt idx="1857">
                  <c:v>8.4580000000000002</c:v>
                </c:pt>
                <c:pt idx="1858">
                  <c:v>8.4190000000000005</c:v>
                </c:pt>
                <c:pt idx="1859">
                  <c:v>7.8319999999999999</c:v>
                </c:pt>
                <c:pt idx="1860">
                  <c:v>8.1620000000000008</c:v>
                </c:pt>
                <c:pt idx="1861">
                  <c:v>8.5229999999999997</c:v>
                </c:pt>
                <c:pt idx="1862">
                  <c:v>8.3949999999999996</c:v>
                </c:pt>
                <c:pt idx="1863">
                  <c:v>8.1379999999999999</c:v>
                </c:pt>
                <c:pt idx="1864">
                  <c:v>9.5489999999999995</c:v>
                </c:pt>
                <c:pt idx="1865">
                  <c:v>9.4930000000000003</c:v>
                </c:pt>
                <c:pt idx="1866">
                  <c:v>8.6940000000000008</c:v>
                </c:pt>
                <c:pt idx="1867">
                  <c:v>8.2520000000000007</c:v>
                </c:pt>
                <c:pt idx="1868">
                  <c:v>8.3339999999999996</c:v>
                </c:pt>
                <c:pt idx="1869">
                  <c:v>6.992</c:v>
                </c:pt>
                <c:pt idx="1870">
                  <c:v>6.9210000000000003</c:v>
                </c:pt>
                <c:pt idx="1871">
                  <c:v>6.9569999999999999</c:v>
                </c:pt>
                <c:pt idx="1872">
                  <c:v>7.2830000000000004</c:v>
                </c:pt>
                <c:pt idx="1873">
                  <c:v>6.9029999999999996</c:v>
                </c:pt>
                <c:pt idx="1874">
                  <c:v>7.3920000000000003</c:v>
                </c:pt>
                <c:pt idx="1875">
                  <c:v>7.391</c:v>
                </c:pt>
                <c:pt idx="1876">
                  <c:v>7.8490000000000002</c:v>
                </c:pt>
                <c:pt idx="1877">
                  <c:v>8.0180000000000007</c:v>
                </c:pt>
                <c:pt idx="1878">
                  <c:v>8.7080000000000002</c:v>
                </c:pt>
                <c:pt idx="1879">
                  <c:v>8.2260000000000009</c:v>
                </c:pt>
                <c:pt idx="1880">
                  <c:v>8.0839999999999996</c:v>
                </c:pt>
                <c:pt idx="1881">
                  <c:v>7.76</c:v>
                </c:pt>
                <c:pt idx="1882">
                  <c:v>8.1829999999999998</c:v>
                </c:pt>
                <c:pt idx="1883">
                  <c:v>8.5079999999999991</c:v>
                </c:pt>
                <c:pt idx="1884">
                  <c:v>9.1679999999999993</c:v>
                </c:pt>
                <c:pt idx="1885">
                  <c:v>9.1189999999999998</c:v>
                </c:pt>
                <c:pt idx="1886">
                  <c:v>8.8840000000000003</c:v>
                </c:pt>
                <c:pt idx="1887">
                  <c:v>8.7379999999999995</c:v>
                </c:pt>
                <c:pt idx="1888">
                  <c:v>8.5869999999999997</c:v>
                </c:pt>
                <c:pt idx="1889">
                  <c:v>9.2240000000000002</c:v>
                </c:pt>
                <c:pt idx="1890">
                  <c:v>9.3879999999999999</c:v>
                </c:pt>
                <c:pt idx="1891">
                  <c:v>10.247999999999999</c:v>
                </c:pt>
                <c:pt idx="1892">
                  <c:v>10.201000000000001</c:v>
                </c:pt>
                <c:pt idx="1893">
                  <c:v>9.468</c:v>
                </c:pt>
                <c:pt idx="1894">
                  <c:v>8.6180000000000003</c:v>
                </c:pt>
                <c:pt idx="1895">
                  <c:v>8.7590000000000003</c:v>
                </c:pt>
                <c:pt idx="1896">
                  <c:v>8.6050000000000004</c:v>
                </c:pt>
                <c:pt idx="1897">
                  <c:v>8.42</c:v>
                </c:pt>
                <c:pt idx="1898">
                  <c:v>8.9610000000000003</c:v>
                </c:pt>
                <c:pt idx="1899">
                  <c:v>9.1340000000000003</c:v>
                </c:pt>
                <c:pt idx="1900">
                  <c:v>9.1189999999999998</c:v>
                </c:pt>
                <c:pt idx="1901">
                  <c:v>9.1319999999999997</c:v>
                </c:pt>
                <c:pt idx="1902">
                  <c:v>9.3070000000000004</c:v>
                </c:pt>
                <c:pt idx="1903">
                  <c:v>9.4740000000000002</c:v>
                </c:pt>
                <c:pt idx="1904">
                  <c:v>9.9710000000000001</c:v>
                </c:pt>
                <c:pt idx="1905">
                  <c:v>10.272</c:v>
                </c:pt>
                <c:pt idx="1906">
                  <c:v>9.7460000000000004</c:v>
                </c:pt>
                <c:pt idx="1907">
                  <c:v>9.3230000000000004</c:v>
                </c:pt>
                <c:pt idx="1908">
                  <c:v>8.3510000000000009</c:v>
                </c:pt>
                <c:pt idx="1909">
                  <c:v>7.524</c:v>
                </c:pt>
                <c:pt idx="1910">
                  <c:v>6.8769999999999998</c:v>
                </c:pt>
                <c:pt idx="1911">
                  <c:v>6.7709999999999999</c:v>
                </c:pt>
                <c:pt idx="1912">
                  <c:v>7.0419999999999998</c:v>
                </c:pt>
                <c:pt idx="1913">
                  <c:v>7.0910000000000002</c:v>
                </c:pt>
                <c:pt idx="1914">
                  <c:v>7</c:v>
                </c:pt>
                <c:pt idx="1915">
                  <c:v>6.8479999999999999</c:v>
                </c:pt>
                <c:pt idx="1916">
                  <c:v>7.2409999999999997</c:v>
                </c:pt>
                <c:pt idx="1917">
                  <c:v>7.3620000000000001</c:v>
                </c:pt>
                <c:pt idx="1918">
                  <c:v>7.2519999999999998</c:v>
                </c:pt>
                <c:pt idx="1919">
                  <c:v>6.7930000000000001</c:v>
                </c:pt>
                <c:pt idx="1920">
                  <c:v>7.5419999999999998</c:v>
                </c:pt>
                <c:pt idx="1921">
                  <c:v>7.0149999999999997</c:v>
                </c:pt>
                <c:pt idx="1922">
                  <c:v>6.3710000000000004</c:v>
                </c:pt>
                <c:pt idx="1923">
                  <c:v>6.4489999999999998</c:v>
                </c:pt>
                <c:pt idx="1924">
                  <c:v>7.0270000000000001</c:v>
                </c:pt>
                <c:pt idx="1925">
                  <c:v>6.64</c:v>
                </c:pt>
                <c:pt idx="1926">
                  <c:v>7.2069999999999999</c:v>
                </c:pt>
                <c:pt idx="1927">
                  <c:v>7.6779999999999999</c:v>
                </c:pt>
                <c:pt idx="1928">
                  <c:v>8.1110000000000007</c:v>
                </c:pt>
                <c:pt idx="1929">
                  <c:v>9.19</c:v>
                </c:pt>
                <c:pt idx="1930">
                  <c:v>9.9369999999999994</c:v>
                </c:pt>
                <c:pt idx="1931">
                  <c:v>9.7309999999999999</c:v>
                </c:pt>
                <c:pt idx="1932">
                  <c:v>10.010999999999999</c:v>
                </c:pt>
                <c:pt idx="1933">
                  <c:v>9.8369999999999997</c:v>
                </c:pt>
                <c:pt idx="1934">
                  <c:v>9.1690000000000005</c:v>
                </c:pt>
                <c:pt idx="1935">
                  <c:v>7.9969999999999999</c:v>
                </c:pt>
                <c:pt idx="1936">
                  <c:v>9.1820000000000004</c:v>
                </c:pt>
                <c:pt idx="1937">
                  <c:v>9.5310000000000006</c:v>
                </c:pt>
                <c:pt idx="1938">
                  <c:v>10.539</c:v>
                </c:pt>
                <c:pt idx="1939">
                  <c:v>10.246</c:v>
                </c:pt>
                <c:pt idx="1940">
                  <c:v>11.435</c:v>
                </c:pt>
                <c:pt idx="1941">
                  <c:v>10.292</c:v>
                </c:pt>
                <c:pt idx="1942">
                  <c:v>9.9390000000000001</c:v>
                </c:pt>
                <c:pt idx="1943">
                  <c:v>8.9589999999999996</c:v>
                </c:pt>
                <c:pt idx="1944">
                  <c:v>9.6690000000000005</c:v>
                </c:pt>
                <c:pt idx="1945">
                  <c:v>9.4770000000000003</c:v>
                </c:pt>
                <c:pt idx="1946">
                  <c:v>9.5790000000000006</c:v>
                </c:pt>
                <c:pt idx="1947">
                  <c:v>9.657</c:v>
                </c:pt>
                <c:pt idx="1948">
                  <c:v>9.9169999999999998</c:v>
                </c:pt>
                <c:pt idx="1949">
                  <c:v>9.3840000000000003</c:v>
                </c:pt>
                <c:pt idx="1950">
                  <c:v>8.7360000000000007</c:v>
                </c:pt>
                <c:pt idx="1951">
                  <c:v>9.1140000000000008</c:v>
                </c:pt>
                <c:pt idx="1952">
                  <c:v>8.3930000000000007</c:v>
                </c:pt>
                <c:pt idx="1953">
                  <c:v>7.7539999999999996</c:v>
                </c:pt>
                <c:pt idx="1954">
                  <c:v>8.0289999999999999</c:v>
                </c:pt>
                <c:pt idx="1955">
                  <c:v>7.68</c:v>
                </c:pt>
                <c:pt idx="1956">
                  <c:v>7.1189999999999998</c:v>
                </c:pt>
                <c:pt idx="1957">
                  <c:v>7.2009999999999996</c:v>
                </c:pt>
                <c:pt idx="1958">
                  <c:v>8.1989999999999998</c:v>
                </c:pt>
                <c:pt idx="1959">
                  <c:v>7.8609999999999998</c:v>
                </c:pt>
                <c:pt idx="1960">
                  <c:v>8.5069999999999997</c:v>
                </c:pt>
                <c:pt idx="1961">
                  <c:v>9.298</c:v>
                </c:pt>
                <c:pt idx="1962">
                  <c:v>9.67</c:v>
                </c:pt>
                <c:pt idx="1963">
                  <c:v>8.9540000000000006</c:v>
                </c:pt>
                <c:pt idx="1964">
                  <c:v>7.45</c:v>
                </c:pt>
                <c:pt idx="1965">
                  <c:v>7.391</c:v>
                </c:pt>
                <c:pt idx="1966">
                  <c:v>5.907</c:v>
                </c:pt>
                <c:pt idx="1967">
                  <c:v>5.8979999999999997</c:v>
                </c:pt>
                <c:pt idx="1968">
                  <c:v>5.8150000000000004</c:v>
                </c:pt>
                <c:pt idx="1969">
                  <c:v>6.2060000000000004</c:v>
                </c:pt>
                <c:pt idx="1970">
                  <c:v>5.758</c:v>
                </c:pt>
                <c:pt idx="1971">
                  <c:v>6.4409999999999998</c:v>
                </c:pt>
                <c:pt idx="1972">
                  <c:v>6.9249999999999998</c:v>
                </c:pt>
                <c:pt idx="1973">
                  <c:v>7.6210000000000004</c:v>
                </c:pt>
                <c:pt idx="1974">
                  <c:v>8.7970000000000006</c:v>
                </c:pt>
                <c:pt idx="1975">
                  <c:v>9.2050000000000001</c:v>
                </c:pt>
                <c:pt idx="1976">
                  <c:v>8.9969999999999999</c:v>
                </c:pt>
                <c:pt idx="1977">
                  <c:v>7.8289999999999997</c:v>
                </c:pt>
                <c:pt idx="1978">
                  <c:v>7.3540000000000001</c:v>
                </c:pt>
                <c:pt idx="1979">
                  <c:v>6.4790000000000001</c:v>
                </c:pt>
                <c:pt idx="1980">
                  <c:v>6.33</c:v>
                </c:pt>
                <c:pt idx="1981">
                  <c:v>6.39</c:v>
                </c:pt>
                <c:pt idx="1982">
                  <c:v>6.6559999999999997</c:v>
                </c:pt>
                <c:pt idx="1983">
                  <c:v>6.8920000000000003</c:v>
                </c:pt>
                <c:pt idx="1984">
                  <c:v>7.7009999999999996</c:v>
                </c:pt>
                <c:pt idx="1985">
                  <c:v>8.5649999999999995</c:v>
                </c:pt>
                <c:pt idx="1986">
                  <c:v>8.76</c:v>
                </c:pt>
                <c:pt idx="1987">
                  <c:v>8.9239999999999995</c:v>
                </c:pt>
                <c:pt idx="1988">
                  <c:v>9.1020000000000003</c:v>
                </c:pt>
                <c:pt idx="1989">
                  <c:v>9.23</c:v>
                </c:pt>
                <c:pt idx="1990">
                  <c:v>8.0549999999999997</c:v>
                </c:pt>
                <c:pt idx="1991">
                  <c:v>8</c:v>
                </c:pt>
                <c:pt idx="1992">
                  <c:v>8.5719999999999992</c:v>
                </c:pt>
                <c:pt idx="1993">
                  <c:v>7.8620000000000001</c:v>
                </c:pt>
                <c:pt idx="1994">
                  <c:v>6.24</c:v>
                </c:pt>
                <c:pt idx="1995">
                  <c:v>7.0460000000000003</c:v>
                </c:pt>
                <c:pt idx="1996">
                  <c:v>7.1429999999999998</c:v>
                </c:pt>
                <c:pt idx="1997">
                  <c:v>7.7530000000000001</c:v>
                </c:pt>
                <c:pt idx="1998">
                  <c:v>8.1140000000000008</c:v>
                </c:pt>
                <c:pt idx="1999">
                  <c:v>10.065</c:v>
                </c:pt>
                <c:pt idx="2000">
                  <c:v>9.452</c:v>
                </c:pt>
                <c:pt idx="2001">
                  <c:v>9.3010000000000002</c:v>
                </c:pt>
                <c:pt idx="2002">
                  <c:v>8.3729999999999993</c:v>
                </c:pt>
                <c:pt idx="2003">
                  <c:v>8.6690000000000005</c:v>
                </c:pt>
                <c:pt idx="2004">
                  <c:v>7.9850000000000003</c:v>
                </c:pt>
                <c:pt idx="2005">
                  <c:v>8.1430000000000007</c:v>
                </c:pt>
                <c:pt idx="2006">
                  <c:v>8.452</c:v>
                </c:pt>
                <c:pt idx="2007">
                  <c:v>8.0790000000000006</c:v>
                </c:pt>
                <c:pt idx="2008">
                  <c:v>7.4820000000000002</c:v>
                </c:pt>
                <c:pt idx="2009">
                  <c:v>7.4980000000000002</c:v>
                </c:pt>
                <c:pt idx="2010">
                  <c:v>7.5979999999999999</c:v>
                </c:pt>
                <c:pt idx="2011">
                  <c:v>7.4930000000000003</c:v>
                </c:pt>
                <c:pt idx="2012">
                  <c:v>7.5519999999999996</c:v>
                </c:pt>
                <c:pt idx="2013">
                  <c:v>8.1620000000000008</c:v>
                </c:pt>
                <c:pt idx="2014">
                  <c:v>8.0289999999999999</c:v>
                </c:pt>
                <c:pt idx="2015">
                  <c:v>8.1820000000000004</c:v>
                </c:pt>
                <c:pt idx="2016">
                  <c:v>7.5880000000000001</c:v>
                </c:pt>
                <c:pt idx="2017">
                  <c:v>7.694</c:v>
                </c:pt>
                <c:pt idx="2018">
                  <c:v>6.9470000000000001</c:v>
                </c:pt>
                <c:pt idx="2019">
                  <c:v>6.8869999999999996</c:v>
                </c:pt>
                <c:pt idx="2020">
                  <c:v>6.4710000000000001</c:v>
                </c:pt>
                <c:pt idx="2021">
                  <c:v>7.1150000000000002</c:v>
                </c:pt>
                <c:pt idx="2022">
                  <c:v>7.0119999999999996</c:v>
                </c:pt>
                <c:pt idx="2023">
                  <c:v>7.407</c:v>
                </c:pt>
                <c:pt idx="2024">
                  <c:v>7.149</c:v>
                </c:pt>
                <c:pt idx="2025">
                  <c:v>6.5640000000000001</c:v>
                </c:pt>
                <c:pt idx="2026">
                  <c:v>5.9939999999999998</c:v>
                </c:pt>
                <c:pt idx="2027">
                  <c:v>6.2460000000000004</c:v>
                </c:pt>
                <c:pt idx="2028">
                  <c:v>6.1449999999999996</c:v>
                </c:pt>
                <c:pt idx="2029">
                  <c:v>6.6619999999999999</c:v>
                </c:pt>
                <c:pt idx="2030">
                  <c:v>7.2930000000000001</c:v>
                </c:pt>
                <c:pt idx="2031">
                  <c:v>7.4020000000000001</c:v>
                </c:pt>
                <c:pt idx="2032">
                  <c:v>7.1429999999999998</c:v>
                </c:pt>
                <c:pt idx="2033">
                  <c:v>7.3659999999999997</c:v>
                </c:pt>
                <c:pt idx="2034">
                  <c:v>6.7670000000000003</c:v>
                </c:pt>
                <c:pt idx="2035">
                  <c:v>6.5880000000000001</c:v>
                </c:pt>
                <c:pt idx="2036">
                  <c:v>6.6440000000000001</c:v>
                </c:pt>
                <c:pt idx="2037">
                  <c:v>7.0190000000000001</c:v>
                </c:pt>
                <c:pt idx="2038">
                  <c:v>7.1219999999999999</c:v>
                </c:pt>
                <c:pt idx="2039">
                  <c:v>6.718</c:v>
                </c:pt>
                <c:pt idx="2040">
                  <c:v>6.84</c:v>
                </c:pt>
                <c:pt idx="2041">
                  <c:v>7.2270000000000003</c:v>
                </c:pt>
                <c:pt idx="2042">
                  <c:v>6.8330000000000002</c:v>
                </c:pt>
                <c:pt idx="2043">
                  <c:v>6.2670000000000003</c:v>
                </c:pt>
                <c:pt idx="2044">
                  <c:v>6.9960000000000004</c:v>
                </c:pt>
                <c:pt idx="2045">
                  <c:v>7.0709999999999997</c:v>
                </c:pt>
                <c:pt idx="2046">
                  <c:v>6.6390000000000002</c:v>
                </c:pt>
                <c:pt idx="2047">
                  <c:v>6.6310000000000002</c:v>
                </c:pt>
                <c:pt idx="2048">
                  <c:v>7.2350000000000003</c:v>
                </c:pt>
                <c:pt idx="2049">
                  <c:v>8.8149999999999995</c:v>
                </c:pt>
                <c:pt idx="2050">
                  <c:v>9.6859999999999999</c:v>
                </c:pt>
                <c:pt idx="2051">
                  <c:v>10.714</c:v>
                </c:pt>
                <c:pt idx="2052">
                  <c:v>10.721</c:v>
                </c:pt>
                <c:pt idx="2053">
                  <c:v>10.625</c:v>
                </c:pt>
                <c:pt idx="2054">
                  <c:v>9.8699999999999992</c:v>
                </c:pt>
                <c:pt idx="2055">
                  <c:v>9.2810000000000006</c:v>
                </c:pt>
                <c:pt idx="2056">
                  <c:v>8.6170000000000009</c:v>
                </c:pt>
                <c:pt idx="2057">
                  <c:v>9.1069999999999993</c:v>
                </c:pt>
                <c:pt idx="2058">
                  <c:v>9.0399999999999991</c:v>
                </c:pt>
                <c:pt idx="2059">
                  <c:v>9.2189999999999994</c:v>
                </c:pt>
                <c:pt idx="2060">
                  <c:v>9.4629999999999992</c:v>
                </c:pt>
                <c:pt idx="2061">
                  <c:v>9.64</c:v>
                </c:pt>
                <c:pt idx="2062">
                  <c:v>9.6920000000000002</c:v>
                </c:pt>
                <c:pt idx="2063">
                  <c:v>9.3019999999999996</c:v>
                </c:pt>
                <c:pt idx="2064">
                  <c:v>10.108000000000001</c:v>
                </c:pt>
                <c:pt idx="2065">
                  <c:v>10.487</c:v>
                </c:pt>
                <c:pt idx="2066">
                  <c:v>10.348000000000001</c:v>
                </c:pt>
                <c:pt idx="2067">
                  <c:v>9.8849999999999998</c:v>
                </c:pt>
                <c:pt idx="2068">
                  <c:v>10.614000000000001</c:v>
                </c:pt>
                <c:pt idx="2069">
                  <c:v>9.093</c:v>
                </c:pt>
                <c:pt idx="2070">
                  <c:v>8.89</c:v>
                </c:pt>
                <c:pt idx="2071">
                  <c:v>8.8520000000000003</c:v>
                </c:pt>
                <c:pt idx="2072">
                  <c:v>8.4329999999999998</c:v>
                </c:pt>
                <c:pt idx="2073">
                  <c:v>7.8019999999999996</c:v>
                </c:pt>
                <c:pt idx="2074">
                  <c:v>7.3570000000000002</c:v>
                </c:pt>
                <c:pt idx="2075">
                  <c:v>6.2210000000000001</c:v>
                </c:pt>
                <c:pt idx="2076">
                  <c:v>6.2969999999999997</c:v>
                </c:pt>
                <c:pt idx="2077">
                  <c:v>7.11</c:v>
                </c:pt>
                <c:pt idx="2078">
                  <c:v>7.0129999999999999</c:v>
                </c:pt>
                <c:pt idx="2079">
                  <c:v>7.452</c:v>
                </c:pt>
                <c:pt idx="2080">
                  <c:v>8.48</c:v>
                </c:pt>
                <c:pt idx="2081">
                  <c:v>8.9420000000000002</c:v>
                </c:pt>
                <c:pt idx="2082">
                  <c:v>8.8989999999999991</c:v>
                </c:pt>
                <c:pt idx="2083">
                  <c:v>9.3360000000000003</c:v>
                </c:pt>
                <c:pt idx="2084">
                  <c:v>8.5869999999999997</c:v>
                </c:pt>
                <c:pt idx="2085">
                  <c:v>8.3810000000000002</c:v>
                </c:pt>
                <c:pt idx="2086">
                  <c:v>8.6809999999999992</c:v>
                </c:pt>
                <c:pt idx="2087">
                  <c:v>8.7289999999999992</c:v>
                </c:pt>
                <c:pt idx="2088">
                  <c:v>9.35</c:v>
                </c:pt>
                <c:pt idx="2089">
                  <c:v>11.032</c:v>
                </c:pt>
                <c:pt idx="2090">
                  <c:v>11.218999999999999</c:v>
                </c:pt>
                <c:pt idx="2091">
                  <c:v>10.38</c:v>
                </c:pt>
                <c:pt idx="2092">
                  <c:v>11.316000000000001</c:v>
                </c:pt>
                <c:pt idx="2093">
                  <c:v>11.353999999999999</c:v>
                </c:pt>
                <c:pt idx="2094">
                  <c:v>12.263</c:v>
                </c:pt>
                <c:pt idx="2095">
                  <c:v>12.842000000000001</c:v>
                </c:pt>
                <c:pt idx="2096">
                  <c:v>13.494999999999999</c:v>
                </c:pt>
                <c:pt idx="2097">
                  <c:v>14.977</c:v>
                </c:pt>
                <c:pt idx="2098">
                  <c:v>15.741</c:v>
                </c:pt>
                <c:pt idx="2099">
                  <c:v>16.295000000000002</c:v>
                </c:pt>
                <c:pt idx="2100">
                  <c:v>16.466000000000001</c:v>
                </c:pt>
                <c:pt idx="2101">
                  <c:v>15.987</c:v>
                </c:pt>
                <c:pt idx="2102">
                  <c:v>13.686</c:v>
                </c:pt>
                <c:pt idx="2103">
                  <c:v>12.673999999999999</c:v>
                </c:pt>
                <c:pt idx="2104">
                  <c:v>12.217000000000001</c:v>
                </c:pt>
                <c:pt idx="2105">
                  <c:v>11.763</c:v>
                </c:pt>
                <c:pt idx="2106">
                  <c:v>11.542999999999999</c:v>
                </c:pt>
                <c:pt idx="2107">
                  <c:v>11.781000000000001</c:v>
                </c:pt>
                <c:pt idx="2108">
                  <c:v>11.769</c:v>
                </c:pt>
                <c:pt idx="2109">
                  <c:v>11.682</c:v>
                </c:pt>
                <c:pt idx="2110">
                  <c:v>11.872</c:v>
                </c:pt>
                <c:pt idx="2111">
                  <c:v>12.712</c:v>
                </c:pt>
                <c:pt idx="2112">
                  <c:v>12.493</c:v>
                </c:pt>
                <c:pt idx="2113">
                  <c:v>12.301</c:v>
                </c:pt>
                <c:pt idx="2114">
                  <c:v>10.226000000000001</c:v>
                </c:pt>
                <c:pt idx="2115">
                  <c:v>9.4629999999999992</c:v>
                </c:pt>
                <c:pt idx="2116">
                  <c:v>8.657</c:v>
                </c:pt>
                <c:pt idx="2117">
                  <c:v>8.8529999999999998</c:v>
                </c:pt>
                <c:pt idx="2118">
                  <c:v>8.9730000000000008</c:v>
                </c:pt>
                <c:pt idx="2119">
                  <c:v>8.6750000000000007</c:v>
                </c:pt>
                <c:pt idx="2120">
                  <c:v>8.4169999999999998</c:v>
                </c:pt>
                <c:pt idx="2121">
                  <c:v>8.0500000000000007</c:v>
                </c:pt>
                <c:pt idx="2122">
                  <c:v>7.9039999999999999</c:v>
                </c:pt>
                <c:pt idx="2123">
                  <c:v>7.6580000000000004</c:v>
                </c:pt>
                <c:pt idx="2124">
                  <c:v>7.2380000000000004</c:v>
                </c:pt>
                <c:pt idx="2125">
                  <c:v>7.2850000000000001</c:v>
                </c:pt>
                <c:pt idx="2126">
                  <c:v>7.851</c:v>
                </c:pt>
                <c:pt idx="2127">
                  <c:v>8.0869999999999997</c:v>
                </c:pt>
                <c:pt idx="2128">
                  <c:v>8.109</c:v>
                </c:pt>
                <c:pt idx="2129">
                  <c:v>9.3179999999999996</c:v>
                </c:pt>
                <c:pt idx="2130">
                  <c:v>9.3339999999999996</c:v>
                </c:pt>
                <c:pt idx="2131">
                  <c:v>8.8010000000000002</c:v>
                </c:pt>
                <c:pt idx="2132">
                  <c:v>7.9059999999999997</c:v>
                </c:pt>
                <c:pt idx="2133">
                  <c:v>7.5439999999999996</c:v>
                </c:pt>
                <c:pt idx="2134">
                  <c:v>7.3810000000000002</c:v>
                </c:pt>
                <c:pt idx="2135">
                  <c:v>8.0050000000000008</c:v>
                </c:pt>
                <c:pt idx="2136">
                  <c:v>8.18</c:v>
                </c:pt>
                <c:pt idx="2137">
                  <c:v>8.641</c:v>
                </c:pt>
                <c:pt idx="2138">
                  <c:v>9.5060000000000002</c:v>
                </c:pt>
                <c:pt idx="2139">
                  <c:v>9.1739999999999995</c:v>
                </c:pt>
                <c:pt idx="2140">
                  <c:v>8.74</c:v>
                </c:pt>
                <c:pt idx="2141">
                  <c:v>9.6890000000000001</c:v>
                </c:pt>
                <c:pt idx="2142">
                  <c:v>9.6950000000000003</c:v>
                </c:pt>
                <c:pt idx="2143">
                  <c:v>9.5129999999999999</c:v>
                </c:pt>
                <c:pt idx="2144">
                  <c:v>9.8620000000000001</c:v>
                </c:pt>
                <c:pt idx="2145">
                  <c:v>10.353</c:v>
                </c:pt>
                <c:pt idx="2146">
                  <c:v>9.4740000000000002</c:v>
                </c:pt>
                <c:pt idx="2147">
                  <c:v>9.7080000000000002</c:v>
                </c:pt>
                <c:pt idx="2148">
                  <c:v>10.239000000000001</c:v>
                </c:pt>
                <c:pt idx="2149">
                  <c:v>10.388999999999999</c:v>
                </c:pt>
                <c:pt idx="2150">
                  <c:v>10.31</c:v>
                </c:pt>
                <c:pt idx="2151">
                  <c:v>10.499000000000001</c:v>
                </c:pt>
                <c:pt idx="2152">
                  <c:v>10.568</c:v>
                </c:pt>
                <c:pt idx="2153">
                  <c:v>9.8610000000000007</c:v>
                </c:pt>
                <c:pt idx="2154">
                  <c:v>10.814</c:v>
                </c:pt>
                <c:pt idx="2155">
                  <c:v>10.119</c:v>
                </c:pt>
                <c:pt idx="2156">
                  <c:v>10.561999999999999</c:v>
                </c:pt>
                <c:pt idx="2157">
                  <c:v>11.162000000000001</c:v>
                </c:pt>
                <c:pt idx="2158">
                  <c:v>11.337</c:v>
                </c:pt>
                <c:pt idx="2159">
                  <c:v>10.971</c:v>
                </c:pt>
                <c:pt idx="2160">
                  <c:v>11.741</c:v>
                </c:pt>
                <c:pt idx="2161">
                  <c:v>11.986000000000001</c:v>
                </c:pt>
                <c:pt idx="2162">
                  <c:v>11.821999999999999</c:v>
                </c:pt>
                <c:pt idx="2163">
                  <c:v>11.775</c:v>
                </c:pt>
                <c:pt idx="2164">
                  <c:v>12.723000000000001</c:v>
                </c:pt>
                <c:pt idx="2165">
                  <c:v>12.573</c:v>
                </c:pt>
                <c:pt idx="2166">
                  <c:v>11.869</c:v>
                </c:pt>
                <c:pt idx="2167">
                  <c:v>11.316000000000001</c:v>
                </c:pt>
                <c:pt idx="2168">
                  <c:v>10.965999999999999</c:v>
                </c:pt>
                <c:pt idx="2169">
                  <c:v>10.462</c:v>
                </c:pt>
                <c:pt idx="2170">
                  <c:v>10.586</c:v>
                </c:pt>
                <c:pt idx="2171">
                  <c:v>10.888999999999999</c:v>
                </c:pt>
                <c:pt idx="2172">
                  <c:v>11</c:v>
                </c:pt>
                <c:pt idx="2173">
                  <c:v>11.659000000000001</c:v>
                </c:pt>
                <c:pt idx="2174">
                  <c:v>11.75</c:v>
                </c:pt>
                <c:pt idx="2175">
                  <c:v>12.13</c:v>
                </c:pt>
                <c:pt idx="2176">
                  <c:v>12.074</c:v>
                </c:pt>
                <c:pt idx="2177">
                  <c:v>12.339</c:v>
                </c:pt>
                <c:pt idx="2178">
                  <c:v>13.16</c:v>
                </c:pt>
                <c:pt idx="2179">
                  <c:v>12.887</c:v>
                </c:pt>
                <c:pt idx="2180">
                  <c:v>12.063000000000001</c:v>
                </c:pt>
                <c:pt idx="2181">
                  <c:v>12.161</c:v>
                </c:pt>
                <c:pt idx="2182">
                  <c:v>11.827999999999999</c:v>
                </c:pt>
                <c:pt idx="2183">
                  <c:v>10.871</c:v>
                </c:pt>
                <c:pt idx="2184">
                  <c:v>11.204000000000001</c:v>
                </c:pt>
                <c:pt idx="2185">
                  <c:v>11.765000000000001</c:v>
                </c:pt>
                <c:pt idx="2186">
                  <c:v>11.61</c:v>
                </c:pt>
                <c:pt idx="2187">
                  <c:v>11.087999999999999</c:v>
                </c:pt>
                <c:pt idx="2188">
                  <c:v>10.343</c:v>
                </c:pt>
                <c:pt idx="2189">
                  <c:v>10.015000000000001</c:v>
                </c:pt>
                <c:pt idx="2190">
                  <c:v>9.8379999999999992</c:v>
                </c:pt>
                <c:pt idx="2191">
                  <c:v>10.287000000000001</c:v>
                </c:pt>
                <c:pt idx="2192">
                  <c:v>10.285</c:v>
                </c:pt>
                <c:pt idx="2193">
                  <c:v>10.204000000000001</c:v>
                </c:pt>
                <c:pt idx="2194">
                  <c:v>9.9049999999999994</c:v>
                </c:pt>
                <c:pt idx="2195">
                  <c:v>10.242000000000001</c:v>
                </c:pt>
                <c:pt idx="2196">
                  <c:v>8.9390000000000001</c:v>
                </c:pt>
                <c:pt idx="2197">
                  <c:v>8.8640000000000008</c:v>
                </c:pt>
                <c:pt idx="2198">
                  <c:v>9.3789999999999996</c:v>
                </c:pt>
                <c:pt idx="2199">
                  <c:v>9.7620000000000005</c:v>
                </c:pt>
                <c:pt idx="2200">
                  <c:v>8.9149999999999991</c:v>
                </c:pt>
                <c:pt idx="2201">
                  <c:v>9.6219999999999999</c:v>
                </c:pt>
                <c:pt idx="2202">
                  <c:v>9.6829999999999998</c:v>
                </c:pt>
                <c:pt idx="2203">
                  <c:v>9.3780000000000001</c:v>
                </c:pt>
                <c:pt idx="2204">
                  <c:v>8.2149999999999999</c:v>
                </c:pt>
                <c:pt idx="2205">
                  <c:v>8.2479999999999993</c:v>
                </c:pt>
                <c:pt idx="2206">
                  <c:v>8.7530000000000001</c:v>
                </c:pt>
                <c:pt idx="2207">
                  <c:v>9.2249999999999996</c:v>
                </c:pt>
                <c:pt idx="2208">
                  <c:v>9.5660000000000007</c:v>
                </c:pt>
                <c:pt idx="2209">
                  <c:v>9.7309999999999999</c:v>
                </c:pt>
                <c:pt idx="2210">
                  <c:v>10.359</c:v>
                </c:pt>
                <c:pt idx="2211">
                  <c:v>10.631</c:v>
                </c:pt>
                <c:pt idx="2212">
                  <c:v>10.702999999999999</c:v>
                </c:pt>
                <c:pt idx="2213">
                  <c:v>10.993</c:v>
                </c:pt>
                <c:pt idx="2214">
                  <c:v>13.247999999999999</c:v>
                </c:pt>
                <c:pt idx="2215">
                  <c:v>13.680999999999999</c:v>
                </c:pt>
                <c:pt idx="2216">
                  <c:v>13.271000000000001</c:v>
                </c:pt>
                <c:pt idx="2217">
                  <c:v>13.288</c:v>
                </c:pt>
                <c:pt idx="2218">
                  <c:v>13.454000000000001</c:v>
                </c:pt>
                <c:pt idx="2219">
                  <c:v>13.304</c:v>
                </c:pt>
                <c:pt idx="2220">
                  <c:v>12.932</c:v>
                </c:pt>
                <c:pt idx="2221">
                  <c:v>13.472</c:v>
                </c:pt>
                <c:pt idx="2222">
                  <c:v>13.396000000000001</c:v>
                </c:pt>
                <c:pt idx="2223">
                  <c:v>12.896000000000001</c:v>
                </c:pt>
                <c:pt idx="2224">
                  <c:v>13.523</c:v>
                </c:pt>
                <c:pt idx="2225">
                  <c:v>13.426</c:v>
                </c:pt>
                <c:pt idx="2226">
                  <c:v>13.093</c:v>
                </c:pt>
                <c:pt idx="2227">
                  <c:v>13.56</c:v>
                </c:pt>
                <c:pt idx="2228">
                  <c:v>13.945</c:v>
                </c:pt>
                <c:pt idx="2229">
                  <c:v>12.95</c:v>
                </c:pt>
                <c:pt idx="2230">
                  <c:v>13.083</c:v>
                </c:pt>
                <c:pt idx="2231">
                  <c:v>12.84</c:v>
                </c:pt>
                <c:pt idx="2232">
                  <c:v>12.33</c:v>
                </c:pt>
                <c:pt idx="2233">
                  <c:v>12.109</c:v>
                </c:pt>
                <c:pt idx="2234">
                  <c:v>11.026999999999999</c:v>
                </c:pt>
                <c:pt idx="2235">
                  <c:v>10.635999999999999</c:v>
                </c:pt>
                <c:pt idx="2236">
                  <c:v>11.266999999999999</c:v>
                </c:pt>
                <c:pt idx="2237">
                  <c:v>11.567</c:v>
                </c:pt>
                <c:pt idx="2238">
                  <c:v>11.217000000000001</c:v>
                </c:pt>
                <c:pt idx="2239">
                  <c:v>11.284000000000001</c:v>
                </c:pt>
                <c:pt idx="2240">
                  <c:v>11.246</c:v>
                </c:pt>
                <c:pt idx="2241">
                  <c:v>10.417999999999999</c:v>
                </c:pt>
                <c:pt idx="2242">
                  <c:v>9.9749999999999996</c:v>
                </c:pt>
                <c:pt idx="2243">
                  <c:v>9.7639999999999993</c:v>
                </c:pt>
                <c:pt idx="2244">
                  <c:v>8.484</c:v>
                </c:pt>
                <c:pt idx="2245">
                  <c:v>8.4990000000000006</c:v>
                </c:pt>
                <c:pt idx="2246">
                  <c:v>8.1229999999999993</c:v>
                </c:pt>
                <c:pt idx="2247">
                  <c:v>8.1159999999999997</c:v>
                </c:pt>
                <c:pt idx="2248">
                  <c:v>8.3759999999999994</c:v>
                </c:pt>
                <c:pt idx="2249">
                  <c:v>8.8510000000000009</c:v>
                </c:pt>
                <c:pt idx="2250">
                  <c:v>8.4559999999999995</c:v>
                </c:pt>
                <c:pt idx="2251">
                  <c:v>8.9149999999999991</c:v>
                </c:pt>
                <c:pt idx="2252">
                  <c:v>8.9740000000000002</c:v>
                </c:pt>
                <c:pt idx="2253">
                  <c:v>9.0220000000000002</c:v>
                </c:pt>
                <c:pt idx="2254">
                  <c:v>9.8000000000000007</c:v>
                </c:pt>
                <c:pt idx="2255">
                  <c:v>9.6999999999999993</c:v>
                </c:pt>
                <c:pt idx="2256">
                  <c:v>10.159000000000001</c:v>
                </c:pt>
                <c:pt idx="2257">
                  <c:v>11.057</c:v>
                </c:pt>
                <c:pt idx="2258">
                  <c:v>11.875</c:v>
                </c:pt>
                <c:pt idx="2259">
                  <c:v>12.073</c:v>
                </c:pt>
                <c:pt idx="2260">
                  <c:v>11.596</c:v>
                </c:pt>
                <c:pt idx="2261">
                  <c:v>10.586</c:v>
                </c:pt>
                <c:pt idx="2262">
                  <c:v>9.3469999999999995</c:v>
                </c:pt>
                <c:pt idx="2263">
                  <c:v>8.6769999999999996</c:v>
                </c:pt>
                <c:pt idx="2264">
                  <c:v>7.6790000000000003</c:v>
                </c:pt>
                <c:pt idx="2265">
                  <c:v>8.5790000000000006</c:v>
                </c:pt>
                <c:pt idx="2266">
                  <c:v>8.4559999999999995</c:v>
                </c:pt>
                <c:pt idx="2267">
                  <c:v>8.9710000000000001</c:v>
                </c:pt>
                <c:pt idx="2268">
                  <c:v>8.9489999999999998</c:v>
                </c:pt>
                <c:pt idx="2269">
                  <c:v>8.7940000000000005</c:v>
                </c:pt>
                <c:pt idx="2270">
                  <c:v>8.5540000000000003</c:v>
                </c:pt>
                <c:pt idx="2271">
                  <c:v>8.6219999999999999</c:v>
                </c:pt>
                <c:pt idx="2272">
                  <c:v>8.9009999999999998</c:v>
                </c:pt>
                <c:pt idx="2273">
                  <c:v>8.5250000000000004</c:v>
                </c:pt>
                <c:pt idx="2274">
                  <c:v>9.2149999999999999</c:v>
                </c:pt>
                <c:pt idx="2275">
                  <c:v>9.141</c:v>
                </c:pt>
                <c:pt idx="2276">
                  <c:v>9.7739999999999991</c:v>
                </c:pt>
                <c:pt idx="2277">
                  <c:v>9.3889999999999993</c:v>
                </c:pt>
                <c:pt idx="2278">
                  <c:v>9.3469999999999995</c:v>
                </c:pt>
                <c:pt idx="2279">
                  <c:v>8.2379999999999995</c:v>
                </c:pt>
                <c:pt idx="2280">
                  <c:v>9.1489999999999991</c:v>
                </c:pt>
                <c:pt idx="2281">
                  <c:v>8.7430000000000003</c:v>
                </c:pt>
                <c:pt idx="2282">
                  <c:v>8.5440000000000005</c:v>
                </c:pt>
                <c:pt idx="2283">
                  <c:v>9.7810000000000006</c:v>
                </c:pt>
                <c:pt idx="2284">
                  <c:v>10.721</c:v>
                </c:pt>
                <c:pt idx="2285">
                  <c:v>10.368</c:v>
                </c:pt>
                <c:pt idx="2286">
                  <c:v>10.497</c:v>
                </c:pt>
                <c:pt idx="2287">
                  <c:v>10.532999999999999</c:v>
                </c:pt>
                <c:pt idx="2288">
                  <c:v>9.6479999999999997</c:v>
                </c:pt>
                <c:pt idx="2289">
                  <c:v>9.14</c:v>
                </c:pt>
                <c:pt idx="2290">
                  <c:v>9.1479999999999997</c:v>
                </c:pt>
                <c:pt idx="2291">
                  <c:v>9.8219999999999992</c:v>
                </c:pt>
                <c:pt idx="2292">
                  <c:v>10.233000000000001</c:v>
                </c:pt>
                <c:pt idx="2293">
                  <c:v>10.222</c:v>
                </c:pt>
                <c:pt idx="2294">
                  <c:v>11.215999999999999</c:v>
                </c:pt>
                <c:pt idx="2295">
                  <c:v>11.494999999999999</c:v>
                </c:pt>
                <c:pt idx="2296">
                  <c:v>11.55</c:v>
                </c:pt>
                <c:pt idx="2297">
                  <c:v>11.18</c:v>
                </c:pt>
                <c:pt idx="2298">
                  <c:v>11.518000000000001</c:v>
                </c:pt>
                <c:pt idx="2299">
                  <c:v>12.134</c:v>
                </c:pt>
                <c:pt idx="2300">
                  <c:v>12.042999999999999</c:v>
                </c:pt>
                <c:pt idx="2301">
                  <c:v>11.477</c:v>
                </c:pt>
                <c:pt idx="2302">
                  <c:v>11.548999999999999</c:v>
                </c:pt>
                <c:pt idx="2303">
                  <c:v>11.327999999999999</c:v>
                </c:pt>
                <c:pt idx="2304">
                  <c:v>9.7270000000000003</c:v>
                </c:pt>
                <c:pt idx="2305">
                  <c:v>8.7919999999999998</c:v>
                </c:pt>
                <c:pt idx="2306">
                  <c:v>8.9429999999999996</c:v>
                </c:pt>
                <c:pt idx="2307">
                  <c:v>8.7129999999999992</c:v>
                </c:pt>
                <c:pt idx="2308">
                  <c:v>8.125</c:v>
                </c:pt>
                <c:pt idx="2309">
                  <c:v>9.1359999999999992</c:v>
                </c:pt>
                <c:pt idx="2310">
                  <c:v>9.202</c:v>
                </c:pt>
                <c:pt idx="2311">
                  <c:v>8.5180000000000007</c:v>
                </c:pt>
                <c:pt idx="2312">
                  <c:v>8.8079999999999998</c:v>
                </c:pt>
                <c:pt idx="2313">
                  <c:v>8.7330000000000005</c:v>
                </c:pt>
                <c:pt idx="2314">
                  <c:v>7.07</c:v>
                </c:pt>
                <c:pt idx="2315">
                  <c:v>6.9359999999999999</c:v>
                </c:pt>
                <c:pt idx="2316">
                  <c:v>7.7640000000000002</c:v>
                </c:pt>
                <c:pt idx="2317">
                  <c:v>7.6890000000000001</c:v>
                </c:pt>
                <c:pt idx="2318">
                  <c:v>8.3699999999999992</c:v>
                </c:pt>
                <c:pt idx="2319">
                  <c:v>8.5500000000000007</c:v>
                </c:pt>
                <c:pt idx="2320">
                  <c:v>8.8460000000000001</c:v>
                </c:pt>
                <c:pt idx="2321">
                  <c:v>8.2110000000000003</c:v>
                </c:pt>
                <c:pt idx="2322">
                  <c:v>7.8650000000000002</c:v>
                </c:pt>
                <c:pt idx="2323">
                  <c:v>7.3529999999999998</c:v>
                </c:pt>
                <c:pt idx="2324">
                  <c:v>7.9580000000000002</c:v>
                </c:pt>
                <c:pt idx="2325">
                  <c:v>8.1869999999999994</c:v>
                </c:pt>
                <c:pt idx="2326">
                  <c:v>8.3870000000000005</c:v>
                </c:pt>
                <c:pt idx="2327">
                  <c:v>8.0990000000000002</c:v>
                </c:pt>
                <c:pt idx="2328">
                  <c:v>8.1780000000000008</c:v>
                </c:pt>
                <c:pt idx="2329">
                  <c:v>7.69</c:v>
                </c:pt>
                <c:pt idx="2330">
                  <c:v>7.0730000000000004</c:v>
                </c:pt>
                <c:pt idx="2331">
                  <c:v>7.5679999999999996</c:v>
                </c:pt>
                <c:pt idx="2332">
                  <c:v>8.1229999999999993</c:v>
                </c:pt>
                <c:pt idx="2333">
                  <c:v>8.4909999999999997</c:v>
                </c:pt>
                <c:pt idx="2334">
                  <c:v>7.9459999999999997</c:v>
                </c:pt>
                <c:pt idx="2335">
                  <c:v>8.5470000000000006</c:v>
                </c:pt>
                <c:pt idx="2336">
                  <c:v>7.8929999999999998</c:v>
                </c:pt>
                <c:pt idx="2337">
                  <c:v>7.8410000000000002</c:v>
                </c:pt>
                <c:pt idx="2338">
                  <c:v>7.8570000000000002</c:v>
                </c:pt>
                <c:pt idx="2339">
                  <c:v>8.3390000000000004</c:v>
                </c:pt>
                <c:pt idx="2340">
                  <c:v>8.2319999999999993</c:v>
                </c:pt>
                <c:pt idx="2341">
                  <c:v>7.8550000000000004</c:v>
                </c:pt>
                <c:pt idx="2342">
                  <c:v>7.76</c:v>
                </c:pt>
                <c:pt idx="2343">
                  <c:v>7.6520000000000001</c:v>
                </c:pt>
                <c:pt idx="2344">
                  <c:v>9.0530000000000008</c:v>
                </c:pt>
                <c:pt idx="2345">
                  <c:v>9.2170000000000005</c:v>
                </c:pt>
                <c:pt idx="2346">
                  <c:v>9.4939999999999998</c:v>
                </c:pt>
                <c:pt idx="2347">
                  <c:v>8.8179999999999996</c:v>
                </c:pt>
                <c:pt idx="2348">
                  <c:v>9.1379999999999999</c:v>
                </c:pt>
                <c:pt idx="2349">
                  <c:v>7.9189999999999996</c:v>
                </c:pt>
                <c:pt idx="2350">
                  <c:v>7.87</c:v>
                </c:pt>
                <c:pt idx="2351">
                  <c:v>8.2330000000000005</c:v>
                </c:pt>
                <c:pt idx="2352">
                  <c:v>9.516</c:v>
                </c:pt>
                <c:pt idx="2353">
                  <c:v>9.3689999999999998</c:v>
                </c:pt>
                <c:pt idx="2354">
                  <c:v>9.9429999999999996</c:v>
                </c:pt>
                <c:pt idx="2355">
                  <c:v>10.026999999999999</c:v>
                </c:pt>
                <c:pt idx="2356">
                  <c:v>10.241</c:v>
                </c:pt>
                <c:pt idx="2357">
                  <c:v>9.7579999999999991</c:v>
                </c:pt>
                <c:pt idx="2358">
                  <c:v>9.516</c:v>
                </c:pt>
                <c:pt idx="2359">
                  <c:v>9.1259999999999994</c:v>
                </c:pt>
                <c:pt idx="2360">
                  <c:v>8.9009999999999998</c:v>
                </c:pt>
                <c:pt idx="2361">
                  <c:v>8.4480000000000004</c:v>
                </c:pt>
                <c:pt idx="2362">
                  <c:v>7.7169999999999996</c:v>
                </c:pt>
                <c:pt idx="2363">
                  <c:v>7.26</c:v>
                </c:pt>
                <c:pt idx="2364">
                  <c:v>7.0549999999999997</c:v>
                </c:pt>
                <c:pt idx="2365">
                  <c:v>7.069</c:v>
                </c:pt>
                <c:pt idx="2366">
                  <c:v>7.0659999999999998</c:v>
                </c:pt>
                <c:pt idx="2367">
                  <c:v>7.8339999999999996</c:v>
                </c:pt>
                <c:pt idx="2368">
                  <c:v>8.3190000000000008</c:v>
                </c:pt>
                <c:pt idx="2369">
                  <c:v>7.8789999999999996</c:v>
                </c:pt>
                <c:pt idx="2370">
                  <c:v>7.4950000000000001</c:v>
                </c:pt>
                <c:pt idx="2371">
                  <c:v>7.5970000000000004</c:v>
                </c:pt>
                <c:pt idx="2372">
                  <c:v>7.6020000000000003</c:v>
                </c:pt>
                <c:pt idx="2373">
                  <c:v>7.7039999999999997</c:v>
                </c:pt>
                <c:pt idx="2374">
                  <c:v>9.375</c:v>
                </c:pt>
                <c:pt idx="2375">
                  <c:v>10.94</c:v>
                </c:pt>
                <c:pt idx="2376">
                  <c:v>11.577</c:v>
                </c:pt>
                <c:pt idx="2377">
                  <c:v>12.112</c:v>
                </c:pt>
                <c:pt idx="2378">
                  <c:v>12.494</c:v>
                </c:pt>
                <c:pt idx="2379">
                  <c:v>13.067</c:v>
                </c:pt>
                <c:pt idx="2380">
                  <c:v>12.568</c:v>
                </c:pt>
                <c:pt idx="2381">
                  <c:v>13.427</c:v>
                </c:pt>
                <c:pt idx="2382">
                  <c:v>13.891999999999999</c:v>
                </c:pt>
                <c:pt idx="2383">
                  <c:v>13.673</c:v>
                </c:pt>
                <c:pt idx="2384">
                  <c:v>15.332000000000001</c:v>
                </c:pt>
                <c:pt idx="2385">
                  <c:v>15.23</c:v>
                </c:pt>
                <c:pt idx="2386">
                  <c:v>14.028</c:v>
                </c:pt>
                <c:pt idx="2387">
                  <c:v>13.420999999999999</c:v>
                </c:pt>
                <c:pt idx="2388">
                  <c:v>12.978999999999999</c:v>
                </c:pt>
                <c:pt idx="2389">
                  <c:v>10.278</c:v>
                </c:pt>
                <c:pt idx="2390">
                  <c:v>9.6189999999999998</c:v>
                </c:pt>
                <c:pt idx="2391">
                  <c:v>9.6620000000000008</c:v>
                </c:pt>
                <c:pt idx="2392">
                  <c:v>9.3569999999999993</c:v>
                </c:pt>
                <c:pt idx="2393">
                  <c:v>10.058999999999999</c:v>
                </c:pt>
                <c:pt idx="2394">
                  <c:v>9.9049999999999994</c:v>
                </c:pt>
                <c:pt idx="2395">
                  <c:v>10.067</c:v>
                </c:pt>
                <c:pt idx="2396">
                  <c:v>9.9860000000000007</c:v>
                </c:pt>
                <c:pt idx="2397">
                  <c:v>10.486000000000001</c:v>
                </c:pt>
                <c:pt idx="2398">
                  <c:v>10.228</c:v>
                </c:pt>
                <c:pt idx="2399">
                  <c:v>9.0549999999999997</c:v>
                </c:pt>
                <c:pt idx="2400">
                  <c:v>8.4540000000000006</c:v>
                </c:pt>
                <c:pt idx="2401">
                  <c:v>8.3659999999999997</c:v>
                </c:pt>
                <c:pt idx="2402">
                  <c:v>7.7610000000000001</c:v>
                </c:pt>
                <c:pt idx="2403">
                  <c:v>7.7489999999999997</c:v>
                </c:pt>
                <c:pt idx="2404">
                  <c:v>9.7439999999999998</c:v>
                </c:pt>
                <c:pt idx="2405">
                  <c:v>10.781000000000001</c:v>
                </c:pt>
                <c:pt idx="2406">
                  <c:v>10.955</c:v>
                </c:pt>
                <c:pt idx="2407">
                  <c:v>11.04</c:v>
                </c:pt>
                <c:pt idx="2408">
                  <c:v>10.473000000000001</c:v>
                </c:pt>
                <c:pt idx="2409">
                  <c:v>9.5510000000000002</c:v>
                </c:pt>
                <c:pt idx="2410">
                  <c:v>8.3689999999999998</c:v>
                </c:pt>
                <c:pt idx="2411">
                  <c:v>7.6740000000000004</c:v>
                </c:pt>
                <c:pt idx="2412">
                  <c:v>7.7930000000000001</c:v>
                </c:pt>
                <c:pt idx="2413">
                  <c:v>8.1140000000000008</c:v>
                </c:pt>
                <c:pt idx="2414">
                  <c:v>7.5010000000000003</c:v>
                </c:pt>
                <c:pt idx="2415">
                  <c:v>7.9589999999999996</c:v>
                </c:pt>
                <c:pt idx="2416">
                  <c:v>7.9729999999999999</c:v>
                </c:pt>
                <c:pt idx="2417">
                  <c:v>7.4820000000000002</c:v>
                </c:pt>
                <c:pt idx="2418">
                  <c:v>7.5410000000000004</c:v>
                </c:pt>
                <c:pt idx="2419">
                  <c:v>7.6159999999999997</c:v>
                </c:pt>
                <c:pt idx="2420">
                  <c:v>7.8230000000000004</c:v>
                </c:pt>
                <c:pt idx="2421">
                  <c:v>8.1449999999999996</c:v>
                </c:pt>
                <c:pt idx="2422">
                  <c:v>8.3040000000000003</c:v>
                </c:pt>
                <c:pt idx="2423">
                  <c:v>8.8780000000000001</c:v>
                </c:pt>
                <c:pt idx="2424">
                  <c:v>9.6460000000000008</c:v>
                </c:pt>
                <c:pt idx="2425">
                  <c:v>9.7449999999999992</c:v>
                </c:pt>
                <c:pt idx="2426">
                  <c:v>10.728999999999999</c:v>
                </c:pt>
                <c:pt idx="2427">
                  <c:v>11.135</c:v>
                </c:pt>
                <c:pt idx="2428">
                  <c:v>11.391999999999999</c:v>
                </c:pt>
                <c:pt idx="2429">
                  <c:v>12.223000000000001</c:v>
                </c:pt>
                <c:pt idx="2430">
                  <c:v>12.192</c:v>
                </c:pt>
                <c:pt idx="2431">
                  <c:v>11.444000000000001</c:v>
                </c:pt>
                <c:pt idx="2432">
                  <c:v>11.194000000000001</c:v>
                </c:pt>
                <c:pt idx="2433">
                  <c:v>10.363</c:v>
                </c:pt>
                <c:pt idx="2434">
                  <c:v>9.1739999999999995</c:v>
                </c:pt>
                <c:pt idx="2435">
                  <c:v>9.516</c:v>
                </c:pt>
                <c:pt idx="2436">
                  <c:v>9.8740000000000006</c:v>
                </c:pt>
                <c:pt idx="2437">
                  <c:v>9.907</c:v>
                </c:pt>
                <c:pt idx="2438">
                  <c:v>10.836</c:v>
                </c:pt>
                <c:pt idx="2439">
                  <c:v>12.303000000000001</c:v>
                </c:pt>
                <c:pt idx="2440">
                  <c:v>12.177</c:v>
                </c:pt>
                <c:pt idx="2441">
                  <c:v>11.486000000000001</c:v>
                </c:pt>
                <c:pt idx="2442">
                  <c:v>11.59</c:v>
                </c:pt>
                <c:pt idx="2443">
                  <c:v>11.21</c:v>
                </c:pt>
                <c:pt idx="2444">
                  <c:v>10.180999999999999</c:v>
                </c:pt>
                <c:pt idx="2445">
                  <c:v>9.8460000000000001</c:v>
                </c:pt>
                <c:pt idx="2446">
                  <c:v>10.023</c:v>
                </c:pt>
                <c:pt idx="2447">
                  <c:v>9.6259999999999994</c:v>
                </c:pt>
                <c:pt idx="2448">
                  <c:v>8.9039999999999999</c:v>
                </c:pt>
                <c:pt idx="2449">
                  <c:v>8.9559999999999995</c:v>
                </c:pt>
                <c:pt idx="2450">
                  <c:v>9.4580000000000002</c:v>
                </c:pt>
                <c:pt idx="2451">
                  <c:v>9.9190000000000005</c:v>
                </c:pt>
                <c:pt idx="2452">
                  <c:v>10.724</c:v>
                </c:pt>
                <c:pt idx="2453">
                  <c:v>11.566000000000001</c:v>
                </c:pt>
                <c:pt idx="2454">
                  <c:v>11.242000000000001</c:v>
                </c:pt>
                <c:pt idx="2455">
                  <c:v>10.901</c:v>
                </c:pt>
                <c:pt idx="2456">
                  <c:v>11.218</c:v>
                </c:pt>
                <c:pt idx="2457">
                  <c:v>10.57</c:v>
                </c:pt>
                <c:pt idx="2458">
                  <c:v>10.377000000000001</c:v>
                </c:pt>
                <c:pt idx="2459">
                  <c:v>11.4</c:v>
                </c:pt>
                <c:pt idx="2460">
                  <c:v>11.237</c:v>
                </c:pt>
                <c:pt idx="2461">
                  <c:v>10.544</c:v>
                </c:pt>
                <c:pt idx="2462">
                  <c:v>11.041</c:v>
                </c:pt>
                <c:pt idx="2463">
                  <c:v>11.372999999999999</c:v>
                </c:pt>
                <c:pt idx="2464">
                  <c:v>12.798999999999999</c:v>
                </c:pt>
                <c:pt idx="2465">
                  <c:v>13.307</c:v>
                </c:pt>
                <c:pt idx="2466">
                  <c:v>14.167</c:v>
                </c:pt>
                <c:pt idx="2467">
                  <c:v>14.273</c:v>
                </c:pt>
                <c:pt idx="2468">
                  <c:v>13.769</c:v>
                </c:pt>
                <c:pt idx="2469">
                  <c:v>13.198</c:v>
                </c:pt>
                <c:pt idx="2470">
                  <c:v>13.316000000000001</c:v>
                </c:pt>
                <c:pt idx="2471">
                  <c:v>12.403</c:v>
                </c:pt>
                <c:pt idx="2472">
                  <c:v>12.27</c:v>
                </c:pt>
                <c:pt idx="2473">
                  <c:v>12.834</c:v>
                </c:pt>
                <c:pt idx="2474">
                  <c:v>11.813000000000001</c:v>
                </c:pt>
                <c:pt idx="2475">
                  <c:v>11.505000000000001</c:v>
                </c:pt>
                <c:pt idx="2476">
                  <c:v>11.614000000000001</c:v>
                </c:pt>
                <c:pt idx="2477">
                  <c:v>11.042999999999999</c:v>
                </c:pt>
                <c:pt idx="2478">
                  <c:v>9.5570000000000004</c:v>
                </c:pt>
                <c:pt idx="2479">
                  <c:v>8.9280000000000008</c:v>
                </c:pt>
                <c:pt idx="2480">
                  <c:v>8.9700000000000006</c:v>
                </c:pt>
                <c:pt idx="2481">
                  <c:v>9.6280000000000001</c:v>
                </c:pt>
                <c:pt idx="2482">
                  <c:v>10.305999999999999</c:v>
                </c:pt>
                <c:pt idx="2483">
                  <c:v>11.385</c:v>
                </c:pt>
                <c:pt idx="2484">
                  <c:v>12.132</c:v>
                </c:pt>
                <c:pt idx="2485">
                  <c:v>11.423999999999999</c:v>
                </c:pt>
                <c:pt idx="2486">
                  <c:v>10.913</c:v>
                </c:pt>
                <c:pt idx="2487">
                  <c:v>10.61</c:v>
                </c:pt>
                <c:pt idx="2488">
                  <c:v>9.8469999999999995</c:v>
                </c:pt>
                <c:pt idx="2489">
                  <c:v>9.1240000000000006</c:v>
                </c:pt>
                <c:pt idx="2490">
                  <c:v>9.3640000000000008</c:v>
                </c:pt>
                <c:pt idx="2491">
                  <c:v>8.9280000000000008</c:v>
                </c:pt>
                <c:pt idx="2492">
                  <c:v>8.5370000000000008</c:v>
                </c:pt>
                <c:pt idx="2493">
                  <c:v>8.9190000000000005</c:v>
                </c:pt>
                <c:pt idx="2494">
                  <c:v>8.3420000000000005</c:v>
                </c:pt>
                <c:pt idx="2495">
                  <c:v>8.4879999999999995</c:v>
                </c:pt>
                <c:pt idx="2496">
                  <c:v>9.1319999999999997</c:v>
                </c:pt>
                <c:pt idx="2497">
                  <c:v>9.8960000000000008</c:v>
                </c:pt>
                <c:pt idx="2498">
                  <c:v>10.458</c:v>
                </c:pt>
                <c:pt idx="2499">
                  <c:v>13.2</c:v>
                </c:pt>
                <c:pt idx="2500">
                  <c:v>13.486000000000001</c:v>
                </c:pt>
                <c:pt idx="2501">
                  <c:v>12.901</c:v>
                </c:pt>
                <c:pt idx="2502">
                  <c:v>12.718999999999999</c:v>
                </c:pt>
                <c:pt idx="2503">
                  <c:v>12.721</c:v>
                </c:pt>
                <c:pt idx="2504">
                  <c:v>11.545999999999999</c:v>
                </c:pt>
                <c:pt idx="2505">
                  <c:v>11.62</c:v>
                </c:pt>
                <c:pt idx="2506">
                  <c:v>11.906000000000001</c:v>
                </c:pt>
                <c:pt idx="2507">
                  <c:v>11.58</c:v>
                </c:pt>
                <c:pt idx="2508">
                  <c:v>10.943</c:v>
                </c:pt>
                <c:pt idx="2509">
                  <c:v>10.353999999999999</c:v>
                </c:pt>
                <c:pt idx="2510">
                  <c:v>9.8810000000000002</c:v>
                </c:pt>
                <c:pt idx="2511">
                  <c:v>9.484</c:v>
                </c:pt>
                <c:pt idx="2512">
                  <c:v>9.1829999999999998</c:v>
                </c:pt>
                <c:pt idx="2513">
                  <c:v>8.9809999999999999</c:v>
                </c:pt>
                <c:pt idx="2514">
                  <c:v>8.7870000000000008</c:v>
                </c:pt>
                <c:pt idx="2515">
                  <c:v>8.3179999999999996</c:v>
                </c:pt>
                <c:pt idx="2516">
                  <c:v>8.5350000000000001</c:v>
                </c:pt>
                <c:pt idx="2517">
                  <c:v>8.923</c:v>
                </c:pt>
                <c:pt idx="2518">
                  <c:v>8.9329999999999998</c:v>
                </c:pt>
                <c:pt idx="2519">
                  <c:v>8.4979999999999993</c:v>
                </c:pt>
                <c:pt idx="2520">
                  <c:v>8.8650000000000002</c:v>
                </c:pt>
                <c:pt idx="2521">
                  <c:v>9.2669999999999995</c:v>
                </c:pt>
                <c:pt idx="2522">
                  <c:v>9.2070000000000007</c:v>
                </c:pt>
                <c:pt idx="2523">
                  <c:v>9.7620000000000005</c:v>
                </c:pt>
                <c:pt idx="2524">
                  <c:v>9.2880000000000003</c:v>
                </c:pt>
                <c:pt idx="2525">
                  <c:v>9.3390000000000004</c:v>
                </c:pt>
                <c:pt idx="2526">
                  <c:v>8.6620000000000008</c:v>
                </c:pt>
                <c:pt idx="2527">
                  <c:v>8.74</c:v>
                </c:pt>
                <c:pt idx="2528">
                  <c:v>7.8639999999999999</c:v>
                </c:pt>
                <c:pt idx="2529">
                  <c:v>7.8979999999999997</c:v>
                </c:pt>
                <c:pt idx="2530">
                  <c:v>8.2870000000000008</c:v>
                </c:pt>
                <c:pt idx="2531">
                  <c:v>8.407</c:v>
                </c:pt>
                <c:pt idx="2532">
                  <c:v>8.7509999999999994</c:v>
                </c:pt>
                <c:pt idx="2533">
                  <c:v>9.1649999999999991</c:v>
                </c:pt>
                <c:pt idx="2534">
                  <c:v>10.613</c:v>
                </c:pt>
                <c:pt idx="2535">
                  <c:v>11.153</c:v>
                </c:pt>
                <c:pt idx="2536">
                  <c:v>11.36</c:v>
                </c:pt>
                <c:pt idx="2537">
                  <c:v>11.159000000000001</c:v>
                </c:pt>
                <c:pt idx="2538">
                  <c:v>11.29</c:v>
                </c:pt>
                <c:pt idx="2539">
                  <c:v>10.063000000000001</c:v>
                </c:pt>
                <c:pt idx="2540">
                  <c:v>10.195</c:v>
                </c:pt>
                <c:pt idx="2541">
                  <c:v>10.555</c:v>
                </c:pt>
                <c:pt idx="2542">
                  <c:v>10.497999999999999</c:v>
                </c:pt>
                <c:pt idx="2543">
                  <c:v>10.494999999999999</c:v>
                </c:pt>
                <c:pt idx="2544">
                  <c:v>9.8010000000000002</c:v>
                </c:pt>
                <c:pt idx="2545">
                  <c:v>8.4629999999999992</c:v>
                </c:pt>
                <c:pt idx="2546">
                  <c:v>7.8490000000000002</c:v>
                </c:pt>
                <c:pt idx="2547">
                  <c:v>7.3529999999999998</c:v>
                </c:pt>
                <c:pt idx="2548">
                  <c:v>6.7590000000000003</c:v>
                </c:pt>
                <c:pt idx="2549">
                  <c:v>9.0069999999999997</c:v>
                </c:pt>
                <c:pt idx="2550">
                  <c:v>11.422000000000001</c:v>
                </c:pt>
                <c:pt idx="2551">
                  <c:v>12.368</c:v>
                </c:pt>
                <c:pt idx="2552">
                  <c:v>12.866</c:v>
                </c:pt>
                <c:pt idx="2553">
                  <c:v>13.832000000000001</c:v>
                </c:pt>
                <c:pt idx="2554">
                  <c:v>13.420999999999999</c:v>
                </c:pt>
                <c:pt idx="2555">
                  <c:v>12.063000000000001</c:v>
                </c:pt>
                <c:pt idx="2556">
                  <c:v>11.717000000000001</c:v>
                </c:pt>
                <c:pt idx="2557">
                  <c:v>11.9</c:v>
                </c:pt>
                <c:pt idx="2558">
                  <c:v>11.593</c:v>
                </c:pt>
                <c:pt idx="2559">
                  <c:v>10.846</c:v>
                </c:pt>
                <c:pt idx="2560">
                  <c:v>9.9849999999999994</c:v>
                </c:pt>
                <c:pt idx="2561">
                  <c:v>8.8390000000000004</c:v>
                </c:pt>
                <c:pt idx="2562">
                  <c:v>8.5820000000000007</c:v>
                </c:pt>
                <c:pt idx="2563">
                  <c:v>8.2409999999999997</c:v>
                </c:pt>
                <c:pt idx="2564">
                  <c:v>7.2220000000000004</c:v>
                </c:pt>
                <c:pt idx="2565">
                  <c:v>7.0629999999999997</c:v>
                </c:pt>
                <c:pt idx="2566">
                  <c:v>7.47</c:v>
                </c:pt>
                <c:pt idx="2567">
                  <c:v>6.6929999999999996</c:v>
                </c:pt>
                <c:pt idx="2568">
                  <c:v>6.7089999999999996</c:v>
                </c:pt>
                <c:pt idx="2569">
                  <c:v>6.6669999999999998</c:v>
                </c:pt>
                <c:pt idx="2570">
                  <c:v>6.3929999999999998</c:v>
                </c:pt>
                <c:pt idx="2571">
                  <c:v>6.242</c:v>
                </c:pt>
                <c:pt idx="2572">
                  <c:v>6.3380000000000001</c:v>
                </c:pt>
                <c:pt idx="2573">
                  <c:v>7.08</c:v>
                </c:pt>
                <c:pt idx="2574">
                  <c:v>9.01</c:v>
                </c:pt>
                <c:pt idx="2575">
                  <c:v>10.231</c:v>
                </c:pt>
                <c:pt idx="2576">
                  <c:v>10.898999999999999</c:v>
                </c:pt>
                <c:pt idx="2577">
                  <c:v>11.702</c:v>
                </c:pt>
                <c:pt idx="2578">
                  <c:v>11.086</c:v>
                </c:pt>
                <c:pt idx="2579">
                  <c:v>9.89</c:v>
                </c:pt>
                <c:pt idx="2580">
                  <c:v>9.2650000000000006</c:v>
                </c:pt>
                <c:pt idx="2581">
                  <c:v>8.9079999999999995</c:v>
                </c:pt>
                <c:pt idx="2582">
                  <c:v>8.6739999999999995</c:v>
                </c:pt>
                <c:pt idx="2583">
                  <c:v>8.6579999999999995</c:v>
                </c:pt>
                <c:pt idx="2584">
                  <c:v>9.1189999999999998</c:v>
                </c:pt>
                <c:pt idx="2585">
                  <c:v>9.9879999999999995</c:v>
                </c:pt>
                <c:pt idx="2586">
                  <c:v>10.183999999999999</c:v>
                </c:pt>
                <c:pt idx="2587">
                  <c:v>10.358000000000001</c:v>
                </c:pt>
                <c:pt idx="2588">
                  <c:v>11.180999999999999</c:v>
                </c:pt>
                <c:pt idx="2589">
                  <c:v>11.914</c:v>
                </c:pt>
                <c:pt idx="2590">
                  <c:v>11.414</c:v>
                </c:pt>
                <c:pt idx="2591">
                  <c:v>11.311</c:v>
                </c:pt>
                <c:pt idx="2592">
                  <c:v>10.914999999999999</c:v>
                </c:pt>
                <c:pt idx="2593">
                  <c:v>9.9</c:v>
                </c:pt>
                <c:pt idx="2594">
                  <c:v>8.4239999999999995</c:v>
                </c:pt>
                <c:pt idx="2595">
                  <c:v>8.74</c:v>
                </c:pt>
                <c:pt idx="2596">
                  <c:v>8.2840000000000007</c:v>
                </c:pt>
                <c:pt idx="2597">
                  <c:v>8.5660000000000007</c:v>
                </c:pt>
                <c:pt idx="2598">
                  <c:v>9.0030000000000001</c:v>
                </c:pt>
                <c:pt idx="2599">
                  <c:v>9.657</c:v>
                </c:pt>
                <c:pt idx="2600">
                  <c:v>9.4309999999999992</c:v>
                </c:pt>
                <c:pt idx="2601">
                  <c:v>10.058999999999999</c:v>
                </c:pt>
                <c:pt idx="2602">
                  <c:v>9.7370000000000001</c:v>
                </c:pt>
                <c:pt idx="2603">
                  <c:v>9.0690000000000008</c:v>
                </c:pt>
                <c:pt idx="2604">
                  <c:v>9.548</c:v>
                </c:pt>
                <c:pt idx="2605">
                  <c:v>9.7620000000000005</c:v>
                </c:pt>
                <c:pt idx="2606">
                  <c:v>10.195</c:v>
                </c:pt>
                <c:pt idx="2607">
                  <c:v>10.006</c:v>
                </c:pt>
                <c:pt idx="2608">
                  <c:v>10.454000000000001</c:v>
                </c:pt>
                <c:pt idx="2609">
                  <c:v>10.02</c:v>
                </c:pt>
                <c:pt idx="2610">
                  <c:v>9.6150000000000002</c:v>
                </c:pt>
                <c:pt idx="2611">
                  <c:v>8.9979999999999993</c:v>
                </c:pt>
                <c:pt idx="2612">
                  <c:v>9.5589999999999993</c:v>
                </c:pt>
                <c:pt idx="2613">
                  <c:v>9.5020000000000007</c:v>
                </c:pt>
                <c:pt idx="2614">
                  <c:v>9.5709999999999997</c:v>
                </c:pt>
                <c:pt idx="2615">
                  <c:v>9.16</c:v>
                </c:pt>
                <c:pt idx="2616">
                  <c:v>9.3629999999999995</c:v>
                </c:pt>
                <c:pt idx="2617">
                  <c:v>9.1180000000000003</c:v>
                </c:pt>
                <c:pt idx="2618">
                  <c:v>8.9459999999999997</c:v>
                </c:pt>
                <c:pt idx="2619">
                  <c:v>8.0169999999999995</c:v>
                </c:pt>
                <c:pt idx="2620">
                  <c:v>7.8239999999999998</c:v>
                </c:pt>
                <c:pt idx="2621">
                  <c:v>7.758</c:v>
                </c:pt>
                <c:pt idx="2622">
                  <c:v>7.67</c:v>
                </c:pt>
                <c:pt idx="2623">
                  <c:v>7.5549999999999997</c:v>
                </c:pt>
                <c:pt idx="2624">
                  <c:v>7.45</c:v>
                </c:pt>
                <c:pt idx="2625">
                  <c:v>7.7409999999999997</c:v>
                </c:pt>
                <c:pt idx="2626">
                  <c:v>7.6180000000000003</c:v>
                </c:pt>
                <c:pt idx="2627">
                  <c:v>7.2229999999999999</c:v>
                </c:pt>
                <c:pt idx="2628">
                  <c:v>7.05</c:v>
                </c:pt>
                <c:pt idx="2629">
                  <c:v>7.1550000000000002</c:v>
                </c:pt>
                <c:pt idx="2630">
                  <c:v>7.6459999999999999</c:v>
                </c:pt>
                <c:pt idx="2631">
                  <c:v>7.4820000000000002</c:v>
                </c:pt>
                <c:pt idx="2632">
                  <c:v>7.5730000000000004</c:v>
                </c:pt>
                <c:pt idx="2633">
                  <c:v>7.4470000000000001</c:v>
                </c:pt>
                <c:pt idx="2634">
                  <c:v>7.1719999999999997</c:v>
                </c:pt>
                <c:pt idx="2635">
                  <c:v>6.5819999999999999</c:v>
                </c:pt>
                <c:pt idx="2636">
                  <c:v>6.3710000000000004</c:v>
                </c:pt>
                <c:pt idx="2637">
                  <c:v>6.8369999999999997</c:v>
                </c:pt>
                <c:pt idx="2638">
                  <c:v>7.6260000000000003</c:v>
                </c:pt>
                <c:pt idx="2639">
                  <c:v>8.17</c:v>
                </c:pt>
                <c:pt idx="2640">
                  <c:v>8.0310000000000006</c:v>
                </c:pt>
                <c:pt idx="2641">
                  <c:v>8.5289999999999999</c:v>
                </c:pt>
                <c:pt idx="2642">
                  <c:v>8.4079999999999995</c:v>
                </c:pt>
                <c:pt idx="2643">
                  <c:v>8.15</c:v>
                </c:pt>
                <c:pt idx="2644">
                  <c:v>8.6440000000000001</c:v>
                </c:pt>
                <c:pt idx="2645">
                  <c:v>9.31</c:v>
                </c:pt>
                <c:pt idx="2646">
                  <c:v>9.2720000000000002</c:v>
                </c:pt>
                <c:pt idx="2647">
                  <c:v>9.2379999999999995</c:v>
                </c:pt>
                <c:pt idx="2648">
                  <c:v>9.4610000000000003</c:v>
                </c:pt>
                <c:pt idx="2649">
                  <c:v>7.7720000000000002</c:v>
                </c:pt>
                <c:pt idx="2650">
                  <c:v>6.992</c:v>
                </c:pt>
                <c:pt idx="2651">
                  <c:v>6.8159999999999998</c:v>
                </c:pt>
                <c:pt idx="2652">
                  <c:v>6.3949999999999996</c:v>
                </c:pt>
                <c:pt idx="2653">
                  <c:v>5.734</c:v>
                </c:pt>
                <c:pt idx="2654">
                  <c:v>6.8140000000000001</c:v>
                </c:pt>
                <c:pt idx="2655">
                  <c:v>6.81</c:v>
                </c:pt>
                <c:pt idx="2656">
                  <c:v>6.8049999999999997</c:v>
                </c:pt>
                <c:pt idx="2657">
                  <c:v>7.4669999999999996</c:v>
                </c:pt>
                <c:pt idx="2658">
                  <c:v>7.7220000000000004</c:v>
                </c:pt>
                <c:pt idx="2659">
                  <c:v>7.4260000000000002</c:v>
                </c:pt>
                <c:pt idx="2660">
                  <c:v>7.6390000000000002</c:v>
                </c:pt>
                <c:pt idx="2661">
                  <c:v>7.89</c:v>
                </c:pt>
                <c:pt idx="2662">
                  <c:v>7.2</c:v>
                </c:pt>
                <c:pt idx="2663">
                  <c:v>6.8979999999999997</c:v>
                </c:pt>
                <c:pt idx="2664">
                  <c:v>6.91</c:v>
                </c:pt>
                <c:pt idx="2665">
                  <c:v>7.7359999999999998</c:v>
                </c:pt>
                <c:pt idx="2666">
                  <c:v>8.0329999999999995</c:v>
                </c:pt>
                <c:pt idx="2667">
                  <c:v>9.548</c:v>
                </c:pt>
                <c:pt idx="2668">
                  <c:v>10.766999999999999</c:v>
                </c:pt>
                <c:pt idx="2669">
                  <c:v>10.936999999999999</c:v>
                </c:pt>
                <c:pt idx="2670">
                  <c:v>10.635999999999999</c:v>
                </c:pt>
                <c:pt idx="2671">
                  <c:v>10.44</c:v>
                </c:pt>
                <c:pt idx="2672">
                  <c:v>9.4410000000000007</c:v>
                </c:pt>
                <c:pt idx="2673">
                  <c:v>8.8339999999999996</c:v>
                </c:pt>
                <c:pt idx="2674">
                  <c:v>8.4740000000000002</c:v>
                </c:pt>
                <c:pt idx="2675">
                  <c:v>8.1509999999999998</c:v>
                </c:pt>
                <c:pt idx="2676">
                  <c:v>8.3460000000000001</c:v>
                </c:pt>
                <c:pt idx="2677">
                  <c:v>8.7729999999999997</c:v>
                </c:pt>
                <c:pt idx="2678">
                  <c:v>8.89</c:v>
                </c:pt>
                <c:pt idx="2679">
                  <c:v>9.5150000000000006</c:v>
                </c:pt>
                <c:pt idx="2680">
                  <c:v>9.1319999999999997</c:v>
                </c:pt>
                <c:pt idx="2681">
                  <c:v>8.8710000000000004</c:v>
                </c:pt>
                <c:pt idx="2682">
                  <c:v>8.6080000000000005</c:v>
                </c:pt>
                <c:pt idx="2683">
                  <c:v>8.5790000000000006</c:v>
                </c:pt>
                <c:pt idx="2684">
                  <c:v>9.7119999999999997</c:v>
                </c:pt>
                <c:pt idx="2685">
                  <c:v>10.295</c:v>
                </c:pt>
                <c:pt idx="2686">
                  <c:v>10.385999999999999</c:v>
                </c:pt>
                <c:pt idx="2687">
                  <c:v>11.455</c:v>
                </c:pt>
                <c:pt idx="2688">
                  <c:v>13.071999999999999</c:v>
                </c:pt>
                <c:pt idx="2689">
                  <c:v>12.685</c:v>
                </c:pt>
                <c:pt idx="2690">
                  <c:v>12.401999999999999</c:v>
                </c:pt>
                <c:pt idx="2691">
                  <c:v>12.188000000000001</c:v>
                </c:pt>
                <c:pt idx="2692">
                  <c:v>10.702999999999999</c:v>
                </c:pt>
                <c:pt idx="2693">
                  <c:v>8.7379999999999995</c:v>
                </c:pt>
                <c:pt idx="2694">
                  <c:v>9.8780000000000001</c:v>
                </c:pt>
                <c:pt idx="2695">
                  <c:v>10.388999999999999</c:v>
                </c:pt>
                <c:pt idx="2696">
                  <c:v>11.243</c:v>
                </c:pt>
                <c:pt idx="2697">
                  <c:v>11.519</c:v>
                </c:pt>
                <c:pt idx="2698">
                  <c:v>11.707000000000001</c:v>
                </c:pt>
                <c:pt idx="2699">
                  <c:v>9.8290000000000006</c:v>
                </c:pt>
                <c:pt idx="2700">
                  <c:v>9.266</c:v>
                </c:pt>
                <c:pt idx="2701">
                  <c:v>8.2460000000000004</c:v>
                </c:pt>
                <c:pt idx="2702">
                  <c:v>8.3759999999999994</c:v>
                </c:pt>
                <c:pt idx="2703">
                  <c:v>8.3710000000000004</c:v>
                </c:pt>
                <c:pt idx="2704">
                  <c:v>7.4320000000000004</c:v>
                </c:pt>
                <c:pt idx="2705">
                  <c:v>7.07</c:v>
                </c:pt>
                <c:pt idx="2706">
                  <c:v>6.9989999999999997</c:v>
                </c:pt>
                <c:pt idx="2707">
                  <c:v>6.7869999999999999</c:v>
                </c:pt>
                <c:pt idx="2708">
                  <c:v>6.8780000000000001</c:v>
                </c:pt>
                <c:pt idx="2709">
                  <c:v>7.0369999999999999</c:v>
                </c:pt>
                <c:pt idx="2710">
                  <c:v>7.4630000000000001</c:v>
                </c:pt>
                <c:pt idx="2711">
                  <c:v>7.6630000000000003</c:v>
                </c:pt>
                <c:pt idx="2712">
                  <c:v>7.5860000000000003</c:v>
                </c:pt>
                <c:pt idx="2713">
                  <c:v>7.2960000000000003</c:v>
                </c:pt>
                <c:pt idx="2714">
                  <c:v>7.9909999999999997</c:v>
                </c:pt>
                <c:pt idx="2715">
                  <c:v>8.8339999999999996</c:v>
                </c:pt>
                <c:pt idx="2716">
                  <c:v>9.4719999999999995</c:v>
                </c:pt>
                <c:pt idx="2717">
                  <c:v>10.727</c:v>
                </c:pt>
                <c:pt idx="2718">
                  <c:v>11.502000000000001</c:v>
                </c:pt>
                <c:pt idx="2719">
                  <c:v>12.574</c:v>
                </c:pt>
                <c:pt idx="2720">
                  <c:v>11.672000000000001</c:v>
                </c:pt>
                <c:pt idx="2721">
                  <c:v>11.335000000000001</c:v>
                </c:pt>
                <c:pt idx="2722">
                  <c:v>10.151</c:v>
                </c:pt>
                <c:pt idx="2723">
                  <c:v>10.238</c:v>
                </c:pt>
                <c:pt idx="2724">
                  <c:v>9.3010000000000002</c:v>
                </c:pt>
                <c:pt idx="2725">
                  <c:v>9.5540000000000003</c:v>
                </c:pt>
                <c:pt idx="2726">
                  <c:v>10.172000000000001</c:v>
                </c:pt>
                <c:pt idx="2727">
                  <c:v>11.253</c:v>
                </c:pt>
                <c:pt idx="2728">
                  <c:v>11.281000000000001</c:v>
                </c:pt>
                <c:pt idx="2729">
                  <c:v>13.332000000000001</c:v>
                </c:pt>
                <c:pt idx="2730">
                  <c:v>13.632</c:v>
                </c:pt>
                <c:pt idx="2731">
                  <c:v>13.148999999999999</c:v>
                </c:pt>
                <c:pt idx="2732">
                  <c:v>12.925000000000001</c:v>
                </c:pt>
                <c:pt idx="2733">
                  <c:v>12.173</c:v>
                </c:pt>
                <c:pt idx="2734">
                  <c:v>9.8620000000000001</c:v>
                </c:pt>
                <c:pt idx="2735">
                  <c:v>9.0559999999999992</c:v>
                </c:pt>
                <c:pt idx="2736">
                  <c:v>8.1609999999999996</c:v>
                </c:pt>
                <c:pt idx="2737">
                  <c:v>7.9009999999999998</c:v>
                </c:pt>
                <c:pt idx="2738">
                  <c:v>7.8550000000000004</c:v>
                </c:pt>
                <c:pt idx="2739">
                  <c:v>7.5910000000000002</c:v>
                </c:pt>
                <c:pt idx="2740">
                  <c:v>8.32</c:v>
                </c:pt>
                <c:pt idx="2741">
                  <c:v>8.3420000000000005</c:v>
                </c:pt>
                <c:pt idx="2742">
                  <c:v>7.7729999999999997</c:v>
                </c:pt>
                <c:pt idx="2743">
                  <c:v>7.87</c:v>
                </c:pt>
                <c:pt idx="2744">
                  <c:v>8.2129999999999992</c:v>
                </c:pt>
                <c:pt idx="2745">
                  <c:v>7.6429999999999998</c:v>
                </c:pt>
                <c:pt idx="2746">
                  <c:v>8.5280000000000005</c:v>
                </c:pt>
                <c:pt idx="2747">
                  <c:v>8.6910000000000007</c:v>
                </c:pt>
                <c:pt idx="2748">
                  <c:v>8.7430000000000003</c:v>
                </c:pt>
                <c:pt idx="2749">
                  <c:v>11.176</c:v>
                </c:pt>
                <c:pt idx="2750">
                  <c:v>11.443</c:v>
                </c:pt>
                <c:pt idx="2751">
                  <c:v>11.63</c:v>
                </c:pt>
                <c:pt idx="2752">
                  <c:v>12.055</c:v>
                </c:pt>
                <c:pt idx="2753">
                  <c:v>12.324999999999999</c:v>
                </c:pt>
                <c:pt idx="2754">
                  <c:v>11.313000000000001</c:v>
                </c:pt>
                <c:pt idx="2755">
                  <c:v>11.936</c:v>
                </c:pt>
                <c:pt idx="2756">
                  <c:v>12.476000000000001</c:v>
                </c:pt>
                <c:pt idx="2757">
                  <c:v>13.08</c:v>
                </c:pt>
                <c:pt idx="2758">
                  <c:v>13.425000000000001</c:v>
                </c:pt>
                <c:pt idx="2759">
                  <c:v>14.509</c:v>
                </c:pt>
                <c:pt idx="2760">
                  <c:v>13.996</c:v>
                </c:pt>
                <c:pt idx="2761">
                  <c:v>13.194000000000001</c:v>
                </c:pt>
                <c:pt idx="2762">
                  <c:v>12.364000000000001</c:v>
                </c:pt>
                <c:pt idx="2763">
                  <c:v>12.313000000000001</c:v>
                </c:pt>
                <c:pt idx="2764">
                  <c:v>11.53</c:v>
                </c:pt>
                <c:pt idx="2765">
                  <c:v>11.734</c:v>
                </c:pt>
                <c:pt idx="2766">
                  <c:v>11.885999999999999</c:v>
                </c:pt>
                <c:pt idx="2767">
                  <c:v>11.992000000000001</c:v>
                </c:pt>
                <c:pt idx="2768">
                  <c:v>11.878</c:v>
                </c:pt>
                <c:pt idx="2769">
                  <c:v>12.093</c:v>
                </c:pt>
                <c:pt idx="2770">
                  <c:v>12.096</c:v>
                </c:pt>
                <c:pt idx="2771">
                  <c:v>11.904</c:v>
                </c:pt>
                <c:pt idx="2772">
                  <c:v>11.834</c:v>
                </c:pt>
                <c:pt idx="2773">
                  <c:v>12.432</c:v>
                </c:pt>
                <c:pt idx="2774">
                  <c:v>11.529</c:v>
                </c:pt>
                <c:pt idx="2775">
                  <c:v>10.997</c:v>
                </c:pt>
                <c:pt idx="2776">
                  <c:v>11.018000000000001</c:v>
                </c:pt>
                <c:pt idx="2777">
                  <c:v>10.526999999999999</c:v>
                </c:pt>
                <c:pt idx="2778">
                  <c:v>9.359</c:v>
                </c:pt>
                <c:pt idx="2779">
                  <c:v>8.5690000000000008</c:v>
                </c:pt>
                <c:pt idx="2780">
                  <c:v>8.6440000000000001</c:v>
                </c:pt>
                <c:pt idx="2781">
                  <c:v>8.6620000000000008</c:v>
                </c:pt>
                <c:pt idx="2782">
                  <c:v>9.1549999999999994</c:v>
                </c:pt>
                <c:pt idx="2783">
                  <c:v>8.9760000000000009</c:v>
                </c:pt>
                <c:pt idx="2784">
                  <c:v>8.8670000000000009</c:v>
                </c:pt>
                <c:pt idx="2785">
                  <c:v>9.1159999999999997</c:v>
                </c:pt>
                <c:pt idx="2786">
                  <c:v>8.4109999999999996</c:v>
                </c:pt>
                <c:pt idx="2787">
                  <c:v>8.3819999999999997</c:v>
                </c:pt>
                <c:pt idx="2788">
                  <c:v>8.5380000000000003</c:v>
                </c:pt>
                <c:pt idx="2789">
                  <c:v>9.0609999999999999</c:v>
                </c:pt>
                <c:pt idx="2790">
                  <c:v>8.5649999999999995</c:v>
                </c:pt>
                <c:pt idx="2791">
                  <c:v>8.8620000000000001</c:v>
                </c:pt>
                <c:pt idx="2792">
                  <c:v>8.4450000000000003</c:v>
                </c:pt>
                <c:pt idx="2793">
                  <c:v>7.9960000000000004</c:v>
                </c:pt>
                <c:pt idx="2794">
                  <c:v>6.9349999999999996</c:v>
                </c:pt>
                <c:pt idx="2795">
                  <c:v>6.7460000000000004</c:v>
                </c:pt>
                <c:pt idx="2796">
                  <c:v>6.8070000000000004</c:v>
                </c:pt>
                <c:pt idx="2797">
                  <c:v>6.5220000000000002</c:v>
                </c:pt>
                <c:pt idx="2798">
                  <c:v>6.681</c:v>
                </c:pt>
                <c:pt idx="2799">
                  <c:v>6.141</c:v>
                </c:pt>
                <c:pt idx="2800">
                  <c:v>6.6029999999999998</c:v>
                </c:pt>
                <c:pt idx="2801">
                  <c:v>5.8220000000000001</c:v>
                </c:pt>
                <c:pt idx="2802">
                  <c:v>6.0049999999999999</c:v>
                </c:pt>
                <c:pt idx="2803">
                  <c:v>6</c:v>
                </c:pt>
                <c:pt idx="2804">
                  <c:v>6.7850000000000001</c:v>
                </c:pt>
                <c:pt idx="2805">
                  <c:v>6.3390000000000004</c:v>
                </c:pt>
                <c:pt idx="2806">
                  <c:v>7.1879999999999997</c:v>
                </c:pt>
                <c:pt idx="2807">
                  <c:v>6.9059999999999997</c:v>
                </c:pt>
                <c:pt idx="2808">
                  <c:v>6.6379999999999999</c:v>
                </c:pt>
                <c:pt idx="2809">
                  <c:v>6.5789999999999997</c:v>
                </c:pt>
                <c:pt idx="2810">
                  <c:v>7.0670000000000002</c:v>
                </c:pt>
                <c:pt idx="2811">
                  <c:v>6.7350000000000003</c:v>
                </c:pt>
                <c:pt idx="2812">
                  <c:v>6.9169999999999998</c:v>
                </c:pt>
                <c:pt idx="2813">
                  <c:v>7.2329999999999997</c:v>
                </c:pt>
                <c:pt idx="2814">
                  <c:v>8.3520000000000003</c:v>
                </c:pt>
                <c:pt idx="2815">
                  <c:v>7.8970000000000002</c:v>
                </c:pt>
                <c:pt idx="2816">
                  <c:v>8.3640000000000008</c:v>
                </c:pt>
                <c:pt idx="2817">
                  <c:v>8.6440000000000001</c:v>
                </c:pt>
                <c:pt idx="2818">
                  <c:v>8.6440000000000001</c:v>
                </c:pt>
                <c:pt idx="2819">
                  <c:v>6.3739999999999997</c:v>
                </c:pt>
                <c:pt idx="2820">
                  <c:v>6.1479999999999997</c:v>
                </c:pt>
                <c:pt idx="2821">
                  <c:v>5.3179999999999996</c:v>
                </c:pt>
                <c:pt idx="2822">
                  <c:v>5.1210000000000004</c:v>
                </c:pt>
                <c:pt idx="2823">
                  <c:v>5.1139999999999999</c:v>
                </c:pt>
                <c:pt idx="2824">
                  <c:v>6.3170000000000002</c:v>
                </c:pt>
                <c:pt idx="2825">
                  <c:v>6.3170000000000002</c:v>
                </c:pt>
                <c:pt idx="2826">
                  <c:v>6.3390000000000004</c:v>
                </c:pt>
                <c:pt idx="2827">
                  <c:v>6.6289999999999996</c:v>
                </c:pt>
                <c:pt idx="2828">
                  <c:v>6.8680000000000003</c:v>
                </c:pt>
                <c:pt idx="2829">
                  <c:v>6.3810000000000002</c:v>
                </c:pt>
                <c:pt idx="2830">
                  <c:v>7.1</c:v>
                </c:pt>
                <c:pt idx="2831">
                  <c:v>7.6479999999999997</c:v>
                </c:pt>
                <c:pt idx="2832">
                  <c:v>7.2889999999999997</c:v>
                </c:pt>
                <c:pt idx="2833">
                  <c:v>7.1879999999999997</c:v>
                </c:pt>
                <c:pt idx="2834">
                  <c:v>8.3610000000000007</c:v>
                </c:pt>
                <c:pt idx="2835">
                  <c:v>8.8170000000000002</c:v>
                </c:pt>
                <c:pt idx="2836">
                  <c:v>8.4689999999999994</c:v>
                </c:pt>
                <c:pt idx="2837">
                  <c:v>8.24</c:v>
                </c:pt>
                <c:pt idx="2838">
                  <c:v>8.3629999999999995</c:v>
                </c:pt>
                <c:pt idx="2839">
                  <c:v>7.4180000000000001</c:v>
                </c:pt>
                <c:pt idx="2840">
                  <c:v>6.9089999999999998</c:v>
                </c:pt>
                <c:pt idx="2841">
                  <c:v>7.5030000000000001</c:v>
                </c:pt>
                <c:pt idx="2842">
                  <c:v>8.5229999999999997</c:v>
                </c:pt>
                <c:pt idx="2843">
                  <c:v>9.1170000000000009</c:v>
                </c:pt>
                <c:pt idx="2844">
                  <c:v>8.7859999999999996</c:v>
                </c:pt>
                <c:pt idx="2845">
                  <c:v>8.4909999999999997</c:v>
                </c:pt>
                <c:pt idx="2846">
                  <c:v>7.7469999999999999</c:v>
                </c:pt>
                <c:pt idx="2847">
                  <c:v>6.9249999999999998</c:v>
                </c:pt>
                <c:pt idx="2848">
                  <c:v>6.2569999999999997</c:v>
                </c:pt>
                <c:pt idx="2849">
                  <c:v>5.9749999999999996</c:v>
                </c:pt>
                <c:pt idx="2850">
                  <c:v>5.9359999999999999</c:v>
                </c:pt>
                <c:pt idx="2851">
                  <c:v>6.2370000000000001</c:v>
                </c:pt>
                <c:pt idx="2852">
                  <c:v>6.3120000000000003</c:v>
                </c:pt>
                <c:pt idx="2853">
                  <c:v>6.2930000000000001</c:v>
                </c:pt>
                <c:pt idx="2854">
                  <c:v>6.9930000000000003</c:v>
                </c:pt>
                <c:pt idx="2855">
                  <c:v>7.2969999999999997</c:v>
                </c:pt>
                <c:pt idx="2856">
                  <c:v>7.0750000000000002</c:v>
                </c:pt>
                <c:pt idx="2857">
                  <c:v>7.0789999999999997</c:v>
                </c:pt>
                <c:pt idx="2858">
                  <c:v>7.2770000000000001</c:v>
                </c:pt>
                <c:pt idx="2859">
                  <c:v>7.5960000000000001</c:v>
                </c:pt>
                <c:pt idx="2860">
                  <c:v>7.4050000000000002</c:v>
                </c:pt>
                <c:pt idx="2861">
                  <c:v>7.3360000000000003</c:v>
                </c:pt>
                <c:pt idx="2862">
                  <c:v>6.9009999999999998</c:v>
                </c:pt>
                <c:pt idx="2863">
                  <c:v>6.0960000000000001</c:v>
                </c:pt>
                <c:pt idx="2864">
                  <c:v>4.532</c:v>
                </c:pt>
                <c:pt idx="2865">
                  <c:v>4.391</c:v>
                </c:pt>
                <c:pt idx="2866">
                  <c:v>4.8090000000000002</c:v>
                </c:pt>
                <c:pt idx="2867">
                  <c:v>5.2709999999999999</c:v>
                </c:pt>
                <c:pt idx="2868">
                  <c:v>5.9720000000000004</c:v>
                </c:pt>
                <c:pt idx="2869">
                  <c:v>7.524</c:v>
                </c:pt>
                <c:pt idx="2870">
                  <c:v>7.6420000000000003</c:v>
                </c:pt>
                <c:pt idx="2871">
                  <c:v>7.0289999999999999</c:v>
                </c:pt>
                <c:pt idx="2872">
                  <c:v>7.399</c:v>
                </c:pt>
                <c:pt idx="2873">
                  <c:v>7.5579999999999998</c:v>
                </c:pt>
                <c:pt idx="2874">
                  <c:v>8.0060000000000002</c:v>
                </c:pt>
                <c:pt idx="2875">
                  <c:v>7.9880000000000004</c:v>
                </c:pt>
                <c:pt idx="2876">
                  <c:v>8.6639999999999997</c:v>
                </c:pt>
                <c:pt idx="2877">
                  <c:v>8.7720000000000002</c:v>
                </c:pt>
                <c:pt idx="2878">
                  <c:v>8.7390000000000008</c:v>
                </c:pt>
                <c:pt idx="2879">
                  <c:v>9.5939999999999994</c:v>
                </c:pt>
                <c:pt idx="2880">
                  <c:v>10.382999999999999</c:v>
                </c:pt>
                <c:pt idx="2881">
                  <c:v>10.561</c:v>
                </c:pt>
                <c:pt idx="2882">
                  <c:v>11.423999999999999</c:v>
                </c:pt>
                <c:pt idx="2883">
                  <c:v>11.484999999999999</c:v>
                </c:pt>
                <c:pt idx="2884">
                  <c:v>10.297000000000001</c:v>
                </c:pt>
                <c:pt idx="2885">
                  <c:v>9.3179999999999996</c:v>
                </c:pt>
                <c:pt idx="2886">
                  <c:v>8.8510000000000009</c:v>
                </c:pt>
                <c:pt idx="2887">
                  <c:v>7.742</c:v>
                </c:pt>
                <c:pt idx="2888">
                  <c:v>7.0410000000000004</c:v>
                </c:pt>
                <c:pt idx="2889">
                  <c:v>6.641</c:v>
                </c:pt>
                <c:pt idx="2890">
                  <c:v>7.258</c:v>
                </c:pt>
                <c:pt idx="2891">
                  <c:v>7.0229999999999997</c:v>
                </c:pt>
                <c:pt idx="2892">
                  <c:v>7.0140000000000002</c:v>
                </c:pt>
                <c:pt idx="2893">
                  <c:v>8.1199999999999992</c:v>
                </c:pt>
                <c:pt idx="2894">
                  <c:v>7.8559999999999999</c:v>
                </c:pt>
                <c:pt idx="2895">
                  <c:v>7.2140000000000004</c:v>
                </c:pt>
                <c:pt idx="2896">
                  <c:v>8.2469999999999999</c:v>
                </c:pt>
                <c:pt idx="2897">
                  <c:v>8.5869999999999997</c:v>
                </c:pt>
                <c:pt idx="2898">
                  <c:v>8.0830000000000002</c:v>
                </c:pt>
                <c:pt idx="2899">
                  <c:v>8.9499999999999993</c:v>
                </c:pt>
                <c:pt idx="2900">
                  <c:v>10.085000000000001</c:v>
                </c:pt>
                <c:pt idx="2901">
                  <c:v>9.65</c:v>
                </c:pt>
                <c:pt idx="2902">
                  <c:v>9.7469999999999999</c:v>
                </c:pt>
                <c:pt idx="2903">
                  <c:v>9.9039999999999999</c:v>
                </c:pt>
                <c:pt idx="2904">
                  <c:v>9.36</c:v>
                </c:pt>
                <c:pt idx="2905">
                  <c:v>8.9309999999999992</c:v>
                </c:pt>
                <c:pt idx="2906">
                  <c:v>8.9860000000000007</c:v>
                </c:pt>
                <c:pt idx="2907">
                  <c:v>8.5359999999999996</c:v>
                </c:pt>
                <c:pt idx="2908">
                  <c:v>9.0190000000000001</c:v>
                </c:pt>
                <c:pt idx="2909">
                  <c:v>9.1159999999999997</c:v>
                </c:pt>
                <c:pt idx="2910">
                  <c:v>9.6829999999999998</c:v>
                </c:pt>
                <c:pt idx="2911">
                  <c:v>10.779</c:v>
                </c:pt>
                <c:pt idx="2912">
                  <c:v>11.381</c:v>
                </c:pt>
                <c:pt idx="2913">
                  <c:v>10.707000000000001</c:v>
                </c:pt>
                <c:pt idx="2914">
                  <c:v>11.423</c:v>
                </c:pt>
                <c:pt idx="2915">
                  <c:v>11.765000000000001</c:v>
                </c:pt>
                <c:pt idx="2916">
                  <c:v>11.609</c:v>
                </c:pt>
                <c:pt idx="2917">
                  <c:v>11.648999999999999</c:v>
                </c:pt>
                <c:pt idx="2918">
                  <c:v>12.567</c:v>
                </c:pt>
                <c:pt idx="2919">
                  <c:v>13.035</c:v>
                </c:pt>
                <c:pt idx="2920">
                  <c:v>12.709</c:v>
                </c:pt>
                <c:pt idx="2921">
                  <c:v>12.09</c:v>
                </c:pt>
                <c:pt idx="2922">
                  <c:v>12.323</c:v>
                </c:pt>
                <c:pt idx="2923">
                  <c:v>12.138</c:v>
                </c:pt>
                <c:pt idx="2924">
                  <c:v>10.345000000000001</c:v>
                </c:pt>
                <c:pt idx="2925">
                  <c:v>9.0850000000000009</c:v>
                </c:pt>
                <c:pt idx="2926">
                  <c:v>8.7349999999999994</c:v>
                </c:pt>
                <c:pt idx="2927">
                  <c:v>7.524</c:v>
                </c:pt>
                <c:pt idx="2928">
                  <c:v>6.5940000000000003</c:v>
                </c:pt>
                <c:pt idx="2929">
                  <c:v>7.819</c:v>
                </c:pt>
                <c:pt idx="2930">
                  <c:v>7.4429999999999996</c:v>
                </c:pt>
                <c:pt idx="2931">
                  <c:v>7.1790000000000003</c:v>
                </c:pt>
                <c:pt idx="2932">
                  <c:v>7.6139999999999999</c:v>
                </c:pt>
                <c:pt idx="2933">
                  <c:v>8.0129999999999999</c:v>
                </c:pt>
                <c:pt idx="2934">
                  <c:v>7.5810000000000004</c:v>
                </c:pt>
                <c:pt idx="2935">
                  <c:v>8.3629999999999995</c:v>
                </c:pt>
                <c:pt idx="2936">
                  <c:v>8.4459999999999997</c:v>
                </c:pt>
                <c:pt idx="2937">
                  <c:v>8.2759999999999998</c:v>
                </c:pt>
                <c:pt idx="2938">
                  <c:v>7.9109999999999996</c:v>
                </c:pt>
                <c:pt idx="2939">
                  <c:v>8.1300000000000008</c:v>
                </c:pt>
                <c:pt idx="2940">
                  <c:v>7.9649999999999999</c:v>
                </c:pt>
                <c:pt idx="2941">
                  <c:v>7.843</c:v>
                </c:pt>
                <c:pt idx="2942">
                  <c:v>8.3309999999999995</c:v>
                </c:pt>
                <c:pt idx="2943">
                  <c:v>8.6790000000000003</c:v>
                </c:pt>
                <c:pt idx="2944">
                  <c:v>9.23</c:v>
                </c:pt>
                <c:pt idx="2945">
                  <c:v>9.2690000000000001</c:v>
                </c:pt>
                <c:pt idx="2946">
                  <c:v>10.355</c:v>
                </c:pt>
                <c:pt idx="2947">
                  <c:v>10.755000000000001</c:v>
                </c:pt>
                <c:pt idx="2948">
                  <c:v>10.959</c:v>
                </c:pt>
                <c:pt idx="2949">
                  <c:v>11.212</c:v>
                </c:pt>
                <c:pt idx="2950">
                  <c:v>12.037000000000001</c:v>
                </c:pt>
                <c:pt idx="2951">
                  <c:v>11.257999999999999</c:v>
                </c:pt>
                <c:pt idx="2952">
                  <c:v>10.641</c:v>
                </c:pt>
                <c:pt idx="2953">
                  <c:v>10.881</c:v>
                </c:pt>
                <c:pt idx="2954">
                  <c:v>9.9550000000000001</c:v>
                </c:pt>
                <c:pt idx="2955">
                  <c:v>9.7840000000000007</c:v>
                </c:pt>
                <c:pt idx="2956">
                  <c:v>9.7569999999999997</c:v>
                </c:pt>
                <c:pt idx="2957">
                  <c:v>9.2680000000000007</c:v>
                </c:pt>
                <c:pt idx="2958">
                  <c:v>8.0150000000000006</c:v>
                </c:pt>
                <c:pt idx="2959">
                  <c:v>7.1189999999999998</c:v>
                </c:pt>
                <c:pt idx="2960">
                  <c:v>6.05</c:v>
                </c:pt>
                <c:pt idx="2961">
                  <c:v>5.6689999999999996</c:v>
                </c:pt>
                <c:pt idx="2962">
                  <c:v>6.2130000000000001</c:v>
                </c:pt>
                <c:pt idx="2963">
                  <c:v>6.43</c:v>
                </c:pt>
                <c:pt idx="2964">
                  <c:v>7.1689999999999996</c:v>
                </c:pt>
                <c:pt idx="2965">
                  <c:v>7.2690000000000001</c:v>
                </c:pt>
                <c:pt idx="2966">
                  <c:v>7.2640000000000002</c:v>
                </c:pt>
                <c:pt idx="2967">
                  <c:v>7.2089999999999996</c:v>
                </c:pt>
                <c:pt idx="2968">
                  <c:v>7.4160000000000004</c:v>
                </c:pt>
                <c:pt idx="2969">
                  <c:v>7.1849999999999996</c:v>
                </c:pt>
                <c:pt idx="2970">
                  <c:v>8.3140000000000001</c:v>
                </c:pt>
                <c:pt idx="2971">
                  <c:v>8.4659999999999993</c:v>
                </c:pt>
                <c:pt idx="2972">
                  <c:v>8.6329999999999991</c:v>
                </c:pt>
                <c:pt idx="2973">
                  <c:v>9.0470000000000006</c:v>
                </c:pt>
                <c:pt idx="2974">
                  <c:v>9.5150000000000006</c:v>
                </c:pt>
                <c:pt idx="2975">
                  <c:v>8.6880000000000006</c:v>
                </c:pt>
                <c:pt idx="2976">
                  <c:v>8.4730000000000008</c:v>
                </c:pt>
                <c:pt idx="2977">
                  <c:v>7.8140000000000001</c:v>
                </c:pt>
                <c:pt idx="2978">
                  <c:v>8.0399999999999991</c:v>
                </c:pt>
                <c:pt idx="2979">
                  <c:v>7.1909999999999998</c:v>
                </c:pt>
                <c:pt idx="2980">
                  <c:v>6.9160000000000004</c:v>
                </c:pt>
                <c:pt idx="2981">
                  <c:v>6.8140000000000001</c:v>
                </c:pt>
                <c:pt idx="2982">
                  <c:v>6.7069999999999999</c:v>
                </c:pt>
                <c:pt idx="2983">
                  <c:v>6.13</c:v>
                </c:pt>
                <c:pt idx="2984">
                  <c:v>6.2389999999999999</c:v>
                </c:pt>
                <c:pt idx="2985">
                  <c:v>6.3259999999999996</c:v>
                </c:pt>
                <c:pt idx="2986">
                  <c:v>6.4480000000000004</c:v>
                </c:pt>
                <c:pt idx="2987">
                  <c:v>6.87</c:v>
                </c:pt>
                <c:pt idx="2988">
                  <c:v>6.9059999999999997</c:v>
                </c:pt>
                <c:pt idx="2989">
                  <c:v>7.4279999999999999</c:v>
                </c:pt>
                <c:pt idx="2990">
                  <c:v>7.3879999999999999</c:v>
                </c:pt>
                <c:pt idx="2991">
                  <c:v>8.1470000000000002</c:v>
                </c:pt>
                <c:pt idx="2992">
                  <c:v>7.944</c:v>
                </c:pt>
                <c:pt idx="2993">
                  <c:v>8.5190000000000001</c:v>
                </c:pt>
                <c:pt idx="2994">
                  <c:v>7.8049999999999997</c:v>
                </c:pt>
                <c:pt idx="2995">
                  <c:v>8.6959999999999997</c:v>
                </c:pt>
                <c:pt idx="2996">
                  <c:v>8.1940000000000008</c:v>
                </c:pt>
                <c:pt idx="2997">
                  <c:v>9.7989999999999995</c:v>
                </c:pt>
                <c:pt idx="2998">
                  <c:v>9.7119999999999997</c:v>
                </c:pt>
                <c:pt idx="2999">
                  <c:v>11.563000000000001</c:v>
                </c:pt>
                <c:pt idx="3000">
                  <c:v>11.156000000000001</c:v>
                </c:pt>
                <c:pt idx="3001">
                  <c:v>10.845000000000001</c:v>
                </c:pt>
                <c:pt idx="3002">
                  <c:v>9.0039999999999996</c:v>
                </c:pt>
                <c:pt idx="3003">
                  <c:v>8.64</c:v>
                </c:pt>
                <c:pt idx="3004">
                  <c:v>7.0010000000000003</c:v>
                </c:pt>
                <c:pt idx="3005">
                  <c:v>7.43</c:v>
                </c:pt>
                <c:pt idx="3006">
                  <c:v>7.8689999999999998</c:v>
                </c:pt>
                <c:pt idx="3007">
                  <c:v>8.7940000000000005</c:v>
                </c:pt>
                <c:pt idx="3008">
                  <c:v>8.407</c:v>
                </c:pt>
                <c:pt idx="3009">
                  <c:v>8.2840000000000007</c:v>
                </c:pt>
                <c:pt idx="3010">
                  <c:v>7.6269999999999998</c:v>
                </c:pt>
                <c:pt idx="3011">
                  <c:v>7.79</c:v>
                </c:pt>
                <c:pt idx="3012">
                  <c:v>7.5640000000000001</c:v>
                </c:pt>
                <c:pt idx="3013">
                  <c:v>8.17</c:v>
                </c:pt>
                <c:pt idx="3014">
                  <c:v>10.391</c:v>
                </c:pt>
                <c:pt idx="3015">
                  <c:v>10.432</c:v>
                </c:pt>
                <c:pt idx="3016">
                  <c:v>10.708</c:v>
                </c:pt>
                <c:pt idx="3017">
                  <c:v>10.605</c:v>
                </c:pt>
                <c:pt idx="3018">
                  <c:v>10.653</c:v>
                </c:pt>
                <c:pt idx="3019">
                  <c:v>9.8979999999999997</c:v>
                </c:pt>
                <c:pt idx="3020">
                  <c:v>10.727</c:v>
                </c:pt>
                <c:pt idx="3021">
                  <c:v>10.881</c:v>
                </c:pt>
                <c:pt idx="3022">
                  <c:v>10.991</c:v>
                </c:pt>
                <c:pt idx="3023">
                  <c:v>10.36</c:v>
                </c:pt>
                <c:pt idx="3024">
                  <c:v>10.693</c:v>
                </c:pt>
                <c:pt idx="3025">
                  <c:v>10.601000000000001</c:v>
                </c:pt>
                <c:pt idx="3026">
                  <c:v>10.98</c:v>
                </c:pt>
                <c:pt idx="3027">
                  <c:v>11.803000000000001</c:v>
                </c:pt>
                <c:pt idx="3028">
                  <c:v>12.601000000000001</c:v>
                </c:pt>
                <c:pt idx="3029">
                  <c:v>11.531000000000001</c:v>
                </c:pt>
                <c:pt idx="3030">
                  <c:v>11.531000000000001</c:v>
                </c:pt>
                <c:pt idx="3031">
                  <c:v>10.25</c:v>
                </c:pt>
                <c:pt idx="3032">
                  <c:v>9.3550000000000004</c:v>
                </c:pt>
                <c:pt idx="3033">
                  <c:v>8.4689999999999994</c:v>
                </c:pt>
                <c:pt idx="3034">
                  <c:v>8.3949999999999996</c:v>
                </c:pt>
                <c:pt idx="3035">
                  <c:v>7.7480000000000002</c:v>
                </c:pt>
                <c:pt idx="3036">
                  <c:v>8.2080000000000002</c:v>
                </c:pt>
                <c:pt idx="3037">
                  <c:v>8.3040000000000003</c:v>
                </c:pt>
                <c:pt idx="3038">
                  <c:v>8.6140000000000008</c:v>
                </c:pt>
                <c:pt idx="3039">
                  <c:v>8.1460000000000008</c:v>
                </c:pt>
                <c:pt idx="3040">
                  <c:v>7.5960000000000001</c:v>
                </c:pt>
                <c:pt idx="3041">
                  <c:v>7.0730000000000004</c:v>
                </c:pt>
                <c:pt idx="3042">
                  <c:v>6.8970000000000002</c:v>
                </c:pt>
                <c:pt idx="3043">
                  <c:v>7.5220000000000002</c:v>
                </c:pt>
                <c:pt idx="3044">
                  <c:v>10.459</c:v>
                </c:pt>
                <c:pt idx="3045">
                  <c:v>12.468999999999999</c:v>
                </c:pt>
                <c:pt idx="3046">
                  <c:v>14.305</c:v>
                </c:pt>
                <c:pt idx="3047">
                  <c:v>14.993</c:v>
                </c:pt>
                <c:pt idx="3048">
                  <c:v>15.608000000000001</c:v>
                </c:pt>
                <c:pt idx="3049">
                  <c:v>13.442</c:v>
                </c:pt>
                <c:pt idx="3050">
                  <c:v>12.192</c:v>
                </c:pt>
                <c:pt idx="3051">
                  <c:v>11.332000000000001</c:v>
                </c:pt>
                <c:pt idx="3052">
                  <c:v>10.234</c:v>
                </c:pt>
                <c:pt idx="3053">
                  <c:v>9.3119999999999994</c:v>
                </c:pt>
                <c:pt idx="3054">
                  <c:v>9.3759999999999994</c:v>
                </c:pt>
                <c:pt idx="3055">
                  <c:v>9.3620000000000001</c:v>
                </c:pt>
                <c:pt idx="3056">
                  <c:v>8.5109999999999992</c:v>
                </c:pt>
                <c:pt idx="3057">
                  <c:v>8.5579999999999998</c:v>
                </c:pt>
                <c:pt idx="3058">
                  <c:v>8.3089999999999993</c:v>
                </c:pt>
                <c:pt idx="3059">
                  <c:v>7.4119999999999999</c:v>
                </c:pt>
                <c:pt idx="3060">
                  <c:v>7.5190000000000001</c:v>
                </c:pt>
                <c:pt idx="3061">
                  <c:v>7.5229999999999997</c:v>
                </c:pt>
                <c:pt idx="3062">
                  <c:v>7.88</c:v>
                </c:pt>
                <c:pt idx="3063">
                  <c:v>8.1929999999999996</c:v>
                </c:pt>
                <c:pt idx="3064">
                  <c:v>8.0779999999999994</c:v>
                </c:pt>
                <c:pt idx="3065">
                  <c:v>7.585</c:v>
                </c:pt>
                <c:pt idx="3066">
                  <c:v>7.9379999999999997</c:v>
                </c:pt>
                <c:pt idx="3067">
                  <c:v>7.5919999999999996</c:v>
                </c:pt>
                <c:pt idx="3068">
                  <c:v>7.234</c:v>
                </c:pt>
                <c:pt idx="3069">
                  <c:v>6.7729999999999997</c:v>
                </c:pt>
                <c:pt idx="3070">
                  <c:v>6.7539999999999996</c:v>
                </c:pt>
                <c:pt idx="3071">
                  <c:v>6.8550000000000004</c:v>
                </c:pt>
                <c:pt idx="3072">
                  <c:v>6.8090000000000002</c:v>
                </c:pt>
                <c:pt idx="3073">
                  <c:v>6.5279999999999996</c:v>
                </c:pt>
                <c:pt idx="3074">
                  <c:v>6.7839999999999998</c:v>
                </c:pt>
                <c:pt idx="3075">
                  <c:v>6.6139999999999999</c:v>
                </c:pt>
                <c:pt idx="3076">
                  <c:v>5.8140000000000001</c:v>
                </c:pt>
                <c:pt idx="3077">
                  <c:v>5.9379999999999997</c:v>
                </c:pt>
                <c:pt idx="3078">
                  <c:v>5.9530000000000003</c:v>
                </c:pt>
                <c:pt idx="3079">
                  <c:v>6.0039999999999996</c:v>
                </c:pt>
                <c:pt idx="3080">
                  <c:v>6.34</c:v>
                </c:pt>
                <c:pt idx="3081">
                  <c:v>6.4779999999999998</c:v>
                </c:pt>
                <c:pt idx="3082">
                  <c:v>6.4550000000000001</c:v>
                </c:pt>
                <c:pt idx="3083">
                  <c:v>6.3049999999999997</c:v>
                </c:pt>
                <c:pt idx="3084">
                  <c:v>5.5579999999999998</c:v>
                </c:pt>
                <c:pt idx="3085">
                  <c:v>5.492</c:v>
                </c:pt>
                <c:pt idx="3086">
                  <c:v>4.8899999999999997</c:v>
                </c:pt>
                <c:pt idx="3087">
                  <c:v>4.9740000000000002</c:v>
                </c:pt>
                <c:pt idx="3088">
                  <c:v>5.2720000000000002</c:v>
                </c:pt>
                <c:pt idx="3089">
                  <c:v>6.2309999999999999</c:v>
                </c:pt>
                <c:pt idx="3090">
                  <c:v>6.1050000000000004</c:v>
                </c:pt>
                <c:pt idx="3091">
                  <c:v>6.8289999999999997</c:v>
                </c:pt>
                <c:pt idx="3092">
                  <c:v>6.3410000000000002</c:v>
                </c:pt>
                <c:pt idx="3093">
                  <c:v>6.1349999999999998</c:v>
                </c:pt>
                <c:pt idx="3094">
                  <c:v>6.3419999999999996</c:v>
                </c:pt>
                <c:pt idx="3095">
                  <c:v>6.641</c:v>
                </c:pt>
                <c:pt idx="3096">
                  <c:v>7.06</c:v>
                </c:pt>
                <c:pt idx="3097">
                  <c:v>7.327</c:v>
                </c:pt>
                <c:pt idx="3098">
                  <c:v>7.6509999999999998</c:v>
                </c:pt>
                <c:pt idx="3099">
                  <c:v>7.9569999999999999</c:v>
                </c:pt>
                <c:pt idx="3100">
                  <c:v>7.4550000000000001</c:v>
                </c:pt>
                <c:pt idx="3101">
                  <c:v>7.0250000000000004</c:v>
                </c:pt>
                <c:pt idx="3102">
                  <c:v>6.9249999999999998</c:v>
                </c:pt>
                <c:pt idx="3103">
                  <c:v>6.2629999999999999</c:v>
                </c:pt>
                <c:pt idx="3104">
                  <c:v>5.5720000000000001</c:v>
                </c:pt>
                <c:pt idx="3105">
                  <c:v>6.01</c:v>
                </c:pt>
                <c:pt idx="3106">
                  <c:v>6.0039999999999996</c:v>
                </c:pt>
                <c:pt idx="3107">
                  <c:v>6.3049999999999997</c:v>
                </c:pt>
                <c:pt idx="3108">
                  <c:v>6.7430000000000003</c:v>
                </c:pt>
                <c:pt idx="3109">
                  <c:v>6.4390000000000001</c:v>
                </c:pt>
                <c:pt idx="3110">
                  <c:v>6.35</c:v>
                </c:pt>
                <c:pt idx="3111">
                  <c:v>6.7229999999999999</c:v>
                </c:pt>
                <c:pt idx="3112">
                  <c:v>6.7960000000000003</c:v>
                </c:pt>
                <c:pt idx="3113">
                  <c:v>7.2110000000000003</c:v>
                </c:pt>
                <c:pt idx="3114">
                  <c:v>6.8179999999999996</c:v>
                </c:pt>
                <c:pt idx="3115">
                  <c:v>7.1559999999999997</c:v>
                </c:pt>
                <c:pt idx="3116">
                  <c:v>6.9269999999999996</c:v>
                </c:pt>
                <c:pt idx="3117">
                  <c:v>6.8029999999999999</c:v>
                </c:pt>
                <c:pt idx="3118">
                  <c:v>6.0570000000000004</c:v>
                </c:pt>
                <c:pt idx="3119">
                  <c:v>6.98</c:v>
                </c:pt>
                <c:pt idx="3120">
                  <c:v>6.5279999999999996</c:v>
                </c:pt>
                <c:pt idx="3121">
                  <c:v>6.266</c:v>
                </c:pt>
                <c:pt idx="3122">
                  <c:v>6.52</c:v>
                </c:pt>
                <c:pt idx="3123">
                  <c:v>7.6970000000000001</c:v>
                </c:pt>
                <c:pt idx="3124">
                  <c:v>8.8369999999999997</c:v>
                </c:pt>
                <c:pt idx="3125">
                  <c:v>8.5820000000000007</c:v>
                </c:pt>
                <c:pt idx="3126">
                  <c:v>8.7789999999999999</c:v>
                </c:pt>
                <c:pt idx="3127">
                  <c:v>8.5739999999999998</c:v>
                </c:pt>
                <c:pt idx="3128">
                  <c:v>7.7130000000000001</c:v>
                </c:pt>
                <c:pt idx="3129">
                  <c:v>7.2649999999999997</c:v>
                </c:pt>
                <c:pt idx="3130">
                  <c:v>8.1509999999999998</c:v>
                </c:pt>
                <c:pt idx="3131">
                  <c:v>8.5299999999999994</c:v>
                </c:pt>
                <c:pt idx="3132">
                  <c:v>8.7959999999999994</c:v>
                </c:pt>
                <c:pt idx="3133">
                  <c:v>8.734</c:v>
                </c:pt>
                <c:pt idx="3134">
                  <c:v>8.3160000000000007</c:v>
                </c:pt>
                <c:pt idx="3135">
                  <c:v>7.6980000000000004</c:v>
                </c:pt>
                <c:pt idx="3136">
                  <c:v>6.8659999999999997</c:v>
                </c:pt>
                <c:pt idx="3137">
                  <c:v>6.0229999999999997</c:v>
                </c:pt>
                <c:pt idx="3138">
                  <c:v>5.9690000000000003</c:v>
                </c:pt>
                <c:pt idx="3139">
                  <c:v>4.7160000000000002</c:v>
                </c:pt>
                <c:pt idx="3140">
                  <c:v>4.1340000000000003</c:v>
                </c:pt>
                <c:pt idx="3141">
                  <c:v>4.3209999999999997</c:v>
                </c:pt>
                <c:pt idx="3142">
                  <c:v>4.577</c:v>
                </c:pt>
                <c:pt idx="3143">
                  <c:v>4.3890000000000002</c:v>
                </c:pt>
                <c:pt idx="3144">
                  <c:v>4.8710000000000004</c:v>
                </c:pt>
                <c:pt idx="3145">
                  <c:v>5.0519999999999996</c:v>
                </c:pt>
                <c:pt idx="3146">
                  <c:v>4.9930000000000003</c:v>
                </c:pt>
                <c:pt idx="3147">
                  <c:v>4.9669999999999996</c:v>
                </c:pt>
                <c:pt idx="3148">
                  <c:v>5.1379999999999999</c:v>
                </c:pt>
                <c:pt idx="3149">
                  <c:v>4.9740000000000002</c:v>
                </c:pt>
                <c:pt idx="3150">
                  <c:v>4.8049999999999997</c:v>
                </c:pt>
                <c:pt idx="3151">
                  <c:v>4.9660000000000002</c:v>
                </c:pt>
                <c:pt idx="3152">
                  <c:v>5.234</c:v>
                </c:pt>
                <c:pt idx="3153">
                  <c:v>4.9820000000000002</c:v>
                </c:pt>
                <c:pt idx="3154">
                  <c:v>4.25</c:v>
                </c:pt>
                <c:pt idx="3155">
                  <c:v>4.4340000000000002</c:v>
                </c:pt>
                <c:pt idx="3156">
                  <c:v>4.117</c:v>
                </c:pt>
                <c:pt idx="3157">
                  <c:v>3.8679999999999999</c:v>
                </c:pt>
                <c:pt idx="3158">
                  <c:v>4.4870000000000001</c:v>
                </c:pt>
                <c:pt idx="3159">
                  <c:v>5.0069999999999997</c:v>
                </c:pt>
                <c:pt idx="3160">
                  <c:v>4.9550000000000001</c:v>
                </c:pt>
                <c:pt idx="3161">
                  <c:v>5.327</c:v>
                </c:pt>
                <c:pt idx="3162">
                  <c:v>5.141</c:v>
                </c:pt>
                <c:pt idx="3163">
                  <c:v>4.5670000000000002</c:v>
                </c:pt>
                <c:pt idx="3164">
                  <c:v>4.5149999999999997</c:v>
                </c:pt>
                <c:pt idx="3165">
                  <c:v>4.6840000000000002</c:v>
                </c:pt>
                <c:pt idx="3166">
                  <c:v>5.0759999999999996</c:v>
                </c:pt>
                <c:pt idx="3167">
                  <c:v>5.468</c:v>
                </c:pt>
                <c:pt idx="3168">
                  <c:v>5.6909999999999998</c:v>
                </c:pt>
                <c:pt idx="3169">
                  <c:v>5.5960000000000001</c:v>
                </c:pt>
                <c:pt idx="3170">
                  <c:v>5.3</c:v>
                </c:pt>
                <c:pt idx="3171">
                  <c:v>4.8040000000000003</c:v>
                </c:pt>
                <c:pt idx="3172">
                  <c:v>4.7859999999999996</c:v>
                </c:pt>
                <c:pt idx="3173">
                  <c:v>4.7629999999999999</c:v>
                </c:pt>
                <c:pt idx="3174">
                  <c:v>5.274</c:v>
                </c:pt>
                <c:pt idx="3175">
                  <c:v>5.7229999999999999</c:v>
                </c:pt>
                <c:pt idx="3176">
                  <c:v>5.875</c:v>
                </c:pt>
                <c:pt idx="3177">
                  <c:v>5.94</c:v>
                </c:pt>
                <c:pt idx="3178">
                  <c:v>6.2670000000000003</c:v>
                </c:pt>
                <c:pt idx="3179">
                  <c:v>6.7380000000000004</c:v>
                </c:pt>
                <c:pt idx="3180">
                  <c:v>6.681</c:v>
                </c:pt>
                <c:pt idx="3181">
                  <c:v>6.8150000000000004</c:v>
                </c:pt>
                <c:pt idx="3182">
                  <c:v>6.2809999999999997</c:v>
                </c:pt>
                <c:pt idx="3183">
                  <c:v>6.0759999999999996</c:v>
                </c:pt>
                <c:pt idx="3184">
                  <c:v>5.1589999999999998</c:v>
                </c:pt>
                <c:pt idx="3185">
                  <c:v>4.923</c:v>
                </c:pt>
                <c:pt idx="3186">
                  <c:v>4.4260000000000002</c:v>
                </c:pt>
                <c:pt idx="3187">
                  <c:v>4.6710000000000003</c:v>
                </c:pt>
                <c:pt idx="3188">
                  <c:v>4.63</c:v>
                </c:pt>
                <c:pt idx="3189">
                  <c:v>5.9249999999999998</c:v>
                </c:pt>
                <c:pt idx="3190">
                  <c:v>6.0259999999999998</c:v>
                </c:pt>
                <c:pt idx="3191">
                  <c:v>6.1609999999999996</c:v>
                </c:pt>
                <c:pt idx="3192">
                  <c:v>6.2590000000000003</c:v>
                </c:pt>
                <c:pt idx="3193">
                  <c:v>6.2830000000000004</c:v>
                </c:pt>
                <c:pt idx="3194">
                  <c:v>5.6440000000000001</c:v>
                </c:pt>
                <c:pt idx="3195">
                  <c:v>5.6779999999999999</c:v>
                </c:pt>
                <c:pt idx="3196">
                  <c:v>5.51</c:v>
                </c:pt>
                <c:pt idx="3197">
                  <c:v>5.3010000000000002</c:v>
                </c:pt>
                <c:pt idx="3198">
                  <c:v>5.2690000000000001</c:v>
                </c:pt>
                <c:pt idx="3199">
                  <c:v>5.0640000000000001</c:v>
                </c:pt>
                <c:pt idx="3200">
                  <c:v>5.47</c:v>
                </c:pt>
                <c:pt idx="3201">
                  <c:v>6.3140000000000001</c:v>
                </c:pt>
                <c:pt idx="3202">
                  <c:v>6.3159999999999998</c:v>
                </c:pt>
                <c:pt idx="3203">
                  <c:v>6.3680000000000003</c:v>
                </c:pt>
                <c:pt idx="3204">
                  <c:v>5.7220000000000004</c:v>
                </c:pt>
                <c:pt idx="3205">
                  <c:v>5.5990000000000002</c:v>
                </c:pt>
                <c:pt idx="3206">
                  <c:v>4.8920000000000003</c:v>
                </c:pt>
                <c:pt idx="3207">
                  <c:v>5.38</c:v>
                </c:pt>
                <c:pt idx="3208">
                  <c:v>4.8620000000000001</c:v>
                </c:pt>
                <c:pt idx="3209">
                  <c:v>5.2590000000000003</c:v>
                </c:pt>
                <c:pt idx="3210">
                  <c:v>4.9119999999999999</c:v>
                </c:pt>
                <c:pt idx="3211">
                  <c:v>6.492</c:v>
                </c:pt>
                <c:pt idx="3212">
                  <c:v>6.7629999999999999</c:v>
                </c:pt>
                <c:pt idx="3213">
                  <c:v>7.6269999999999998</c:v>
                </c:pt>
                <c:pt idx="3214">
                  <c:v>7.8049999999999997</c:v>
                </c:pt>
                <c:pt idx="3215">
                  <c:v>8.5619999999999994</c:v>
                </c:pt>
                <c:pt idx="3216">
                  <c:v>7.4130000000000003</c:v>
                </c:pt>
                <c:pt idx="3217">
                  <c:v>6.9379999999999997</c:v>
                </c:pt>
                <c:pt idx="3218">
                  <c:v>6.5549999999999997</c:v>
                </c:pt>
                <c:pt idx="3219">
                  <c:v>6.484</c:v>
                </c:pt>
                <c:pt idx="3220">
                  <c:v>5.5940000000000003</c:v>
                </c:pt>
                <c:pt idx="3221">
                  <c:v>4.7789999999999999</c:v>
                </c:pt>
                <c:pt idx="3222">
                  <c:v>4.726</c:v>
                </c:pt>
                <c:pt idx="3223">
                  <c:v>4.742</c:v>
                </c:pt>
                <c:pt idx="3224">
                  <c:v>4.8730000000000002</c:v>
                </c:pt>
                <c:pt idx="3225">
                  <c:v>5.1150000000000002</c:v>
                </c:pt>
                <c:pt idx="3226">
                  <c:v>6.0389999999999997</c:v>
                </c:pt>
                <c:pt idx="3227">
                  <c:v>6.3609999999999998</c:v>
                </c:pt>
                <c:pt idx="3228">
                  <c:v>6.2930000000000001</c:v>
                </c:pt>
                <c:pt idx="3229">
                  <c:v>5.8029999999999999</c:v>
                </c:pt>
                <c:pt idx="3230">
                  <c:v>5.694</c:v>
                </c:pt>
                <c:pt idx="3231">
                  <c:v>5.1539999999999999</c:v>
                </c:pt>
                <c:pt idx="3232">
                  <c:v>4.7359999999999998</c:v>
                </c:pt>
                <c:pt idx="3233">
                  <c:v>4.8129999999999997</c:v>
                </c:pt>
                <c:pt idx="3234">
                  <c:v>4.9219999999999997</c:v>
                </c:pt>
                <c:pt idx="3235">
                  <c:v>5.532</c:v>
                </c:pt>
                <c:pt idx="3236">
                  <c:v>5.6210000000000004</c:v>
                </c:pt>
                <c:pt idx="3237">
                  <c:v>5.8689999999999998</c:v>
                </c:pt>
                <c:pt idx="3238">
                  <c:v>6.12</c:v>
                </c:pt>
                <c:pt idx="3239">
                  <c:v>5.5970000000000004</c:v>
                </c:pt>
                <c:pt idx="3240">
                  <c:v>4.6470000000000002</c:v>
                </c:pt>
                <c:pt idx="3241">
                  <c:v>4.5860000000000003</c:v>
                </c:pt>
                <c:pt idx="3242">
                  <c:v>4.0999999999999996</c:v>
                </c:pt>
                <c:pt idx="3243">
                  <c:v>3.573</c:v>
                </c:pt>
                <c:pt idx="3244">
                  <c:v>3.5049999999999999</c:v>
                </c:pt>
                <c:pt idx="3245">
                  <c:v>3.5449999999999999</c:v>
                </c:pt>
                <c:pt idx="3246">
                  <c:v>3.5</c:v>
                </c:pt>
                <c:pt idx="3247">
                  <c:v>3.55</c:v>
                </c:pt>
                <c:pt idx="3248">
                  <c:v>3.63</c:v>
                </c:pt>
                <c:pt idx="3249">
                  <c:v>4.2169999999999996</c:v>
                </c:pt>
                <c:pt idx="3250">
                  <c:v>4.4029999999999996</c:v>
                </c:pt>
                <c:pt idx="3251">
                  <c:v>4.3760000000000003</c:v>
                </c:pt>
                <c:pt idx="3252">
                  <c:v>4.3769999999999998</c:v>
                </c:pt>
                <c:pt idx="3253">
                  <c:v>4.4379999999999997</c:v>
                </c:pt>
                <c:pt idx="3254">
                  <c:v>4.4669999999999996</c:v>
                </c:pt>
                <c:pt idx="3255">
                  <c:v>4.4580000000000002</c:v>
                </c:pt>
                <c:pt idx="3256">
                  <c:v>4.3929999999999998</c:v>
                </c:pt>
                <c:pt idx="3257">
                  <c:v>4.5289999999999999</c:v>
                </c:pt>
                <c:pt idx="3258">
                  <c:v>4.2110000000000003</c:v>
                </c:pt>
                <c:pt idx="3259">
                  <c:v>3.7389999999999999</c:v>
                </c:pt>
                <c:pt idx="3260">
                  <c:v>3.7189999999999999</c:v>
                </c:pt>
                <c:pt idx="3261">
                  <c:v>3.6509999999999998</c:v>
                </c:pt>
                <c:pt idx="3262">
                  <c:v>3.5539999999999998</c:v>
                </c:pt>
                <c:pt idx="3263">
                  <c:v>3.569</c:v>
                </c:pt>
                <c:pt idx="3264">
                  <c:v>4.7370000000000001</c:v>
                </c:pt>
                <c:pt idx="3265">
                  <c:v>4.8179999999999996</c:v>
                </c:pt>
                <c:pt idx="3266">
                  <c:v>4.8120000000000003</c:v>
                </c:pt>
                <c:pt idx="3267">
                  <c:v>4.9710000000000001</c:v>
                </c:pt>
                <c:pt idx="3268">
                  <c:v>5.3369999999999997</c:v>
                </c:pt>
                <c:pt idx="3269">
                  <c:v>4.1840000000000002</c:v>
                </c:pt>
                <c:pt idx="3270">
                  <c:v>4.16</c:v>
                </c:pt>
                <c:pt idx="3271">
                  <c:v>4.55</c:v>
                </c:pt>
                <c:pt idx="3272">
                  <c:v>4.5970000000000004</c:v>
                </c:pt>
                <c:pt idx="3273">
                  <c:v>4.7210000000000001</c:v>
                </c:pt>
                <c:pt idx="3274">
                  <c:v>5.1340000000000003</c:v>
                </c:pt>
                <c:pt idx="3275">
                  <c:v>5.4580000000000002</c:v>
                </c:pt>
                <c:pt idx="3276">
                  <c:v>5.141</c:v>
                </c:pt>
                <c:pt idx="3277">
                  <c:v>4.8410000000000002</c:v>
                </c:pt>
                <c:pt idx="3278">
                  <c:v>4.444</c:v>
                </c:pt>
                <c:pt idx="3279">
                  <c:v>4.577</c:v>
                </c:pt>
                <c:pt idx="3280">
                  <c:v>4.4009999999999998</c:v>
                </c:pt>
                <c:pt idx="3281">
                  <c:v>4.4950000000000001</c:v>
                </c:pt>
                <c:pt idx="3282">
                  <c:v>5.0069999999999997</c:v>
                </c:pt>
                <c:pt idx="3283">
                  <c:v>5.367</c:v>
                </c:pt>
                <c:pt idx="3284">
                  <c:v>5.7539999999999996</c:v>
                </c:pt>
                <c:pt idx="3285">
                  <c:v>6.016</c:v>
                </c:pt>
                <c:pt idx="3286">
                  <c:v>6.3330000000000002</c:v>
                </c:pt>
                <c:pt idx="3287">
                  <c:v>5.96</c:v>
                </c:pt>
                <c:pt idx="3288">
                  <c:v>5.8789999999999996</c:v>
                </c:pt>
                <c:pt idx="3289">
                  <c:v>5.5579999999999998</c:v>
                </c:pt>
                <c:pt idx="3290">
                  <c:v>5.133</c:v>
                </c:pt>
                <c:pt idx="3291">
                  <c:v>4.8390000000000004</c:v>
                </c:pt>
                <c:pt idx="3292">
                  <c:v>4.8819999999999997</c:v>
                </c:pt>
                <c:pt idx="3293">
                  <c:v>4.6159999999999997</c:v>
                </c:pt>
                <c:pt idx="3294">
                  <c:v>3.7639999999999998</c:v>
                </c:pt>
                <c:pt idx="3295">
                  <c:v>3.9260000000000002</c:v>
                </c:pt>
                <c:pt idx="3296">
                  <c:v>4.0430000000000001</c:v>
                </c:pt>
                <c:pt idx="3297">
                  <c:v>4.0060000000000002</c:v>
                </c:pt>
                <c:pt idx="3298">
                  <c:v>4.1059999999999999</c:v>
                </c:pt>
                <c:pt idx="3299">
                  <c:v>4.9980000000000002</c:v>
                </c:pt>
                <c:pt idx="3300">
                  <c:v>4.4809999999999999</c:v>
                </c:pt>
                <c:pt idx="3301">
                  <c:v>4.2270000000000003</c:v>
                </c:pt>
                <c:pt idx="3302">
                  <c:v>4.3789999999999996</c:v>
                </c:pt>
                <c:pt idx="3303">
                  <c:v>4.6619999999999999</c:v>
                </c:pt>
                <c:pt idx="3304">
                  <c:v>4.3460000000000001</c:v>
                </c:pt>
                <c:pt idx="3305">
                  <c:v>4.4950000000000001</c:v>
                </c:pt>
                <c:pt idx="3306">
                  <c:v>4.6920000000000002</c:v>
                </c:pt>
                <c:pt idx="3307">
                  <c:v>4.4790000000000001</c:v>
                </c:pt>
                <c:pt idx="3308">
                  <c:v>4.5780000000000003</c:v>
                </c:pt>
                <c:pt idx="3309">
                  <c:v>4.2640000000000002</c:v>
                </c:pt>
                <c:pt idx="3310">
                  <c:v>4.3150000000000004</c:v>
                </c:pt>
                <c:pt idx="3311">
                  <c:v>4.1710000000000003</c:v>
                </c:pt>
                <c:pt idx="3312">
                  <c:v>4.4329999999999998</c:v>
                </c:pt>
                <c:pt idx="3313">
                  <c:v>4.274</c:v>
                </c:pt>
                <c:pt idx="3314">
                  <c:v>4.4509999999999996</c:v>
                </c:pt>
                <c:pt idx="3315">
                  <c:v>4.6040000000000001</c:v>
                </c:pt>
                <c:pt idx="3316">
                  <c:v>4.718</c:v>
                </c:pt>
                <c:pt idx="3317">
                  <c:v>4.4610000000000003</c:v>
                </c:pt>
                <c:pt idx="3318">
                  <c:v>4.0369999999999999</c:v>
                </c:pt>
                <c:pt idx="3319">
                  <c:v>3.8159999999999998</c:v>
                </c:pt>
                <c:pt idx="3320">
                  <c:v>3.996</c:v>
                </c:pt>
                <c:pt idx="3321">
                  <c:v>3.8919999999999999</c:v>
                </c:pt>
                <c:pt idx="3322">
                  <c:v>3.9550000000000001</c:v>
                </c:pt>
                <c:pt idx="3323">
                  <c:v>3.968</c:v>
                </c:pt>
                <c:pt idx="3324">
                  <c:v>4.1390000000000002</c:v>
                </c:pt>
                <c:pt idx="3325">
                  <c:v>4.3090000000000002</c:v>
                </c:pt>
                <c:pt idx="3326">
                  <c:v>4.0919999999999996</c:v>
                </c:pt>
                <c:pt idx="3327">
                  <c:v>4</c:v>
                </c:pt>
                <c:pt idx="3328">
                  <c:v>4.3159999999999998</c:v>
                </c:pt>
                <c:pt idx="3329">
                  <c:v>4.4889999999999999</c:v>
                </c:pt>
                <c:pt idx="3330">
                  <c:v>4.0419999999999998</c:v>
                </c:pt>
                <c:pt idx="3331">
                  <c:v>4.1059999999999999</c:v>
                </c:pt>
                <c:pt idx="3332">
                  <c:v>4.2030000000000003</c:v>
                </c:pt>
                <c:pt idx="3333">
                  <c:v>4.069</c:v>
                </c:pt>
                <c:pt idx="3334">
                  <c:v>4.0860000000000003</c:v>
                </c:pt>
                <c:pt idx="3335">
                  <c:v>4.048</c:v>
                </c:pt>
                <c:pt idx="3336">
                  <c:v>4.2460000000000004</c:v>
                </c:pt>
                <c:pt idx="3337">
                  <c:v>4.492</c:v>
                </c:pt>
                <c:pt idx="3338">
                  <c:v>4.7149999999999999</c:v>
                </c:pt>
                <c:pt idx="3339">
                  <c:v>4.5609999999999999</c:v>
                </c:pt>
                <c:pt idx="3340">
                  <c:v>4.891</c:v>
                </c:pt>
                <c:pt idx="3341">
                  <c:v>5.1120000000000001</c:v>
                </c:pt>
                <c:pt idx="3342">
                  <c:v>4.79</c:v>
                </c:pt>
                <c:pt idx="3343">
                  <c:v>5.17</c:v>
                </c:pt>
                <c:pt idx="3344">
                  <c:v>6.0449999999999999</c:v>
                </c:pt>
                <c:pt idx="3345">
                  <c:v>6.2519999999999998</c:v>
                </c:pt>
                <c:pt idx="3346">
                  <c:v>6.101</c:v>
                </c:pt>
                <c:pt idx="3347">
                  <c:v>6.367</c:v>
                </c:pt>
                <c:pt idx="3348">
                  <c:v>6.23</c:v>
                </c:pt>
                <c:pt idx="3349">
                  <c:v>5.7770000000000001</c:v>
                </c:pt>
                <c:pt idx="3350">
                  <c:v>5.8970000000000002</c:v>
                </c:pt>
                <c:pt idx="3351">
                  <c:v>6.0629999999999997</c:v>
                </c:pt>
                <c:pt idx="3352">
                  <c:v>6.0640000000000001</c:v>
                </c:pt>
                <c:pt idx="3353">
                  <c:v>5.5439999999999996</c:v>
                </c:pt>
                <c:pt idx="3354">
                  <c:v>6.1319999999999997</c:v>
                </c:pt>
                <c:pt idx="3355">
                  <c:v>5.9630000000000001</c:v>
                </c:pt>
                <c:pt idx="3356">
                  <c:v>6.1260000000000003</c:v>
                </c:pt>
                <c:pt idx="3357">
                  <c:v>6.2939999999999996</c:v>
                </c:pt>
                <c:pt idx="3358">
                  <c:v>6.5529999999999999</c:v>
                </c:pt>
                <c:pt idx="3359">
                  <c:v>6.5810000000000004</c:v>
                </c:pt>
                <c:pt idx="3360">
                  <c:v>6.6769999999999996</c:v>
                </c:pt>
                <c:pt idx="3361">
                  <c:v>6.5209999999999999</c:v>
                </c:pt>
                <c:pt idx="3362">
                  <c:v>6.63</c:v>
                </c:pt>
                <c:pt idx="3363">
                  <c:v>7.1340000000000003</c:v>
                </c:pt>
                <c:pt idx="3364">
                  <c:v>7.1230000000000002</c:v>
                </c:pt>
                <c:pt idx="3365">
                  <c:v>6.9409999999999998</c:v>
                </c:pt>
                <c:pt idx="3366">
                  <c:v>6.5570000000000004</c:v>
                </c:pt>
                <c:pt idx="3367">
                  <c:v>5.8220000000000001</c:v>
                </c:pt>
                <c:pt idx="3368">
                  <c:v>4.9089999999999998</c:v>
                </c:pt>
                <c:pt idx="3369">
                  <c:v>4.8710000000000004</c:v>
                </c:pt>
                <c:pt idx="3370">
                  <c:v>4.7519999999999998</c:v>
                </c:pt>
                <c:pt idx="3371">
                  <c:v>4.9640000000000004</c:v>
                </c:pt>
                <c:pt idx="3372">
                  <c:v>5.1959999999999997</c:v>
                </c:pt>
                <c:pt idx="3373">
                  <c:v>5.4630000000000001</c:v>
                </c:pt>
                <c:pt idx="3374">
                  <c:v>4.1399999999999997</c:v>
                </c:pt>
                <c:pt idx="3375">
                  <c:v>3.87</c:v>
                </c:pt>
                <c:pt idx="3376">
                  <c:v>3.5550000000000002</c:v>
                </c:pt>
                <c:pt idx="3377">
                  <c:v>3.512</c:v>
                </c:pt>
                <c:pt idx="3378">
                  <c:v>3.355</c:v>
                </c:pt>
                <c:pt idx="3379">
                  <c:v>3.907</c:v>
                </c:pt>
                <c:pt idx="3380">
                  <c:v>4.2670000000000003</c:v>
                </c:pt>
                <c:pt idx="3381">
                  <c:v>4.5430000000000001</c:v>
                </c:pt>
                <c:pt idx="3382">
                  <c:v>4.3869999999999996</c:v>
                </c:pt>
                <c:pt idx="3383">
                  <c:v>4.5170000000000003</c:v>
                </c:pt>
                <c:pt idx="3384">
                  <c:v>4.2990000000000004</c:v>
                </c:pt>
                <c:pt idx="3385">
                  <c:v>4.423</c:v>
                </c:pt>
                <c:pt idx="3386">
                  <c:v>4.2539999999999996</c:v>
                </c:pt>
                <c:pt idx="3387">
                  <c:v>4.8780000000000001</c:v>
                </c:pt>
                <c:pt idx="3388">
                  <c:v>5.05</c:v>
                </c:pt>
                <c:pt idx="3389">
                  <c:v>4.9889999999999999</c:v>
                </c:pt>
                <c:pt idx="3390">
                  <c:v>4.3529999999999998</c:v>
                </c:pt>
                <c:pt idx="3391">
                  <c:v>4.6589999999999998</c:v>
                </c:pt>
                <c:pt idx="3392">
                  <c:v>4.0599999999999996</c:v>
                </c:pt>
                <c:pt idx="3393">
                  <c:v>4.09</c:v>
                </c:pt>
                <c:pt idx="3394">
                  <c:v>4.6879999999999997</c:v>
                </c:pt>
                <c:pt idx="3395">
                  <c:v>4.9939999999999998</c:v>
                </c:pt>
                <c:pt idx="3396">
                  <c:v>4.7229999999999999</c:v>
                </c:pt>
                <c:pt idx="3397">
                  <c:v>5.2140000000000004</c:v>
                </c:pt>
                <c:pt idx="3398">
                  <c:v>4.9080000000000004</c:v>
                </c:pt>
                <c:pt idx="3399">
                  <c:v>4.8680000000000003</c:v>
                </c:pt>
                <c:pt idx="3400">
                  <c:v>5.4269999999999996</c:v>
                </c:pt>
                <c:pt idx="3401">
                  <c:v>5.976</c:v>
                </c:pt>
                <c:pt idx="3402">
                  <c:v>5.8630000000000004</c:v>
                </c:pt>
                <c:pt idx="3403">
                  <c:v>6.367</c:v>
                </c:pt>
                <c:pt idx="3404">
                  <c:v>6.391</c:v>
                </c:pt>
                <c:pt idx="3405">
                  <c:v>6.2649999999999997</c:v>
                </c:pt>
                <c:pt idx="3406">
                  <c:v>5.9550000000000001</c:v>
                </c:pt>
                <c:pt idx="3407">
                  <c:v>5.7569999999999997</c:v>
                </c:pt>
                <c:pt idx="3408">
                  <c:v>5.1159999999999997</c:v>
                </c:pt>
                <c:pt idx="3409">
                  <c:v>5.0359999999999996</c:v>
                </c:pt>
                <c:pt idx="3410">
                  <c:v>4.8179999999999996</c:v>
                </c:pt>
                <c:pt idx="3411">
                  <c:v>4.8109999999999999</c:v>
                </c:pt>
                <c:pt idx="3412">
                  <c:v>5.125</c:v>
                </c:pt>
                <c:pt idx="3413">
                  <c:v>5.3019999999999996</c:v>
                </c:pt>
                <c:pt idx="3414">
                  <c:v>5.4379999999999997</c:v>
                </c:pt>
                <c:pt idx="3415">
                  <c:v>5.6</c:v>
                </c:pt>
                <c:pt idx="3416">
                  <c:v>5.94</c:v>
                </c:pt>
                <c:pt idx="3417">
                  <c:v>6.1079999999999997</c:v>
                </c:pt>
                <c:pt idx="3418">
                  <c:v>6.2389999999999999</c:v>
                </c:pt>
                <c:pt idx="3419">
                  <c:v>6.6580000000000004</c:v>
                </c:pt>
                <c:pt idx="3420">
                  <c:v>6.9420000000000002</c:v>
                </c:pt>
                <c:pt idx="3421">
                  <c:v>7.173</c:v>
                </c:pt>
                <c:pt idx="3422">
                  <c:v>6.8460000000000001</c:v>
                </c:pt>
                <c:pt idx="3423">
                  <c:v>7.11</c:v>
                </c:pt>
                <c:pt idx="3424">
                  <c:v>7.5659999999999998</c:v>
                </c:pt>
                <c:pt idx="3425">
                  <c:v>7.6849999999999996</c:v>
                </c:pt>
                <c:pt idx="3426">
                  <c:v>7.766</c:v>
                </c:pt>
                <c:pt idx="3427">
                  <c:v>8.3149999999999995</c:v>
                </c:pt>
                <c:pt idx="3428">
                  <c:v>8.4879999999999995</c:v>
                </c:pt>
                <c:pt idx="3429">
                  <c:v>9.125</c:v>
                </c:pt>
                <c:pt idx="3430">
                  <c:v>9.6940000000000008</c:v>
                </c:pt>
                <c:pt idx="3431">
                  <c:v>9.5259999999999998</c:v>
                </c:pt>
                <c:pt idx="3432">
                  <c:v>8.8239999999999998</c:v>
                </c:pt>
                <c:pt idx="3433">
                  <c:v>8.9849999999999994</c:v>
                </c:pt>
                <c:pt idx="3434">
                  <c:v>7.7880000000000003</c:v>
                </c:pt>
                <c:pt idx="3435">
                  <c:v>6.8550000000000004</c:v>
                </c:pt>
                <c:pt idx="3436">
                  <c:v>6.399</c:v>
                </c:pt>
                <c:pt idx="3437">
                  <c:v>6.702</c:v>
                </c:pt>
                <c:pt idx="3438">
                  <c:v>6.1239999999999997</c:v>
                </c:pt>
                <c:pt idx="3439">
                  <c:v>6.6479999999999997</c:v>
                </c:pt>
                <c:pt idx="3440">
                  <c:v>6.5350000000000001</c:v>
                </c:pt>
                <c:pt idx="3441">
                  <c:v>6.26</c:v>
                </c:pt>
                <c:pt idx="3442">
                  <c:v>6.5330000000000004</c:v>
                </c:pt>
                <c:pt idx="3443">
                  <c:v>6.9379999999999997</c:v>
                </c:pt>
                <c:pt idx="3444">
                  <c:v>5.4139999999999997</c:v>
                </c:pt>
                <c:pt idx="3445">
                  <c:v>5.2679999999999998</c:v>
                </c:pt>
                <c:pt idx="3446">
                  <c:v>5.3239999999999998</c:v>
                </c:pt>
                <c:pt idx="3447">
                  <c:v>4.8849999999999998</c:v>
                </c:pt>
                <c:pt idx="3448">
                  <c:v>4.4560000000000004</c:v>
                </c:pt>
                <c:pt idx="3449">
                  <c:v>5.117</c:v>
                </c:pt>
                <c:pt idx="3450">
                  <c:v>5.2460000000000004</c:v>
                </c:pt>
                <c:pt idx="3451">
                  <c:v>5.5540000000000003</c:v>
                </c:pt>
                <c:pt idx="3452">
                  <c:v>5.718</c:v>
                </c:pt>
                <c:pt idx="3453">
                  <c:v>5.7060000000000004</c:v>
                </c:pt>
                <c:pt idx="3454">
                  <c:v>5.617</c:v>
                </c:pt>
                <c:pt idx="3455">
                  <c:v>5.4560000000000004</c:v>
                </c:pt>
                <c:pt idx="3456">
                  <c:v>5.2480000000000002</c:v>
                </c:pt>
                <c:pt idx="3457">
                  <c:v>5.29</c:v>
                </c:pt>
                <c:pt idx="3458">
                  <c:v>5.3369999999999997</c:v>
                </c:pt>
                <c:pt idx="3459">
                  <c:v>4.8940000000000001</c:v>
                </c:pt>
                <c:pt idx="3460">
                  <c:v>5.0780000000000003</c:v>
                </c:pt>
                <c:pt idx="3461">
                  <c:v>4.7119999999999997</c:v>
                </c:pt>
                <c:pt idx="3462">
                  <c:v>4.2910000000000004</c:v>
                </c:pt>
                <c:pt idx="3463">
                  <c:v>4.3109999999999999</c:v>
                </c:pt>
                <c:pt idx="3464">
                  <c:v>3.9929999999999999</c:v>
                </c:pt>
                <c:pt idx="3465">
                  <c:v>4.0049999999999999</c:v>
                </c:pt>
                <c:pt idx="3466">
                  <c:v>4.4909999999999997</c:v>
                </c:pt>
                <c:pt idx="3467">
                  <c:v>4.516</c:v>
                </c:pt>
                <c:pt idx="3468">
                  <c:v>4.6159999999999997</c:v>
                </c:pt>
                <c:pt idx="3469">
                  <c:v>4.8929999999999998</c:v>
                </c:pt>
                <c:pt idx="3470">
                  <c:v>4.8129999999999997</c:v>
                </c:pt>
                <c:pt idx="3471">
                  <c:v>4.6820000000000004</c:v>
                </c:pt>
                <c:pt idx="3472">
                  <c:v>5.0759999999999996</c:v>
                </c:pt>
                <c:pt idx="3473">
                  <c:v>5.274</c:v>
                </c:pt>
                <c:pt idx="3474">
                  <c:v>5.9779999999999998</c:v>
                </c:pt>
                <c:pt idx="3475">
                  <c:v>6.1020000000000003</c:v>
                </c:pt>
                <c:pt idx="3476">
                  <c:v>6.1210000000000004</c:v>
                </c:pt>
                <c:pt idx="3477">
                  <c:v>5.9640000000000004</c:v>
                </c:pt>
                <c:pt idx="3478">
                  <c:v>5.9580000000000002</c:v>
                </c:pt>
                <c:pt idx="3479">
                  <c:v>6.194</c:v>
                </c:pt>
                <c:pt idx="3480">
                  <c:v>5.9489999999999998</c:v>
                </c:pt>
                <c:pt idx="3481">
                  <c:v>6.0170000000000003</c:v>
                </c:pt>
                <c:pt idx="3482">
                  <c:v>6.1580000000000004</c:v>
                </c:pt>
                <c:pt idx="3483">
                  <c:v>5.9909999999999997</c:v>
                </c:pt>
                <c:pt idx="3484">
                  <c:v>6.4</c:v>
                </c:pt>
                <c:pt idx="3485">
                  <c:v>7.7510000000000003</c:v>
                </c:pt>
                <c:pt idx="3486">
                  <c:v>9.8219999999999992</c:v>
                </c:pt>
                <c:pt idx="3487">
                  <c:v>11.257999999999999</c:v>
                </c:pt>
                <c:pt idx="3488">
                  <c:v>12.56</c:v>
                </c:pt>
                <c:pt idx="3489">
                  <c:v>14.404999999999999</c:v>
                </c:pt>
                <c:pt idx="3490">
                  <c:v>13.972</c:v>
                </c:pt>
                <c:pt idx="3491">
                  <c:v>12.497</c:v>
                </c:pt>
                <c:pt idx="3492">
                  <c:v>11.311999999999999</c:v>
                </c:pt>
                <c:pt idx="3493">
                  <c:v>10.237</c:v>
                </c:pt>
                <c:pt idx="3494">
                  <c:v>8.5440000000000005</c:v>
                </c:pt>
                <c:pt idx="3495">
                  <c:v>8.1259999999999994</c:v>
                </c:pt>
                <c:pt idx="3496">
                  <c:v>8.0660000000000007</c:v>
                </c:pt>
                <c:pt idx="3497">
                  <c:v>7.9820000000000002</c:v>
                </c:pt>
                <c:pt idx="3498">
                  <c:v>9.0950000000000006</c:v>
                </c:pt>
                <c:pt idx="3499">
                  <c:v>10.317</c:v>
                </c:pt>
                <c:pt idx="3500">
                  <c:v>10.138</c:v>
                </c:pt>
                <c:pt idx="3501">
                  <c:v>9.9629999999999992</c:v>
                </c:pt>
                <c:pt idx="3502">
                  <c:v>9.923</c:v>
                </c:pt>
                <c:pt idx="3503">
                  <c:v>8.8190000000000008</c:v>
                </c:pt>
                <c:pt idx="3504">
                  <c:v>8.1679999999999993</c:v>
                </c:pt>
                <c:pt idx="3505">
                  <c:v>8.06</c:v>
                </c:pt>
                <c:pt idx="3506">
                  <c:v>8.4909999999999997</c:v>
                </c:pt>
                <c:pt idx="3507">
                  <c:v>8.7669999999999995</c:v>
                </c:pt>
                <c:pt idx="3508">
                  <c:v>9.1669999999999998</c:v>
                </c:pt>
                <c:pt idx="3509">
                  <c:v>9.1180000000000003</c:v>
                </c:pt>
                <c:pt idx="3510">
                  <c:v>9.4879999999999995</c:v>
                </c:pt>
                <c:pt idx="3511">
                  <c:v>8.7140000000000004</c:v>
                </c:pt>
                <c:pt idx="3512">
                  <c:v>8.4359999999999999</c:v>
                </c:pt>
                <c:pt idx="3513">
                  <c:v>8.3089999999999993</c:v>
                </c:pt>
                <c:pt idx="3514">
                  <c:v>6.8630000000000004</c:v>
                </c:pt>
                <c:pt idx="3515">
                  <c:v>6.4850000000000003</c:v>
                </c:pt>
                <c:pt idx="3516">
                  <c:v>6.9420000000000002</c:v>
                </c:pt>
                <c:pt idx="3517">
                  <c:v>6.9089999999999998</c:v>
                </c:pt>
                <c:pt idx="3518">
                  <c:v>6.319</c:v>
                </c:pt>
                <c:pt idx="3519">
                  <c:v>5.9960000000000004</c:v>
                </c:pt>
                <c:pt idx="3520">
                  <c:v>5.5659999999999998</c:v>
                </c:pt>
                <c:pt idx="3521">
                  <c:v>5.2939999999999996</c:v>
                </c:pt>
                <c:pt idx="3522">
                  <c:v>5.0990000000000002</c:v>
                </c:pt>
                <c:pt idx="3523">
                  <c:v>5.2830000000000004</c:v>
                </c:pt>
                <c:pt idx="3524">
                  <c:v>5.5250000000000004</c:v>
                </c:pt>
                <c:pt idx="3525">
                  <c:v>5.7610000000000001</c:v>
                </c:pt>
                <c:pt idx="3526">
                  <c:v>5.7789999999999999</c:v>
                </c:pt>
                <c:pt idx="3527">
                  <c:v>5.6710000000000003</c:v>
                </c:pt>
                <c:pt idx="3528">
                  <c:v>5.6310000000000002</c:v>
                </c:pt>
                <c:pt idx="3529">
                  <c:v>5.4059999999999997</c:v>
                </c:pt>
                <c:pt idx="3530">
                  <c:v>5.1020000000000003</c:v>
                </c:pt>
                <c:pt idx="3531">
                  <c:v>5.1689999999999996</c:v>
                </c:pt>
                <c:pt idx="3532">
                  <c:v>5.2329999999999997</c:v>
                </c:pt>
                <c:pt idx="3533">
                  <c:v>4.7519999999999998</c:v>
                </c:pt>
                <c:pt idx="3534">
                  <c:v>4.8150000000000004</c:v>
                </c:pt>
                <c:pt idx="3535">
                  <c:v>5.117</c:v>
                </c:pt>
                <c:pt idx="3536">
                  <c:v>4.88</c:v>
                </c:pt>
                <c:pt idx="3537">
                  <c:v>4.7729999999999997</c:v>
                </c:pt>
                <c:pt idx="3538">
                  <c:v>4.9960000000000004</c:v>
                </c:pt>
                <c:pt idx="3539">
                  <c:v>5.569</c:v>
                </c:pt>
                <c:pt idx="3540">
                  <c:v>5.8559999999999999</c:v>
                </c:pt>
                <c:pt idx="3541">
                  <c:v>5.5890000000000004</c:v>
                </c:pt>
                <c:pt idx="3542">
                  <c:v>5.8010000000000002</c:v>
                </c:pt>
                <c:pt idx="3543">
                  <c:v>5.8369999999999997</c:v>
                </c:pt>
                <c:pt idx="3544">
                  <c:v>5.976</c:v>
                </c:pt>
                <c:pt idx="3545">
                  <c:v>6.4889999999999999</c:v>
                </c:pt>
                <c:pt idx="3546">
                  <c:v>7.5289999999999999</c:v>
                </c:pt>
                <c:pt idx="3547">
                  <c:v>7.93</c:v>
                </c:pt>
                <c:pt idx="3548">
                  <c:v>8.3309999999999995</c:v>
                </c:pt>
                <c:pt idx="3549">
                  <c:v>9.6280000000000001</c:v>
                </c:pt>
                <c:pt idx="3550">
                  <c:v>9.4689999999999994</c:v>
                </c:pt>
                <c:pt idx="3551">
                  <c:v>9.0969999999999995</c:v>
                </c:pt>
                <c:pt idx="3552">
                  <c:v>8.7089999999999996</c:v>
                </c:pt>
                <c:pt idx="3553">
                  <c:v>8.3800000000000008</c:v>
                </c:pt>
                <c:pt idx="3554">
                  <c:v>8.5670000000000002</c:v>
                </c:pt>
                <c:pt idx="3555">
                  <c:v>8.4779999999999998</c:v>
                </c:pt>
                <c:pt idx="3556">
                  <c:v>8.3770000000000007</c:v>
                </c:pt>
                <c:pt idx="3557">
                  <c:v>8.3529999999999998</c:v>
                </c:pt>
                <c:pt idx="3558">
                  <c:v>10.433999999999999</c:v>
                </c:pt>
                <c:pt idx="3559">
                  <c:v>13.038</c:v>
                </c:pt>
                <c:pt idx="3560">
                  <c:v>13.613</c:v>
                </c:pt>
                <c:pt idx="3561">
                  <c:v>14.545999999999999</c:v>
                </c:pt>
                <c:pt idx="3562">
                  <c:v>14.595000000000001</c:v>
                </c:pt>
                <c:pt idx="3563">
                  <c:v>12.920999999999999</c:v>
                </c:pt>
                <c:pt idx="3564">
                  <c:v>8.7390000000000008</c:v>
                </c:pt>
                <c:pt idx="3565">
                  <c:v>8.0060000000000002</c:v>
                </c:pt>
                <c:pt idx="3566">
                  <c:v>7.3090000000000002</c:v>
                </c:pt>
                <c:pt idx="3567">
                  <c:v>7.3339999999999996</c:v>
                </c:pt>
                <c:pt idx="3568">
                  <c:v>6.98</c:v>
                </c:pt>
                <c:pt idx="3569">
                  <c:v>6.7869999999999999</c:v>
                </c:pt>
                <c:pt idx="3570">
                  <c:v>6.5640000000000001</c:v>
                </c:pt>
                <c:pt idx="3571">
                  <c:v>5.9649999999999999</c:v>
                </c:pt>
                <c:pt idx="3572">
                  <c:v>5.9020000000000001</c:v>
                </c:pt>
                <c:pt idx="3573">
                  <c:v>6.0030000000000001</c:v>
                </c:pt>
                <c:pt idx="3574">
                  <c:v>6.0119999999999996</c:v>
                </c:pt>
                <c:pt idx="3575">
                  <c:v>6.0540000000000003</c:v>
                </c:pt>
                <c:pt idx="3576">
                  <c:v>6.0410000000000004</c:v>
                </c:pt>
                <c:pt idx="3577">
                  <c:v>6.0369999999999999</c:v>
                </c:pt>
                <c:pt idx="3578">
                  <c:v>5.84</c:v>
                </c:pt>
                <c:pt idx="3579">
                  <c:v>5.5880000000000001</c:v>
                </c:pt>
                <c:pt idx="3580">
                  <c:v>5.4329999999999998</c:v>
                </c:pt>
                <c:pt idx="3581">
                  <c:v>5.6120000000000001</c:v>
                </c:pt>
                <c:pt idx="3582">
                  <c:v>5.851</c:v>
                </c:pt>
                <c:pt idx="3583">
                  <c:v>6.2949999999999999</c:v>
                </c:pt>
                <c:pt idx="3584">
                  <c:v>6.1360000000000001</c:v>
                </c:pt>
                <c:pt idx="3585">
                  <c:v>6.5279999999999996</c:v>
                </c:pt>
                <c:pt idx="3586">
                  <c:v>6.2220000000000004</c:v>
                </c:pt>
                <c:pt idx="3587">
                  <c:v>5.9729999999999999</c:v>
                </c:pt>
                <c:pt idx="3588">
                  <c:v>5.5330000000000004</c:v>
                </c:pt>
                <c:pt idx="3589">
                  <c:v>5.3559999999999999</c:v>
                </c:pt>
                <c:pt idx="3590">
                  <c:v>5.1589999999999998</c:v>
                </c:pt>
                <c:pt idx="3591">
                  <c:v>5.5030000000000001</c:v>
                </c:pt>
                <c:pt idx="3592">
                  <c:v>5.468</c:v>
                </c:pt>
                <c:pt idx="3593">
                  <c:v>5.7569999999999997</c:v>
                </c:pt>
                <c:pt idx="3594">
                  <c:v>5.8890000000000002</c:v>
                </c:pt>
                <c:pt idx="3595">
                  <c:v>5.7039999999999997</c:v>
                </c:pt>
                <c:pt idx="3596">
                  <c:v>5.4939999999999998</c:v>
                </c:pt>
                <c:pt idx="3597">
                  <c:v>5.6040000000000001</c:v>
                </c:pt>
                <c:pt idx="3598">
                  <c:v>4.9809999999999999</c:v>
                </c:pt>
                <c:pt idx="3599">
                  <c:v>5.4</c:v>
                </c:pt>
                <c:pt idx="3600">
                  <c:v>5.7960000000000003</c:v>
                </c:pt>
                <c:pt idx="3601">
                  <c:v>5.8520000000000003</c:v>
                </c:pt>
                <c:pt idx="3602">
                  <c:v>5.7009999999999996</c:v>
                </c:pt>
                <c:pt idx="3603">
                  <c:v>6.4169999999999998</c:v>
                </c:pt>
                <c:pt idx="3604">
                  <c:v>6.0650000000000004</c:v>
                </c:pt>
                <c:pt idx="3605">
                  <c:v>5.72</c:v>
                </c:pt>
                <c:pt idx="3606">
                  <c:v>5.4790000000000001</c:v>
                </c:pt>
                <c:pt idx="3607">
                  <c:v>5.274</c:v>
                </c:pt>
                <c:pt idx="3608">
                  <c:v>4.8419999999999996</c:v>
                </c:pt>
                <c:pt idx="3609">
                  <c:v>4.9039999999999999</c:v>
                </c:pt>
                <c:pt idx="3610">
                  <c:v>5.0640000000000001</c:v>
                </c:pt>
                <c:pt idx="3611">
                  <c:v>5.4020000000000001</c:v>
                </c:pt>
                <c:pt idx="3612">
                  <c:v>5.6470000000000002</c:v>
                </c:pt>
                <c:pt idx="3613">
                  <c:v>5.59</c:v>
                </c:pt>
                <c:pt idx="3614">
                  <c:v>6.2430000000000003</c:v>
                </c:pt>
                <c:pt idx="3615">
                  <c:v>5.8929999999999998</c:v>
                </c:pt>
                <c:pt idx="3616">
                  <c:v>5.9969999999999999</c:v>
                </c:pt>
                <c:pt idx="3617">
                  <c:v>6.2389999999999999</c:v>
                </c:pt>
                <c:pt idx="3618">
                  <c:v>6.9180000000000001</c:v>
                </c:pt>
                <c:pt idx="3619">
                  <c:v>8.5470000000000006</c:v>
                </c:pt>
                <c:pt idx="3620">
                  <c:v>9.1940000000000008</c:v>
                </c:pt>
                <c:pt idx="3621">
                  <c:v>9.3379999999999992</c:v>
                </c:pt>
                <c:pt idx="3622">
                  <c:v>9.1150000000000002</c:v>
                </c:pt>
                <c:pt idx="3623">
                  <c:v>8.4870000000000001</c:v>
                </c:pt>
                <c:pt idx="3624">
                  <c:v>6.8330000000000002</c:v>
                </c:pt>
                <c:pt idx="3625">
                  <c:v>6.4180000000000001</c:v>
                </c:pt>
                <c:pt idx="3626">
                  <c:v>6.1440000000000001</c:v>
                </c:pt>
                <c:pt idx="3627">
                  <c:v>5.8520000000000003</c:v>
                </c:pt>
                <c:pt idx="3628">
                  <c:v>6.0490000000000004</c:v>
                </c:pt>
                <c:pt idx="3629">
                  <c:v>5.5010000000000003</c:v>
                </c:pt>
                <c:pt idx="3630">
                  <c:v>5.1349999999999998</c:v>
                </c:pt>
                <c:pt idx="3631">
                  <c:v>5.2130000000000001</c:v>
                </c:pt>
                <c:pt idx="3632">
                  <c:v>5.2210000000000001</c:v>
                </c:pt>
                <c:pt idx="3633">
                  <c:v>4.8680000000000003</c:v>
                </c:pt>
                <c:pt idx="3634">
                  <c:v>4.4589999999999996</c:v>
                </c:pt>
                <c:pt idx="3635">
                  <c:v>4.8259999999999996</c:v>
                </c:pt>
                <c:pt idx="3636">
                  <c:v>4.6420000000000003</c:v>
                </c:pt>
                <c:pt idx="3637">
                  <c:v>5.0759999999999996</c:v>
                </c:pt>
                <c:pt idx="3638">
                  <c:v>4.8780000000000001</c:v>
                </c:pt>
                <c:pt idx="3639">
                  <c:v>4.7229999999999999</c:v>
                </c:pt>
                <c:pt idx="3640">
                  <c:v>4.5640000000000001</c:v>
                </c:pt>
                <c:pt idx="3641">
                  <c:v>5.0220000000000002</c:v>
                </c:pt>
                <c:pt idx="3642">
                  <c:v>6.2210000000000001</c:v>
                </c:pt>
                <c:pt idx="3643">
                  <c:v>8.8230000000000004</c:v>
                </c:pt>
                <c:pt idx="3644">
                  <c:v>12.321</c:v>
                </c:pt>
                <c:pt idx="3645">
                  <c:v>13.175000000000001</c:v>
                </c:pt>
                <c:pt idx="3646">
                  <c:v>13.523999999999999</c:v>
                </c:pt>
                <c:pt idx="3647">
                  <c:v>12.058</c:v>
                </c:pt>
                <c:pt idx="3648">
                  <c:v>10.103999999999999</c:v>
                </c:pt>
                <c:pt idx="3649">
                  <c:v>8.3119999999999994</c:v>
                </c:pt>
                <c:pt idx="3650">
                  <c:v>7.9889999999999999</c:v>
                </c:pt>
                <c:pt idx="3651">
                  <c:v>7.7160000000000002</c:v>
                </c:pt>
                <c:pt idx="3652">
                  <c:v>8.2110000000000003</c:v>
                </c:pt>
                <c:pt idx="3653">
                  <c:v>8.0719999999999992</c:v>
                </c:pt>
                <c:pt idx="3654">
                  <c:v>6.8029999999999999</c:v>
                </c:pt>
                <c:pt idx="3655">
                  <c:v>6.3319999999999999</c:v>
                </c:pt>
                <c:pt idx="3656">
                  <c:v>5.9029999999999996</c:v>
                </c:pt>
                <c:pt idx="3657">
                  <c:v>5.6180000000000003</c:v>
                </c:pt>
                <c:pt idx="3658">
                  <c:v>5.7510000000000003</c:v>
                </c:pt>
                <c:pt idx="3659">
                  <c:v>6.6890000000000001</c:v>
                </c:pt>
                <c:pt idx="3660">
                  <c:v>6.9169999999999998</c:v>
                </c:pt>
                <c:pt idx="3661">
                  <c:v>7.1150000000000002</c:v>
                </c:pt>
                <c:pt idx="3662">
                  <c:v>7.4950000000000001</c:v>
                </c:pt>
                <c:pt idx="3663">
                  <c:v>7.569</c:v>
                </c:pt>
                <c:pt idx="3664">
                  <c:v>7.5839999999999996</c:v>
                </c:pt>
                <c:pt idx="3665">
                  <c:v>7.4809999999999999</c:v>
                </c:pt>
                <c:pt idx="3666">
                  <c:v>7.1150000000000002</c:v>
                </c:pt>
                <c:pt idx="3667">
                  <c:v>6.1479999999999997</c:v>
                </c:pt>
                <c:pt idx="3668">
                  <c:v>6.0359999999999996</c:v>
                </c:pt>
                <c:pt idx="3669">
                  <c:v>6.1849999999999996</c:v>
                </c:pt>
                <c:pt idx="3670">
                  <c:v>6.1760000000000002</c:v>
                </c:pt>
                <c:pt idx="3671">
                  <c:v>6.18</c:v>
                </c:pt>
                <c:pt idx="3672">
                  <c:v>6.6369999999999996</c:v>
                </c:pt>
                <c:pt idx="3673">
                  <c:v>6.6829999999999998</c:v>
                </c:pt>
                <c:pt idx="3674">
                  <c:v>6.0460000000000003</c:v>
                </c:pt>
                <c:pt idx="3675">
                  <c:v>5.8949999999999996</c:v>
                </c:pt>
                <c:pt idx="3676">
                  <c:v>6.0030000000000001</c:v>
                </c:pt>
                <c:pt idx="3677">
                  <c:v>5.625</c:v>
                </c:pt>
                <c:pt idx="3678">
                  <c:v>5.2679999999999998</c:v>
                </c:pt>
                <c:pt idx="3679">
                  <c:v>4.681</c:v>
                </c:pt>
                <c:pt idx="3680">
                  <c:v>4.6619999999999999</c:v>
                </c:pt>
                <c:pt idx="3681">
                  <c:v>4.8680000000000003</c:v>
                </c:pt>
                <c:pt idx="3682">
                  <c:v>5.3579999999999997</c:v>
                </c:pt>
                <c:pt idx="3683">
                  <c:v>5.6070000000000002</c:v>
                </c:pt>
                <c:pt idx="3684">
                  <c:v>6.069</c:v>
                </c:pt>
                <c:pt idx="3685">
                  <c:v>6.4790000000000001</c:v>
                </c:pt>
                <c:pt idx="3686">
                  <c:v>6.38</c:v>
                </c:pt>
                <c:pt idx="3687">
                  <c:v>6.17</c:v>
                </c:pt>
                <c:pt idx="3688">
                  <c:v>5.9729999999999999</c:v>
                </c:pt>
                <c:pt idx="3689">
                  <c:v>6.5439999999999996</c:v>
                </c:pt>
                <c:pt idx="3690">
                  <c:v>6.6580000000000004</c:v>
                </c:pt>
                <c:pt idx="3691">
                  <c:v>6.5380000000000003</c:v>
                </c:pt>
                <c:pt idx="3692">
                  <c:v>6.5490000000000004</c:v>
                </c:pt>
                <c:pt idx="3693">
                  <c:v>6.9539999999999997</c:v>
                </c:pt>
                <c:pt idx="3694">
                  <c:v>6.5860000000000003</c:v>
                </c:pt>
                <c:pt idx="3695">
                  <c:v>6.4790000000000001</c:v>
                </c:pt>
                <c:pt idx="3696">
                  <c:v>6.6849999999999996</c:v>
                </c:pt>
                <c:pt idx="3697">
                  <c:v>6.8209999999999997</c:v>
                </c:pt>
                <c:pt idx="3698">
                  <c:v>6.3460000000000001</c:v>
                </c:pt>
                <c:pt idx="3699">
                  <c:v>6.242</c:v>
                </c:pt>
                <c:pt idx="3700">
                  <c:v>5.8659999999999997</c:v>
                </c:pt>
                <c:pt idx="3701">
                  <c:v>5.7279999999999998</c:v>
                </c:pt>
                <c:pt idx="3702">
                  <c:v>6.3239999999999998</c:v>
                </c:pt>
                <c:pt idx="3703">
                  <c:v>6.6639999999999997</c:v>
                </c:pt>
                <c:pt idx="3704">
                  <c:v>6.6980000000000004</c:v>
                </c:pt>
                <c:pt idx="3705">
                  <c:v>7.3810000000000002</c:v>
                </c:pt>
                <c:pt idx="3706">
                  <c:v>7.7169999999999996</c:v>
                </c:pt>
                <c:pt idx="3707">
                  <c:v>7.2830000000000004</c:v>
                </c:pt>
                <c:pt idx="3708">
                  <c:v>7.4980000000000002</c:v>
                </c:pt>
                <c:pt idx="3709">
                  <c:v>8.0180000000000007</c:v>
                </c:pt>
                <c:pt idx="3710">
                  <c:v>7.8959999999999999</c:v>
                </c:pt>
                <c:pt idx="3711">
                  <c:v>8.548</c:v>
                </c:pt>
                <c:pt idx="3712">
                  <c:v>9.3160000000000007</c:v>
                </c:pt>
                <c:pt idx="3713">
                  <c:v>9.673</c:v>
                </c:pt>
                <c:pt idx="3714">
                  <c:v>11.475</c:v>
                </c:pt>
                <c:pt idx="3715">
                  <c:v>11.565</c:v>
                </c:pt>
                <c:pt idx="3716">
                  <c:v>11.132999999999999</c:v>
                </c:pt>
                <c:pt idx="3717">
                  <c:v>11.039</c:v>
                </c:pt>
                <c:pt idx="3718">
                  <c:v>10.763999999999999</c:v>
                </c:pt>
                <c:pt idx="3719">
                  <c:v>10.662000000000001</c:v>
                </c:pt>
                <c:pt idx="3720">
                  <c:v>11.092000000000001</c:v>
                </c:pt>
                <c:pt idx="3721">
                  <c:v>11.356</c:v>
                </c:pt>
                <c:pt idx="3722">
                  <c:v>11.286</c:v>
                </c:pt>
                <c:pt idx="3723">
                  <c:v>11.577999999999999</c:v>
                </c:pt>
                <c:pt idx="3724">
                  <c:v>10.906000000000001</c:v>
                </c:pt>
                <c:pt idx="3725">
                  <c:v>11.012</c:v>
                </c:pt>
                <c:pt idx="3726">
                  <c:v>11.118</c:v>
                </c:pt>
                <c:pt idx="3727">
                  <c:v>11.532999999999999</c:v>
                </c:pt>
                <c:pt idx="3728">
                  <c:v>11.494999999999999</c:v>
                </c:pt>
                <c:pt idx="3729">
                  <c:v>11.073</c:v>
                </c:pt>
                <c:pt idx="3730">
                  <c:v>11.074999999999999</c:v>
                </c:pt>
                <c:pt idx="3731">
                  <c:v>10.513</c:v>
                </c:pt>
                <c:pt idx="3732">
                  <c:v>9.3989999999999991</c:v>
                </c:pt>
                <c:pt idx="3733">
                  <c:v>8.9930000000000003</c:v>
                </c:pt>
                <c:pt idx="3734">
                  <c:v>9.0139999999999993</c:v>
                </c:pt>
                <c:pt idx="3735">
                  <c:v>8.4390000000000001</c:v>
                </c:pt>
                <c:pt idx="3736">
                  <c:v>8.8019999999999996</c:v>
                </c:pt>
                <c:pt idx="3737">
                  <c:v>9.6530000000000005</c:v>
                </c:pt>
                <c:pt idx="3738">
                  <c:v>10.106</c:v>
                </c:pt>
                <c:pt idx="3739">
                  <c:v>9.2629999999999999</c:v>
                </c:pt>
                <c:pt idx="3740">
                  <c:v>9.0060000000000002</c:v>
                </c:pt>
                <c:pt idx="3741">
                  <c:v>8.6479999999999997</c:v>
                </c:pt>
                <c:pt idx="3742">
                  <c:v>8.0850000000000009</c:v>
                </c:pt>
                <c:pt idx="3743">
                  <c:v>8.17</c:v>
                </c:pt>
                <c:pt idx="3744">
                  <c:v>8.3810000000000002</c:v>
                </c:pt>
                <c:pt idx="3745">
                  <c:v>8.3420000000000005</c:v>
                </c:pt>
                <c:pt idx="3746">
                  <c:v>8.4979999999999993</c:v>
                </c:pt>
                <c:pt idx="3747">
                  <c:v>8.9090000000000007</c:v>
                </c:pt>
                <c:pt idx="3748">
                  <c:v>8.4719999999999995</c:v>
                </c:pt>
                <c:pt idx="3749">
                  <c:v>8.7870000000000008</c:v>
                </c:pt>
                <c:pt idx="3750">
                  <c:v>8.8989999999999991</c:v>
                </c:pt>
                <c:pt idx="3751">
                  <c:v>8.2899999999999991</c:v>
                </c:pt>
                <c:pt idx="3752">
                  <c:v>7.67</c:v>
                </c:pt>
                <c:pt idx="3753">
                  <c:v>7.8209999999999997</c:v>
                </c:pt>
                <c:pt idx="3754">
                  <c:v>7.1710000000000003</c:v>
                </c:pt>
                <c:pt idx="3755">
                  <c:v>7.4530000000000003</c:v>
                </c:pt>
                <c:pt idx="3756">
                  <c:v>8.6229999999999993</c:v>
                </c:pt>
                <c:pt idx="3757">
                  <c:v>9.1379999999999999</c:v>
                </c:pt>
                <c:pt idx="3758">
                  <c:v>9.2520000000000007</c:v>
                </c:pt>
                <c:pt idx="3759">
                  <c:v>9.8520000000000003</c:v>
                </c:pt>
                <c:pt idx="3760">
                  <c:v>9.6120000000000001</c:v>
                </c:pt>
                <c:pt idx="3761">
                  <c:v>8.9879999999999995</c:v>
                </c:pt>
                <c:pt idx="3762">
                  <c:v>8.5150000000000006</c:v>
                </c:pt>
                <c:pt idx="3763">
                  <c:v>8.2810000000000006</c:v>
                </c:pt>
                <c:pt idx="3764">
                  <c:v>9.0869999999999997</c:v>
                </c:pt>
                <c:pt idx="3765">
                  <c:v>9.36</c:v>
                </c:pt>
                <c:pt idx="3766">
                  <c:v>9.3989999999999991</c:v>
                </c:pt>
                <c:pt idx="3767">
                  <c:v>9.5229999999999997</c:v>
                </c:pt>
                <c:pt idx="3768">
                  <c:v>10.09</c:v>
                </c:pt>
                <c:pt idx="3769">
                  <c:v>9.5359999999999996</c:v>
                </c:pt>
                <c:pt idx="3770">
                  <c:v>9.1880000000000006</c:v>
                </c:pt>
                <c:pt idx="3771">
                  <c:v>9.06</c:v>
                </c:pt>
                <c:pt idx="3772">
                  <c:v>9.0399999999999991</c:v>
                </c:pt>
                <c:pt idx="3773">
                  <c:v>8.4710000000000001</c:v>
                </c:pt>
                <c:pt idx="3774">
                  <c:v>7.3440000000000003</c:v>
                </c:pt>
                <c:pt idx="3775">
                  <c:v>6.9219999999999997</c:v>
                </c:pt>
                <c:pt idx="3776">
                  <c:v>6.6989999999999998</c:v>
                </c:pt>
                <c:pt idx="3777">
                  <c:v>6.66</c:v>
                </c:pt>
                <c:pt idx="3778">
                  <c:v>6.5549999999999997</c:v>
                </c:pt>
                <c:pt idx="3779">
                  <c:v>6.9189999999999996</c:v>
                </c:pt>
                <c:pt idx="3780">
                  <c:v>7.4569999999999999</c:v>
                </c:pt>
                <c:pt idx="3781">
                  <c:v>6.8680000000000003</c:v>
                </c:pt>
                <c:pt idx="3782">
                  <c:v>6.718</c:v>
                </c:pt>
                <c:pt idx="3783">
                  <c:v>6.68</c:v>
                </c:pt>
                <c:pt idx="3784">
                  <c:v>5.86</c:v>
                </c:pt>
                <c:pt idx="3785">
                  <c:v>5.1340000000000003</c:v>
                </c:pt>
                <c:pt idx="3786">
                  <c:v>5.5279999999999996</c:v>
                </c:pt>
                <c:pt idx="3787">
                  <c:v>5.31</c:v>
                </c:pt>
                <c:pt idx="3788">
                  <c:v>5.3559999999999999</c:v>
                </c:pt>
                <c:pt idx="3789">
                  <c:v>6.6260000000000003</c:v>
                </c:pt>
                <c:pt idx="3790">
                  <c:v>7.1310000000000002</c:v>
                </c:pt>
                <c:pt idx="3791">
                  <c:v>7.3959999999999999</c:v>
                </c:pt>
                <c:pt idx="3792">
                  <c:v>8.0640000000000001</c:v>
                </c:pt>
                <c:pt idx="3793">
                  <c:v>7.9809999999999999</c:v>
                </c:pt>
                <c:pt idx="3794">
                  <c:v>6.7539999999999996</c:v>
                </c:pt>
                <c:pt idx="3795">
                  <c:v>6.718</c:v>
                </c:pt>
                <c:pt idx="3796">
                  <c:v>6.5890000000000004</c:v>
                </c:pt>
                <c:pt idx="3797">
                  <c:v>5.9690000000000003</c:v>
                </c:pt>
                <c:pt idx="3798">
                  <c:v>5.5380000000000003</c:v>
                </c:pt>
                <c:pt idx="3799">
                  <c:v>5.7830000000000004</c:v>
                </c:pt>
                <c:pt idx="3800">
                  <c:v>5.9290000000000003</c:v>
                </c:pt>
                <c:pt idx="3801">
                  <c:v>5.6589999999999998</c:v>
                </c:pt>
                <c:pt idx="3802">
                  <c:v>5.6790000000000003</c:v>
                </c:pt>
                <c:pt idx="3803">
                  <c:v>5.5860000000000003</c:v>
                </c:pt>
                <c:pt idx="3804">
                  <c:v>5.3330000000000002</c:v>
                </c:pt>
                <c:pt idx="3805">
                  <c:v>5.3639999999999999</c:v>
                </c:pt>
                <c:pt idx="3806">
                  <c:v>5.7140000000000004</c:v>
                </c:pt>
                <c:pt idx="3807">
                  <c:v>5.4269999999999996</c:v>
                </c:pt>
                <c:pt idx="3808">
                  <c:v>5.7750000000000004</c:v>
                </c:pt>
                <c:pt idx="3809">
                  <c:v>6.8209999999999997</c:v>
                </c:pt>
                <c:pt idx="3810">
                  <c:v>6.7869999999999999</c:v>
                </c:pt>
                <c:pt idx="3811">
                  <c:v>6.8659999999999997</c:v>
                </c:pt>
                <c:pt idx="3812">
                  <c:v>7.3220000000000001</c:v>
                </c:pt>
                <c:pt idx="3813">
                  <c:v>7.6269999999999998</c:v>
                </c:pt>
                <c:pt idx="3814">
                  <c:v>7.64</c:v>
                </c:pt>
                <c:pt idx="3815">
                  <c:v>7.3620000000000001</c:v>
                </c:pt>
                <c:pt idx="3816">
                  <c:v>7.1959999999999997</c:v>
                </c:pt>
                <c:pt idx="3817">
                  <c:v>6.88</c:v>
                </c:pt>
                <c:pt idx="3818">
                  <c:v>6.585</c:v>
                </c:pt>
                <c:pt idx="3819">
                  <c:v>5.6319999999999997</c:v>
                </c:pt>
                <c:pt idx="3820">
                  <c:v>5.7670000000000003</c:v>
                </c:pt>
                <c:pt idx="3821">
                  <c:v>5.7450000000000001</c:v>
                </c:pt>
                <c:pt idx="3822">
                  <c:v>5.7629999999999999</c:v>
                </c:pt>
                <c:pt idx="3823">
                  <c:v>5.7110000000000003</c:v>
                </c:pt>
                <c:pt idx="3824">
                  <c:v>5.9130000000000003</c:v>
                </c:pt>
                <c:pt idx="3825">
                  <c:v>5.5979999999999999</c:v>
                </c:pt>
                <c:pt idx="3826">
                  <c:v>5.4470000000000001</c:v>
                </c:pt>
                <c:pt idx="3827">
                  <c:v>5.6980000000000004</c:v>
                </c:pt>
                <c:pt idx="3828">
                  <c:v>5.8970000000000002</c:v>
                </c:pt>
                <c:pt idx="3829">
                  <c:v>6.3460000000000001</c:v>
                </c:pt>
                <c:pt idx="3830">
                  <c:v>6.8540000000000001</c:v>
                </c:pt>
                <c:pt idx="3831">
                  <c:v>7.1109999999999998</c:v>
                </c:pt>
                <c:pt idx="3832">
                  <c:v>6.9109999999999996</c:v>
                </c:pt>
                <c:pt idx="3833">
                  <c:v>6.8070000000000004</c:v>
                </c:pt>
                <c:pt idx="3834">
                  <c:v>7.5439999999999996</c:v>
                </c:pt>
                <c:pt idx="3835">
                  <c:v>7.609</c:v>
                </c:pt>
                <c:pt idx="3836">
                  <c:v>7.4240000000000004</c:v>
                </c:pt>
                <c:pt idx="3837">
                  <c:v>7.226</c:v>
                </c:pt>
                <c:pt idx="3838">
                  <c:v>7.28</c:v>
                </c:pt>
                <c:pt idx="3839">
                  <c:v>7.6619999999999999</c:v>
                </c:pt>
                <c:pt idx="3840">
                  <c:v>7.2430000000000003</c:v>
                </c:pt>
                <c:pt idx="3841">
                  <c:v>7.4870000000000001</c:v>
                </c:pt>
                <c:pt idx="3842">
                  <c:v>7.8710000000000004</c:v>
                </c:pt>
                <c:pt idx="3843">
                  <c:v>7.75</c:v>
                </c:pt>
                <c:pt idx="3844">
                  <c:v>7.1280000000000001</c:v>
                </c:pt>
                <c:pt idx="3845">
                  <c:v>7.2539999999999996</c:v>
                </c:pt>
                <c:pt idx="3846">
                  <c:v>7.1269999999999998</c:v>
                </c:pt>
                <c:pt idx="3847">
                  <c:v>6.71</c:v>
                </c:pt>
                <c:pt idx="3848">
                  <c:v>7.1180000000000003</c:v>
                </c:pt>
                <c:pt idx="3849">
                  <c:v>6.61</c:v>
                </c:pt>
                <c:pt idx="3850">
                  <c:v>6.4260000000000002</c:v>
                </c:pt>
                <c:pt idx="3851">
                  <c:v>6.5720000000000001</c:v>
                </c:pt>
                <c:pt idx="3852">
                  <c:v>7.3460000000000001</c:v>
                </c:pt>
                <c:pt idx="3853">
                  <c:v>7.0789999999999997</c:v>
                </c:pt>
                <c:pt idx="3854">
                  <c:v>7.6230000000000002</c:v>
                </c:pt>
                <c:pt idx="3855">
                  <c:v>7.6580000000000004</c:v>
                </c:pt>
                <c:pt idx="3856">
                  <c:v>7.6150000000000002</c:v>
                </c:pt>
                <c:pt idx="3857">
                  <c:v>7.7839999999999998</c:v>
                </c:pt>
                <c:pt idx="3858">
                  <c:v>8.0229999999999997</c:v>
                </c:pt>
                <c:pt idx="3859">
                  <c:v>8.2639999999999993</c:v>
                </c:pt>
                <c:pt idx="3860">
                  <c:v>8.5069999999999997</c:v>
                </c:pt>
                <c:pt idx="3861">
                  <c:v>8.1150000000000002</c:v>
                </c:pt>
                <c:pt idx="3862">
                  <c:v>7.2949999999999999</c:v>
                </c:pt>
                <c:pt idx="3863">
                  <c:v>7.0330000000000004</c:v>
                </c:pt>
                <c:pt idx="3864">
                  <c:v>5.782</c:v>
                </c:pt>
                <c:pt idx="3865">
                  <c:v>6.3310000000000004</c:v>
                </c:pt>
                <c:pt idx="3866">
                  <c:v>6.694</c:v>
                </c:pt>
                <c:pt idx="3867">
                  <c:v>7.1559999999999997</c:v>
                </c:pt>
                <c:pt idx="3868">
                  <c:v>7.05</c:v>
                </c:pt>
                <c:pt idx="3869">
                  <c:v>7.3680000000000003</c:v>
                </c:pt>
                <c:pt idx="3870">
                  <c:v>6.298</c:v>
                </c:pt>
                <c:pt idx="3871">
                  <c:v>5.9930000000000003</c:v>
                </c:pt>
                <c:pt idx="3872">
                  <c:v>5.6340000000000003</c:v>
                </c:pt>
                <c:pt idx="3873">
                  <c:v>5.27</c:v>
                </c:pt>
                <c:pt idx="3874">
                  <c:v>4.5449999999999999</c:v>
                </c:pt>
                <c:pt idx="3875">
                  <c:v>4.6150000000000002</c:v>
                </c:pt>
                <c:pt idx="3876">
                  <c:v>4.657</c:v>
                </c:pt>
                <c:pt idx="3877">
                  <c:v>4.827</c:v>
                </c:pt>
                <c:pt idx="3878">
                  <c:v>4.9189999999999996</c:v>
                </c:pt>
                <c:pt idx="3879">
                  <c:v>5.3109999999999999</c:v>
                </c:pt>
                <c:pt idx="3880">
                  <c:v>5.5170000000000003</c:v>
                </c:pt>
                <c:pt idx="3881">
                  <c:v>5.3540000000000001</c:v>
                </c:pt>
                <c:pt idx="3882">
                  <c:v>5.3029999999999999</c:v>
                </c:pt>
                <c:pt idx="3883">
                  <c:v>5.4569999999999999</c:v>
                </c:pt>
                <c:pt idx="3884">
                  <c:v>5.5869999999999997</c:v>
                </c:pt>
                <c:pt idx="3885">
                  <c:v>5.9550000000000001</c:v>
                </c:pt>
                <c:pt idx="3886">
                  <c:v>6.6219999999999999</c:v>
                </c:pt>
                <c:pt idx="3887">
                  <c:v>6.62</c:v>
                </c:pt>
                <c:pt idx="3888">
                  <c:v>6.8440000000000003</c:v>
                </c:pt>
                <c:pt idx="3889">
                  <c:v>6.9160000000000004</c:v>
                </c:pt>
                <c:pt idx="3890">
                  <c:v>6.9290000000000003</c:v>
                </c:pt>
                <c:pt idx="3891">
                  <c:v>6.0709999999999997</c:v>
                </c:pt>
                <c:pt idx="3892">
                  <c:v>5.9260000000000002</c:v>
                </c:pt>
                <c:pt idx="3893">
                  <c:v>5.6340000000000003</c:v>
                </c:pt>
                <c:pt idx="3894">
                  <c:v>5.9859999999999998</c:v>
                </c:pt>
                <c:pt idx="3895">
                  <c:v>5.782</c:v>
                </c:pt>
                <c:pt idx="3896">
                  <c:v>6.2750000000000004</c:v>
                </c:pt>
                <c:pt idx="3897">
                  <c:v>6.6920000000000002</c:v>
                </c:pt>
                <c:pt idx="3898">
                  <c:v>7.3780000000000001</c:v>
                </c:pt>
                <c:pt idx="3899">
                  <c:v>8.3079999999999998</c:v>
                </c:pt>
                <c:pt idx="3900">
                  <c:v>8.81</c:v>
                </c:pt>
                <c:pt idx="3901">
                  <c:v>9.3490000000000002</c:v>
                </c:pt>
                <c:pt idx="3902">
                  <c:v>9.2929999999999993</c:v>
                </c:pt>
                <c:pt idx="3903">
                  <c:v>8.7690000000000001</c:v>
                </c:pt>
                <c:pt idx="3904">
                  <c:v>9.9710000000000001</c:v>
                </c:pt>
                <c:pt idx="3905">
                  <c:v>9.6720000000000006</c:v>
                </c:pt>
                <c:pt idx="3906">
                  <c:v>9.484</c:v>
                </c:pt>
                <c:pt idx="3907">
                  <c:v>9.3960000000000008</c:v>
                </c:pt>
                <c:pt idx="3908">
                  <c:v>9.7050000000000001</c:v>
                </c:pt>
                <c:pt idx="3909">
                  <c:v>10.145</c:v>
                </c:pt>
                <c:pt idx="3910">
                  <c:v>11.515000000000001</c:v>
                </c:pt>
                <c:pt idx="3911">
                  <c:v>11.974</c:v>
                </c:pt>
                <c:pt idx="3912">
                  <c:v>12.163</c:v>
                </c:pt>
                <c:pt idx="3913">
                  <c:v>11.958</c:v>
                </c:pt>
                <c:pt idx="3914">
                  <c:v>10.516999999999999</c:v>
                </c:pt>
                <c:pt idx="3915">
                  <c:v>9.1809999999999992</c:v>
                </c:pt>
                <c:pt idx="3916">
                  <c:v>8.1180000000000003</c:v>
                </c:pt>
                <c:pt idx="3917">
                  <c:v>7.6639999999999997</c:v>
                </c:pt>
                <c:pt idx="3918">
                  <c:v>7.2770000000000001</c:v>
                </c:pt>
                <c:pt idx="3919">
                  <c:v>6.2309999999999999</c:v>
                </c:pt>
                <c:pt idx="3920">
                  <c:v>5.6849999999999996</c:v>
                </c:pt>
                <c:pt idx="3921">
                  <c:v>5.73</c:v>
                </c:pt>
                <c:pt idx="3922">
                  <c:v>5.9260000000000002</c:v>
                </c:pt>
                <c:pt idx="3923">
                  <c:v>6.1769999999999996</c:v>
                </c:pt>
                <c:pt idx="3924">
                  <c:v>5.5650000000000004</c:v>
                </c:pt>
                <c:pt idx="3925">
                  <c:v>5.7190000000000003</c:v>
                </c:pt>
                <c:pt idx="3926">
                  <c:v>6.1740000000000004</c:v>
                </c:pt>
                <c:pt idx="3927">
                  <c:v>6.1079999999999997</c:v>
                </c:pt>
                <c:pt idx="3928">
                  <c:v>6.3339999999999996</c:v>
                </c:pt>
                <c:pt idx="3929">
                  <c:v>7.2140000000000004</c:v>
                </c:pt>
                <c:pt idx="3930">
                  <c:v>7.1319999999999997</c:v>
                </c:pt>
                <c:pt idx="3931">
                  <c:v>7.0140000000000002</c:v>
                </c:pt>
                <c:pt idx="3932">
                  <c:v>7.0970000000000004</c:v>
                </c:pt>
                <c:pt idx="3933">
                  <c:v>6.7190000000000003</c:v>
                </c:pt>
                <c:pt idx="3934">
                  <c:v>6.2110000000000003</c:v>
                </c:pt>
                <c:pt idx="3935">
                  <c:v>6.5590000000000002</c:v>
                </c:pt>
                <c:pt idx="3936">
                  <c:v>6.4119999999999999</c:v>
                </c:pt>
                <c:pt idx="3937">
                  <c:v>6.2240000000000002</c:v>
                </c:pt>
                <c:pt idx="3938">
                  <c:v>6.4080000000000004</c:v>
                </c:pt>
                <c:pt idx="3939">
                  <c:v>6.649</c:v>
                </c:pt>
                <c:pt idx="3940">
                  <c:v>7.2110000000000003</c:v>
                </c:pt>
                <c:pt idx="3941">
                  <c:v>7.3959999999999999</c:v>
                </c:pt>
                <c:pt idx="3942">
                  <c:v>7.5069999999999997</c:v>
                </c:pt>
                <c:pt idx="3943">
                  <c:v>7.9450000000000003</c:v>
                </c:pt>
                <c:pt idx="3944">
                  <c:v>8.2110000000000003</c:v>
                </c:pt>
                <c:pt idx="3945">
                  <c:v>7.5739999999999998</c:v>
                </c:pt>
                <c:pt idx="3946">
                  <c:v>7.4050000000000002</c:v>
                </c:pt>
                <c:pt idx="3947">
                  <c:v>7.4560000000000004</c:v>
                </c:pt>
                <c:pt idx="3948">
                  <c:v>6.8360000000000003</c:v>
                </c:pt>
                <c:pt idx="3949">
                  <c:v>5.718</c:v>
                </c:pt>
                <c:pt idx="3950">
                  <c:v>5.4790000000000001</c:v>
                </c:pt>
                <c:pt idx="3951">
                  <c:v>5.3220000000000001</c:v>
                </c:pt>
                <c:pt idx="3952">
                  <c:v>4.8920000000000003</c:v>
                </c:pt>
                <c:pt idx="3953">
                  <c:v>5.1159999999999997</c:v>
                </c:pt>
                <c:pt idx="3954">
                  <c:v>5.2210000000000001</c:v>
                </c:pt>
                <c:pt idx="3955">
                  <c:v>4.9909999999999997</c:v>
                </c:pt>
                <c:pt idx="3956">
                  <c:v>5.0549999999999997</c:v>
                </c:pt>
                <c:pt idx="3957">
                  <c:v>4.9770000000000003</c:v>
                </c:pt>
                <c:pt idx="3958">
                  <c:v>4.7949999999999999</c:v>
                </c:pt>
                <c:pt idx="3959">
                  <c:v>4.59</c:v>
                </c:pt>
                <c:pt idx="3960">
                  <c:v>4.5519999999999996</c:v>
                </c:pt>
                <c:pt idx="3961">
                  <c:v>4.3869999999999996</c:v>
                </c:pt>
                <c:pt idx="3962">
                  <c:v>4.8940000000000001</c:v>
                </c:pt>
                <c:pt idx="3963">
                  <c:v>4.7169999999999996</c:v>
                </c:pt>
                <c:pt idx="3964">
                  <c:v>4.8289999999999997</c:v>
                </c:pt>
                <c:pt idx="3965">
                  <c:v>4.9930000000000003</c:v>
                </c:pt>
                <c:pt idx="3966">
                  <c:v>4.9189999999999996</c:v>
                </c:pt>
                <c:pt idx="3967">
                  <c:v>4.9729999999999999</c:v>
                </c:pt>
                <c:pt idx="3968">
                  <c:v>5.4539999999999997</c:v>
                </c:pt>
                <c:pt idx="3969">
                  <c:v>5.7220000000000004</c:v>
                </c:pt>
                <c:pt idx="3970">
                  <c:v>5.7690000000000001</c:v>
                </c:pt>
                <c:pt idx="3971">
                  <c:v>6.0750000000000002</c:v>
                </c:pt>
                <c:pt idx="3972">
                  <c:v>5.7830000000000004</c:v>
                </c:pt>
                <c:pt idx="3973">
                  <c:v>5.5190000000000001</c:v>
                </c:pt>
                <c:pt idx="3974">
                  <c:v>5.1980000000000004</c:v>
                </c:pt>
                <c:pt idx="3975">
                  <c:v>5.4580000000000002</c:v>
                </c:pt>
                <c:pt idx="3976">
                  <c:v>4.8529999999999998</c:v>
                </c:pt>
                <c:pt idx="3977">
                  <c:v>4.8609999999999998</c:v>
                </c:pt>
                <c:pt idx="3978">
                  <c:v>4.7530000000000001</c:v>
                </c:pt>
                <c:pt idx="3979">
                  <c:v>4.4470000000000001</c:v>
                </c:pt>
                <c:pt idx="3980">
                  <c:v>3.867</c:v>
                </c:pt>
                <c:pt idx="3981">
                  <c:v>3.9140000000000001</c:v>
                </c:pt>
                <c:pt idx="3982">
                  <c:v>3.5979999999999999</c:v>
                </c:pt>
                <c:pt idx="3983">
                  <c:v>3.5670000000000002</c:v>
                </c:pt>
                <c:pt idx="3984">
                  <c:v>3.5609999999999999</c:v>
                </c:pt>
                <c:pt idx="3985">
                  <c:v>3.9740000000000002</c:v>
                </c:pt>
                <c:pt idx="3986">
                  <c:v>4.3609999999999998</c:v>
                </c:pt>
                <c:pt idx="3987">
                  <c:v>4.6120000000000001</c:v>
                </c:pt>
                <c:pt idx="3988">
                  <c:v>4.7309999999999999</c:v>
                </c:pt>
                <c:pt idx="3989">
                  <c:v>5.4539999999999997</c:v>
                </c:pt>
                <c:pt idx="3990">
                  <c:v>5.1459999999999999</c:v>
                </c:pt>
                <c:pt idx="3991">
                  <c:v>5.3250000000000002</c:v>
                </c:pt>
                <c:pt idx="3992">
                  <c:v>5.234</c:v>
                </c:pt>
                <c:pt idx="3993">
                  <c:v>4.9429999999999996</c:v>
                </c:pt>
                <c:pt idx="3994">
                  <c:v>5.5830000000000002</c:v>
                </c:pt>
                <c:pt idx="3995">
                  <c:v>6.0460000000000003</c:v>
                </c:pt>
                <c:pt idx="3996">
                  <c:v>5.7370000000000001</c:v>
                </c:pt>
                <c:pt idx="3997">
                  <c:v>5.9359999999999999</c:v>
                </c:pt>
                <c:pt idx="3998">
                  <c:v>6.4109999999999996</c:v>
                </c:pt>
                <c:pt idx="3999">
                  <c:v>5.9279999999999999</c:v>
                </c:pt>
                <c:pt idx="4000">
                  <c:v>5.444</c:v>
                </c:pt>
                <c:pt idx="4001">
                  <c:v>5.9320000000000004</c:v>
                </c:pt>
                <c:pt idx="4002">
                  <c:v>6.2750000000000004</c:v>
                </c:pt>
                <c:pt idx="4003">
                  <c:v>6.63</c:v>
                </c:pt>
                <c:pt idx="4004">
                  <c:v>7.3070000000000004</c:v>
                </c:pt>
                <c:pt idx="4005">
                  <c:v>8.17</c:v>
                </c:pt>
                <c:pt idx="4006">
                  <c:v>8.41</c:v>
                </c:pt>
                <c:pt idx="4007">
                  <c:v>8.6630000000000003</c:v>
                </c:pt>
                <c:pt idx="4008">
                  <c:v>8.7509999999999994</c:v>
                </c:pt>
                <c:pt idx="4009">
                  <c:v>8.3339999999999996</c:v>
                </c:pt>
                <c:pt idx="4010">
                  <c:v>8.5380000000000003</c:v>
                </c:pt>
                <c:pt idx="4011">
                  <c:v>7.6559999999999997</c:v>
                </c:pt>
                <c:pt idx="4012">
                  <c:v>7.7210000000000001</c:v>
                </c:pt>
                <c:pt idx="4013">
                  <c:v>7.8239999999999998</c:v>
                </c:pt>
                <c:pt idx="4014">
                  <c:v>8.6679999999999993</c:v>
                </c:pt>
                <c:pt idx="4015">
                  <c:v>8.234</c:v>
                </c:pt>
                <c:pt idx="4016">
                  <c:v>9.0670000000000002</c:v>
                </c:pt>
                <c:pt idx="4017">
                  <c:v>8.3379999999999992</c:v>
                </c:pt>
                <c:pt idx="4018">
                  <c:v>7.9210000000000003</c:v>
                </c:pt>
                <c:pt idx="4019">
                  <c:v>7.7510000000000003</c:v>
                </c:pt>
                <c:pt idx="4020">
                  <c:v>7.6360000000000001</c:v>
                </c:pt>
                <c:pt idx="4021">
                  <c:v>7.5350000000000001</c:v>
                </c:pt>
                <c:pt idx="4022">
                  <c:v>8.4979999999999993</c:v>
                </c:pt>
                <c:pt idx="4023">
                  <c:v>8.35</c:v>
                </c:pt>
                <c:pt idx="4024">
                  <c:v>8.5510000000000002</c:v>
                </c:pt>
                <c:pt idx="4025">
                  <c:v>8.7040000000000006</c:v>
                </c:pt>
                <c:pt idx="4026">
                  <c:v>8.4909999999999997</c:v>
                </c:pt>
                <c:pt idx="4027">
                  <c:v>7.556</c:v>
                </c:pt>
                <c:pt idx="4028">
                  <c:v>7.3529999999999998</c:v>
                </c:pt>
                <c:pt idx="4029">
                  <c:v>6.6020000000000003</c:v>
                </c:pt>
                <c:pt idx="4030">
                  <c:v>6.351</c:v>
                </c:pt>
                <c:pt idx="4031">
                  <c:v>5.9660000000000002</c:v>
                </c:pt>
                <c:pt idx="4032">
                  <c:v>6.2309999999999999</c:v>
                </c:pt>
                <c:pt idx="4033">
                  <c:v>6.6120000000000001</c:v>
                </c:pt>
                <c:pt idx="4034">
                  <c:v>6.2830000000000004</c:v>
                </c:pt>
                <c:pt idx="4035">
                  <c:v>5.9610000000000003</c:v>
                </c:pt>
                <c:pt idx="4036">
                  <c:v>6.4050000000000002</c:v>
                </c:pt>
                <c:pt idx="4037">
                  <c:v>6.0759999999999996</c:v>
                </c:pt>
                <c:pt idx="4038">
                  <c:v>5.492</c:v>
                </c:pt>
                <c:pt idx="4039">
                  <c:v>5.1740000000000004</c:v>
                </c:pt>
                <c:pt idx="4040">
                  <c:v>5.13</c:v>
                </c:pt>
                <c:pt idx="4041">
                  <c:v>4.9829999999999997</c:v>
                </c:pt>
                <c:pt idx="4042">
                  <c:v>5.0540000000000003</c:v>
                </c:pt>
                <c:pt idx="4043">
                  <c:v>5.4669999999999996</c:v>
                </c:pt>
                <c:pt idx="4044">
                  <c:v>5.0880000000000001</c:v>
                </c:pt>
                <c:pt idx="4045">
                  <c:v>5.3970000000000002</c:v>
                </c:pt>
                <c:pt idx="4046">
                  <c:v>5.63</c:v>
                </c:pt>
                <c:pt idx="4047">
                  <c:v>5.9749999999999996</c:v>
                </c:pt>
                <c:pt idx="4048">
                  <c:v>5.9960000000000004</c:v>
                </c:pt>
                <c:pt idx="4049">
                  <c:v>6.1310000000000002</c:v>
                </c:pt>
                <c:pt idx="4050">
                  <c:v>5.8129999999999997</c:v>
                </c:pt>
                <c:pt idx="4051">
                  <c:v>5.1859999999999999</c:v>
                </c:pt>
                <c:pt idx="4052">
                  <c:v>5.024</c:v>
                </c:pt>
                <c:pt idx="4053">
                  <c:v>4.9989999999999997</c:v>
                </c:pt>
                <c:pt idx="4054">
                  <c:v>4.8029999999999999</c:v>
                </c:pt>
                <c:pt idx="4055">
                  <c:v>4.609</c:v>
                </c:pt>
                <c:pt idx="4056">
                  <c:v>5.0229999999999997</c:v>
                </c:pt>
                <c:pt idx="4057">
                  <c:v>5.069</c:v>
                </c:pt>
                <c:pt idx="4058">
                  <c:v>4.4690000000000003</c:v>
                </c:pt>
                <c:pt idx="4059">
                  <c:v>4.718</c:v>
                </c:pt>
                <c:pt idx="4060">
                  <c:v>4.9809999999999999</c:v>
                </c:pt>
                <c:pt idx="4061">
                  <c:v>4.6379999999999999</c:v>
                </c:pt>
                <c:pt idx="4062">
                  <c:v>4.7590000000000003</c:v>
                </c:pt>
                <c:pt idx="4063">
                  <c:v>4.9870000000000001</c:v>
                </c:pt>
                <c:pt idx="4064">
                  <c:v>5.0830000000000002</c:v>
                </c:pt>
                <c:pt idx="4065">
                  <c:v>5.157</c:v>
                </c:pt>
                <c:pt idx="4066">
                  <c:v>5.3879999999999999</c:v>
                </c:pt>
                <c:pt idx="4067">
                  <c:v>4.9800000000000004</c:v>
                </c:pt>
                <c:pt idx="4068">
                  <c:v>5.2220000000000004</c:v>
                </c:pt>
                <c:pt idx="4069">
                  <c:v>4.1879999999999997</c:v>
                </c:pt>
                <c:pt idx="4070">
                  <c:v>4.4359999999999999</c:v>
                </c:pt>
                <c:pt idx="4071">
                  <c:v>4.4950000000000001</c:v>
                </c:pt>
                <c:pt idx="4072">
                  <c:v>4.6580000000000004</c:v>
                </c:pt>
                <c:pt idx="4073">
                  <c:v>4.4080000000000004</c:v>
                </c:pt>
                <c:pt idx="4074">
                  <c:v>4.8940000000000001</c:v>
                </c:pt>
                <c:pt idx="4075">
                  <c:v>4.8079999999999998</c:v>
                </c:pt>
                <c:pt idx="4076">
                  <c:v>4.7779999999999996</c:v>
                </c:pt>
                <c:pt idx="4077">
                  <c:v>4.53</c:v>
                </c:pt>
                <c:pt idx="4078">
                  <c:v>4.4459999999999997</c:v>
                </c:pt>
                <c:pt idx="4079">
                  <c:v>4.3470000000000004</c:v>
                </c:pt>
                <c:pt idx="4080">
                  <c:v>4.0599999999999996</c:v>
                </c:pt>
                <c:pt idx="4081">
                  <c:v>3.9</c:v>
                </c:pt>
                <c:pt idx="4082">
                  <c:v>3.9809999999999999</c:v>
                </c:pt>
                <c:pt idx="4083">
                  <c:v>4.2450000000000001</c:v>
                </c:pt>
                <c:pt idx="4084">
                  <c:v>5.4630000000000001</c:v>
                </c:pt>
                <c:pt idx="4085">
                  <c:v>5.5129999999999999</c:v>
                </c:pt>
                <c:pt idx="4086">
                  <c:v>5.6849999999999996</c:v>
                </c:pt>
                <c:pt idx="4087">
                  <c:v>5.641</c:v>
                </c:pt>
                <c:pt idx="4088">
                  <c:v>5.5609999999999999</c:v>
                </c:pt>
                <c:pt idx="4089">
                  <c:v>5.0090000000000003</c:v>
                </c:pt>
                <c:pt idx="4090">
                  <c:v>5.0449999999999999</c:v>
                </c:pt>
                <c:pt idx="4091">
                  <c:v>4.9989999999999997</c:v>
                </c:pt>
                <c:pt idx="4092">
                  <c:v>4.968</c:v>
                </c:pt>
                <c:pt idx="4093">
                  <c:v>4.8460000000000001</c:v>
                </c:pt>
                <c:pt idx="4094">
                  <c:v>4.8879999999999999</c:v>
                </c:pt>
                <c:pt idx="4095">
                  <c:v>5.1260000000000003</c:v>
                </c:pt>
                <c:pt idx="4096">
                  <c:v>5.2140000000000004</c:v>
                </c:pt>
                <c:pt idx="4097">
                  <c:v>5.41</c:v>
                </c:pt>
                <c:pt idx="4098">
                  <c:v>5.7460000000000004</c:v>
                </c:pt>
                <c:pt idx="4099">
                  <c:v>6.73</c:v>
                </c:pt>
                <c:pt idx="4100">
                  <c:v>6.6520000000000001</c:v>
                </c:pt>
                <c:pt idx="4101">
                  <c:v>6.6429999999999998</c:v>
                </c:pt>
                <c:pt idx="4102">
                  <c:v>6.6059999999999999</c:v>
                </c:pt>
                <c:pt idx="4103">
                  <c:v>6.593</c:v>
                </c:pt>
                <c:pt idx="4104">
                  <c:v>5.2720000000000002</c:v>
                </c:pt>
                <c:pt idx="4105">
                  <c:v>5.1440000000000001</c:v>
                </c:pt>
                <c:pt idx="4106">
                  <c:v>4.93</c:v>
                </c:pt>
                <c:pt idx="4107">
                  <c:v>4.5119999999999996</c:v>
                </c:pt>
                <c:pt idx="4108">
                  <c:v>4.1289999999999996</c:v>
                </c:pt>
                <c:pt idx="4109">
                  <c:v>3.96</c:v>
                </c:pt>
                <c:pt idx="4110">
                  <c:v>4.1180000000000003</c:v>
                </c:pt>
                <c:pt idx="4111">
                  <c:v>4.4870000000000001</c:v>
                </c:pt>
                <c:pt idx="4112">
                  <c:v>4.7809999999999997</c:v>
                </c:pt>
                <c:pt idx="4113">
                  <c:v>5.4889999999999999</c:v>
                </c:pt>
                <c:pt idx="4114">
                  <c:v>7.6130000000000004</c:v>
                </c:pt>
                <c:pt idx="4115">
                  <c:v>8.1460000000000008</c:v>
                </c:pt>
                <c:pt idx="4116">
                  <c:v>8.3049999999999997</c:v>
                </c:pt>
                <c:pt idx="4117">
                  <c:v>8.11</c:v>
                </c:pt>
                <c:pt idx="4118">
                  <c:v>9.7349999999999994</c:v>
                </c:pt>
                <c:pt idx="4119">
                  <c:v>10.266999999999999</c:v>
                </c:pt>
                <c:pt idx="4120">
                  <c:v>10.167999999999999</c:v>
                </c:pt>
                <c:pt idx="4121">
                  <c:v>10.103</c:v>
                </c:pt>
                <c:pt idx="4122">
                  <c:v>10.727</c:v>
                </c:pt>
                <c:pt idx="4123">
                  <c:v>8.7520000000000007</c:v>
                </c:pt>
                <c:pt idx="4124">
                  <c:v>7.6459999999999999</c:v>
                </c:pt>
                <c:pt idx="4125">
                  <c:v>7.1959999999999997</c:v>
                </c:pt>
                <c:pt idx="4126">
                  <c:v>6.7389999999999999</c:v>
                </c:pt>
                <c:pt idx="4127">
                  <c:v>6.6310000000000002</c:v>
                </c:pt>
                <c:pt idx="4128">
                  <c:v>6.3109999999999999</c:v>
                </c:pt>
                <c:pt idx="4129">
                  <c:v>5.2839999999999998</c:v>
                </c:pt>
                <c:pt idx="4130">
                  <c:v>5.59</c:v>
                </c:pt>
                <c:pt idx="4131">
                  <c:v>5.6639999999999997</c:v>
                </c:pt>
                <c:pt idx="4132">
                  <c:v>5.3470000000000004</c:v>
                </c:pt>
                <c:pt idx="4133">
                  <c:v>5.9169999999999998</c:v>
                </c:pt>
                <c:pt idx="4134">
                  <c:v>5.0439999999999996</c:v>
                </c:pt>
                <c:pt idx="4135">
                  <c:v>4.4509999999999996</c:v>
                </c:pt>
                <c:pt idx="4136">
                  <c:v>4.5869999999999997</c:v>
                </c:pt>
                <c:pt idx="4137">
                  <c:v>4.6100000000000003</c:v>
                </c:pt>
                <c:pt idx="4138">
                  <c:v>4.0190000000000001</c:v>
                </c:pt>
                <c:pt idx="4139">
                  <c:v>4.1059999999999999</c:v>
                </c:pt>
                <c:pt idx="4140">
                  <c:v>4.1459999999999999</c:v>
                </c:pt>
                <c:pt idx="4141">
                  <c:v>3.7480000000000002</c:v>
                </c:pt>
                <c:pt idx="4142">
                  <c:v>3.452</c:v>
                </c:pt>
                <c:pt idx="4143">
                  <c:v>3.3940000000000001</c:v>
                </c:pt>
                <c:pt idx="4144">
                  <c:v>4.0069999999999997</c:v>
                </c:pt>
                <c:pt idx="4145">
                  <c:v>4.0960000000000001</c:v>
                </c:pt>
                <c:pt idx="4146">
                  <c:v>4.6289999999999996</c:v>
                </c:pt>
                <c:pt idx="4147">
                  <c:v>5.0990000000000002</c:v>
                </c:pt>
                <c:pt idx="4148">
                  <c:v>5.8259999999999996</c:v>
                </c:pt>
                <c:pt idx="4149">
                  <c:v>5.367</c:v>
                </c:pt>
                <c:pt idx="4150">
                  <c:v>5.4409999999999998</c:v>
                </c:pt>
                <c:pt idx="4151">
                  <c:v>5.125</c:v>
                </c:pt>
                <c:pt idx="4152">
                  <c:v>4.9770000000000003</c:v>
                </c:pt>
                <c:pt idx="4153">
                  <c:v>4.1859999999999999</c:v>
                </c:pt>
                <c:pt idx="4154">
                  <c:v>4.5119999999999996</c:v>
                </c:pt>
                <c:pt idx="4155">
                  <c:v>4.0629999999999997</c:v>
                </c:pt>
                <c:pt idx="4156">
                  <c:v>4.0910000000000002</c:v>
                </c:pt>
                <c:pt idx="4157">
                  <c:v>3.8090000000000002</c:v>
                </c:pt>
                <c:pt idx="4158">
                  <c:v>4.1559999999999997</c:v>
                </c:pt>
                <c:pt idx="4159">
                  <c:v>4.3449999999999998</c:v>
                </c:pt>
                <c:pt idx="4160">
                  <c:v>4.49</c:v>
                </c:pt>
                <c:pt idx="4161">
                  <c:v>4.4969999999999999</c:v>
                </c:pt>
                <c:pt idx="4162">
                  <c:v>4.7249999999999996</c:v>
                </c:pt>
                <c:pt idx="4163">
                  <c:v>4.8520000000000003</c:v>
                </c:pt>
                <c:pt idx="4164">
                  <c:v>4.5830000000000002</c:v>
                </c:pt>
                <c:pt idx="4165">
                  <c:v>4.7050000000000001</c:v>
                </c:pt>
                <c:pt idx="4166">
                  <c:v>5.0129999999999999</c:v>
                </c:pt>
                <c:pt idx="4167">
                  <c:v>5.4870000000000001</c:v>
                </c:pt>
                <c:pt idx="4168">
                  <c:v>5.2050000000000001</c:v>
                </c:pt>
                <c:pt idx="4169">
                  <c:v>4.9059999999999997</c:v>
                </c:pt>
                <c:pt idx="4170">
                  <c:v>4.82</c:v>
                </c:pt>
                <c:pt idx="4171">
                  <c:v>4.6660000000000004</c:v>
                </c:pt>
                <c:pt idx="4172">
                  <c:v>4.3890000000000002</c:v>
                </c:pt>
                <c:pt idx="4173">
                  <c:v>4.5960000000000001</c:v>
                </c:pt>
                <c:pt idx="4174">
                  <c:v>4.8970000000000002</c:v>
                </c:pt>
                <c:pt idx="4175">
                  <c:v>5.0049999999999999</c:v>
                </c:pt>
                <c:pt idx="4176">
                  <c:v>4.5890000000000004</c:v>
                </c:pt>
                <c:pt idx="4177">
                  <c:v>4.5780000000000003</c:v>
                </c:pt>
                <c:pt idx="4178">
                  <c:v>4.7729999999999997</c:v>
                </c:pt>
                <c:pt idx="4179">
                  <c:v>5.0759999999999996</c:v>
                </c:pt>
                <c:pt idx="4180">
                  <c:v>5.2389999999999999</c:v>
                </c:pt>
                <c:pt idx="4181">
                  <c:v>5.4269999999999996</c:v>
                </c:pt>
                <c:pt idx="4182">
                  <c:v>5.5</c:v>
                </c:pt>
                <c:pt idx="4183">
                  <c:v>5.3410000000000002</c:v>
                </c:pt>
                <c:pt idx="4184">
                  <c:v>5.375</c:v>
                </c:pt>
                <c:pt idx="4185">
                  <c:v>5.4530000000000003</c:v>
                </c:pt>
                <c:pt idx="4186">
                  <c:v>5.4390000000000001</c:v>
                </c:pt>
                <c:pt idx="4187">
                  <c:v>5.2140000000000004</c:v>
                </c:pt>
                <c:pt idx="4188">
                  <c:v>5.04</c:v>
                </c:pt>
                <c:pt idx="4189">
                  <c:v>4.4770000000000003</c:v>
                </c:pt>
                <c:pt idx="4190">
                  <c:v>4.4450000000000003</c:v>
                </c:pt>
                <c:pt idx="4191">
                  <c:v>4.5720000000000001</c:v>
                </c:pt>
                <c:pt idx="4192">
                  <c:v>4.4740000000000002</c:v>
                </c:pt>
                <c:pt idx="4193">
                  <c:v>4.3730000000000002</c:v>
                </c:pt>
                <c:pt idx="4194">
                  <c:v>4.4580000000000002</c:v>
                </c:pt>
                <c:pt idx="4195">
                  <c:v>3.782</c:v>
                </c:pt>
                <c:pt idx="4196">
                  <c:v>3.7090000000000001</c:v>
                </c:pt>
                <c:pt idx="4197">
                  <c:v>3.8170000000000002</c:v>
                </c:pt>
                <c:pt idx="4198">
                  <c:v>4.1399999999999997</c:v>
                </c:pt>
                <c:pt idx="4199">
                  <c:v>4.09</c:v>
                </c:pt>
                <c:pt idx="4200">
                  <c:v>4.8860000000000001</c:v>
                </c:pt>
                <c:pt idx="4201">
                  <c:v>4.6109999999999998</c:v>
                </c:pt>
                <c:pt idx="4202">
                  <c:v>4.4370000000000003</c:v>
                </c:pt>
                <c:pt idx="4203">
                  <c:v>4.1159999999999997</c:v>
                </c:pt>
                <c:pt idx="4204">
                  <c:v>4.1870000000000003</c:v>
                </c:pt>
                <c:pt idx="4205">
                  <c:v>3.859</c:v>
                </c:pt>
                <c:pt idx="4206">
                  <c:v>4.0129999999999999</c:v>
                </c:pt>
                <c:pt idx="4207">
                  <c:v>4.3280000000000003</c:v>
                </c:pt>
                <c:pt idx="4208">
                  <c:v>4.2939999999999996</c:v>
                </c:pt>
                <c:pt idx="4209">
                  <c:v>7.0709999999999997</c:v>
                </c:pt>
                <c:pt idx="4210">
                  <c:v>7.7160000000000002</c:v>
                </c:pt>
                <c:pt idx="4211">
                  <c:v>8.3049999999999997</c:v>
                </c:pt>
                <c:pt idx="4212">
                  <c:v>8.3859999999999992</c:v>
                </c:pt>
                <c:pt idx="4213">
                  <c:v>8.8819999999999997</c:v>
                </c:pt>
                <c:pt idx="4214">
                  <c:v>6.3319999999999999</c:v>
                </c:pt>
                <c:pt idx="4215">
                  <c:v>5.7560000000000002</c:v>
                </c:pt>
                <c:pt idx="4216">
                  <c:v>5.6050000000000004</c:v>
                </c:pt>
                <c:pt idx="4217">
                  <c:v>5.3570000000000002</c:v>
                </c:pt>
                <c:pt idx="4218">
                  <c:v>5.5960000000000001</c:v>
                </c:pt>
                <c:pt idx="4219">
                  <c:v>5.9569999999999999</c:v>
                </c:pt>
                <c:pt idx="4220">
                  <c:v>5.952</c:v>
                </c:pt>
                <c:pt idx="4221">
                  <c:v>5.8449999999999998</c:v>
                </c:pt>
                <c:pt idx="4222">
                  <c:v>5.9290000000000003</c:v>
                </c:pt>
                <c:pt idx="4223">
                  <c:v>5.3959999999999999</c:v>
                </c:pt>
                <c:pt idx="4224">
                  <c:v>5.3460000000000001</c:v>
                </c:pt>
                <c:pt idx="4225">
                  <c:v>5.782</c:v>
                </c:pt>
                <c:pt idx="4226">
                  <c:v>5.8470000000000004</c:v>
                </c:pt>
                <c:pt idx="4227">
                  <c:v>5.9359999999999999</c:v>
                </c:pt>
                <c:pt idx="4228">
                  <c:v>6.5330000000000004</c:v>
                </c:pt>
                <c:pt idx="4229">
                  <c:v>6.5579999999999998</c:v>
                </c:pt>
                <c:pt idx="4230">
                  <c:v>6.1020000000000003</c:v>
                </c:pt>
                <c:pt idx="4231">
                  <c:v>6.0990000000000002</c:v>
                </c:pt>
                <c:pt idx="4232">
                  <c:v>6.2110000000000003</c:v>
                </c:pt>
                <c:pt idx="4233">
                  <c:v>5.8120000000000003</c:v>
                </c:pt>
                <c:pt idx="4234">
                  <c:v>6.5410000000000004</c:v>
                </c:pt>
                <c:pt idx="4235">
                  <c:v>6.95</c:v>
                </c:pt>
                <c:pt idx="4236">
                  <c:v>6.7869999999999999</c:v>
                </c:pt>
                <c:pt idx="4237">
                  <c:v>6.7729999999999997</c:v>
                </c:pt>
                <c:pt idx="4238">
                  <c:v>6.8849999999999998</c:v>
                </c:pt>
                <c:pt idx="4239">
                  <c:v>5.8390000000000004</c:v>
                </c:pt>
                <c:pt idx="4240">
                  <c:v>5.5030000000000001</c:v>
                </c:pt>
                <c:pt idx="4241">
                  <c:v>5.5179999999999998</c:v>
                </c:pt>
                <c:pt idx="4242">
                  <c:v>5.4020000000000001</c:v>
                </c:pt>
                <c:pt idx="4243">
                  <c:v>5.125</c:v>
                </c:pt>
                <c:pt idx="4244">
                  <c:v>4.5570000000000004</c:v>
                </c:pt>
                <c:pt idx="4245">
                  <c:v>4.41</c:v>
                </c:pt>
                <c:pt idx="4246">
                  <c:v>4.0759999999999996</c:v>
                </c:pt>
                <c:pt idx="4247">
                  <c:v>3.9430000000000001</c:v>
                </c:pt>
                <c:pt idx="4248">
                  <c:v>3.7650000000000001</c:v>
                </c:pt>
                <c:pt idx="4249">
                  <c:v>4.8319999999999999</c:v>
                </c:pt>
                <c:pt idx="4250">
                  <c:v>5.2089999999999996</c:v>
                </c:pt>
                <c:pt idx="4251">
                  <c:v>5.6120000000000001</c:v>
                </c:pt>
                <c:pt idx="4252">
                  <c:v>5.45</c:v>
                </c:pt>
                <c:pt idx="4253">
                  <c:v>5.5750000000000002</c:v>
                </c:pt>
                <c:pt idx="4254">
                  <c:v>4.8849999999999998</c:v>
                </c:pt>
                <c:pt idx="4255">
                  <c:v>4.5</c:v>
                </c:pt>
                <c:pt idx="4256">
                  <c:v>4.79</c:v>
                </c:pt>
                <c:pt idx="4257">
                  <c:v>5.1139999999999999</c:v>
                </c:pt>
                <c:pt idx="4258">
                  <c:v>5.3090000000000002</c:v>
                </c:pt>
                <c:pt idx="4259">
                  <c:v>5.585</c:v>
                </c:pt>
                <c:pt idx="4260">
                  <c:v>5.5540000000000003</c:v>
                </c:pt>
                <c:pt idx="4261">
                  <c:v>5.5970000000000004</c:v>
                </c:pt>
                <c:pt idx="4262">
                  <c:v>5.7679999999999998</c:v>
                </c:pt>
                <c:pt idx="4263">
                  <c:v>6.141</c:v>
                </c:pt>
                <c:pt idx="4264">
                  <c:v>6.431</c:v>
                </c:pt>
                <c:pt idx="4265">
                  <c:v>7.0359999999999996</c:v>
                </c:pt>
                <c:pt idx="4266">
                  <c:v>7.1130000000000004</c:v>
                </c:pt>
                <c:pt idx="4267">
                  <c:v>6.7489999999999997</c:v>
                </c:pt>
                <c:pt idx="4268">
                  <c:v>6.3479999999999999</c:v>
                </c:pt>
                <c:pt idx="4269">
                  <c:v>6.0750000000000002</c:v>
                </c:pt>
                <c:pt idx="4270">
                  <c:v>5.3920000000000003</c:v>
                </c:pt>
                <c:pt idx="4271">
                  <c:v>4.8520000000000003</c:v>
                </c:pt>
                <c:pt idx="4272">
                  <c:v>5.2530000000000001</c:v>
                </c:pt>
                <c:pt idx="4273">
                  <c:v>5.3390000000000004</c:v>
                </c:pt>
                <c:pt idx="4274">
                  <c:v>5.4740000000000002</c:v>
                </c:pt>
                <c:pt idx="4275">
                  <c:v>5.782</c:v>
                </c:pt>
                <c:pt idx="4276">
                  <c:v>5.726</c:v>
                </c:pt>
                <c:pt idx="4277">
                  <c:v>5.4359999999999999</c:v>
                </c:pt>
                <c:pt idx="4278">
                  <c:v>5.218</c:v>
                </c:pt>
                <c:pt idx="4279">
                  <c:v>5.8150000000000004</c:v>
                </c:pt>
                <c:pt idx="4280">
                  <c:v>6.0339999999999998</c:v>
                </c:pt>
                <c:pt idx="4281">
                  <c:v>6.2089999999999996</c:v>
                </c:pt>
                <c:pt idx="4282">
                  <c:v>6.31</c:v>
                </c:pt>
                <c:pt idx="4283">
                  <c:v>6.6470000000000002</c:v>
                </c:pt>
                <c:pt idx="4284">
                  <c:v>7.1689999999999996</c:v>
                </c:pt>
                <c:pt idx="4285">
                  <c:v>7.2930000000000001</c:v>
                </c:pt>
                <c:pt idx="4286">
                  <c:v>7.2670000000000003</c:v>
                </c:pt>
                <c:pt idx="4287">
                  <c:v>7.3470000000000004</c:v>
                </c:pt>
                <c:pt idx="4288">
                  <c:v>7.2919999999999998</c:v>
                </c:pt>
                <c:pt idx="4289">
                  <c:v>7.2619999999999996</c:v>
                </c:pt>
                <c:pt idx="4290">
                  <c:v>7.476</c:v>
                </c:pt>
                <c:pt idx="4291">
                  <c:v>7.9119999999999999</c:v>
                </c:pt>
                <c:pt idx="4292">
                  <c:v>7.9279999999999999</c:v>
                </c:pt>
                <c:pt idx="4293">
                  <c:v>7.8579999999999997</c:v>
                </c:pt>
                <c:pt idx="4294">
                  <c:v>7.2809999999999997</c:v>
                </c:pt>
                <c:pt idx="4295">
                  <c:v>7.069</c:v>
                </c:pt>
                <c:pt idx="4296">
                  <c:v>7.1459999999999999</c:v>
                </c:pt>
                <c:pt idx="4297">
                  <c:v>7.4610000000000003</c:v>
                </c:pt>
                <c:pt idx="4298">
                  <c:v>7.2220000000000004</c:v>
                </c:pt>
                <c:pt idx="4299">
                  <c:v>7.4880000000000004</c:v>
                </c:pt>
                <c:pt idx="4300">
                  <c:v>7.2809999999999997</c:v>
                </c:pt>
                <c:pt idx="4301">
                  <c:v>6.9359999999999999</c:v>
                </c:pt>
                <c:pt idx="4302">
                  <c:v>6.6429999999999998</c:v>
                </c:pt>
                <c:pt idx="4303">
                  <c:v>6.5620000000000003</c:v>
                </c:pt>
                <c:pt idx="4304">
                  <c:v>5.7670000000000003</c:v>
                </c:pt>
                <c:pt idx="4305">
                  <c:v>5.8869999999999996</c:v>
                </c:pt>
                <c:pt idx="4306">
                  <c:v>5.9459999999999997</c:v>
                </c:pt>
                <c:pt idx="4307">
                  <c:v>6.2320000000000002</c:v>
                </c:pt>
                <c:pt idx="4308">
                  <c:v>6.7169999999999996</c:v>
                </c:pt>
                <c:pt idx="4309">
                  <c:v>6.2489999999999997</c:v>
                </c:pt>
                <c:pt idx="4310">
                  <c:v>5.7750000000000004</c:v>
                </c:pt>
                <c:pt idx="4311">
                  <c:v>5.4260000000000002</c:v>
                </c:pt>
                <c:pt idx="4312">
                  <c:v>4.74</c:v>
                </c:pt>
                <c:pt idx="4313">
                  <c:v>4.5430000000000001</c:v>
                </c:pt>
                <c:pt idx="4314">
                  <c:v>5.9009999999999998</c:v>
                </c:pt>
                <c:pt idx="4315">
                  <c:v>6.1130000000000004</c:v>
                </c:pt>
                <c:pt idx="4316">
                  <c:v>6.3490000000000002</c:v>
                </c:pt>
                <c:pt idx="4317">
                  <c:v>6.7050000000000001</c:v>
                </c:pt>
                <c:pt idx="4318">
                  <c:v>6.5670000000000002</c:v>
                </c:pt>
                <c:pt idx="4319">
                  <c:v>5.8029999999999999</c:v>
                </c:pt>
                <c:pt idx="4320">
                  <c:v>6.1820000000000004</c:v>
                </c:pt>
                <c:pt idx="4321">
                  <c:v>6.351</c:v>
                </c:pt>
                <c:pt idx="4322">
                  <c:v>6.306</c:v>
                </c:pt>
                <c:pt idx="4323">
                  <c:v>6.4589999999999996</c:v>
                </c:pt>
                <c:pt idx="4324">
                  <c:v>6.1150000000000002</c:v>
                </c:pt>
                <c:pt idx="4325">
                  <c:v>5.5839999999999996</c:v>
                </c:pt>
                <c:pt idx="4326">
                  <c:v>5.2050000000000001</c:v>
                </c:pt>
                <c:pt idx="4327">
                  <c:v>5.3550000000000004</c:v>
                </c:pt>
                <c:pt idx="4328">
                  <c:v>5.0010000000000003</c:v>
                </c:pt>
                <c:pt idx="4329">
                  <c:v>5.3140000000000001</c:v>
                </c:pt>
                <c:pt idx="4330">
                  <c:v>4.9969999999999999</c:v>
                </c:pt>
                <c:pt idx="4331">
                  <c:v>5.056</c:v>
                </c:pt>
                <c:pt idx="4332">
                  <c:v>4.7960000000000003</c:v>
                </c:pt>
                <c:pt idx="4333">
                  <c:v>5.4669999999999996</c:v>
                </c:pt>
                <c:pt idx="4334">
                  <c:v>6.827</c:v>
                </c:pt>
                <c:pt idx="4335">
                  <c:v>7.9009999999999998</c:v>
                </c:pt>
                <c:pt idx="4336">
                  <c:v>8.4220000000000006</c:v>
                </c:pt>
                <c:pt idx="4337">
                  <c:v>8.625</c:v>
                </c:pt>
                <c:pt idx="4338">
                  <c:v>8.2270000000000003</c:v>
                </c:pt>
                <c:pt idx="4339">
                  <c:v>6.6740000000000004</c:v>
                </c:pt>
                <c:pt idx="4340">
                  <c:v>6.125</c:v>
                </c:pt>
                <c:pt idx="4341">
                  <c:v>5.7519999999999998</c:v>
                </c:pt>
                <c:pt idx="4342">
                  <c:v>5.7389999999999999</c:v>
                </c:pt>
                <c:pt idx="4343">
                  <c:v>6.1580000000000004</c:v>
                </c:pt>
                <c:pt idx="4344">
                  <c:v>6.5010000000000003</c:v>
                </c:pt>
                <c:pt idx="4345">
                  <c:v>6.734</c:v>
                </c:pt>
                <c:pt idx="4346">
                  <c:v>6.6070000000000002</c:v>
                </c:pt>
                <c:pt idx="4347">
                  <c:v>6.4710000000000001</c:v>
                </c:pt>
                <c:pt idx="4348">
                  <c:v>6.2569999999999997</c:v>
                </c:pt>
                <c:pt idx="4349">
                  <c:v>6.2480000000000002</c:v>
                </c:pt>
                <c:pt idx="4350">
                  <c:v>5.9669999999999996</c:v>
                </c:pt>
                <c:pt idx="4351">
                  <c:v>5.702</c:v>
                </c:pt>
                <c:pt idx="4352">
                  <c:v>5.4450000000000003</c:v>
                </c:pt>
                <c:pt idx="4353">
                  <c:v>5.4219999999999997</c:v>
                </c:pt>
                <c:pt idx="4354">
                  <c:v>4.3780000000000001</c:v>
                </c:pt>
                <c:pt idx="4355">
                  <c:v>5.7290000000000001</c:v>
                </c:pt>
                <c:pt idx="4356">
                  <c:v>15.534000000000001</c:v>
                </c:pt>
                <c:pt idx="4357">
                  <c:v>24.045000000000002</c:v>
                </c:pt>
                <c:pt idx="4358">
                  <c:v>32.582999999999998</c:v>
                </c:pt>
                <c:pt idx="4359">
                  <c:v>54.726999999999997</c:v>
                </c:pt>
                <c:pt idx="4360">
                  <c:v>64.685000000000002</c:v>
                </c:pt>
                <c:pt idx="4361">
                  <c:v>65.114000000000004</c:v>
                </c:pt>
                <c:pt idx="4362">
                  <c:v>67.078999999999994</c:v>
                </c:pt>
                <c:pt idx="4363">
                  <c:v>69.981999999999999</c:v>
                </c:pt>
                <c:pt idx="4364">
                  <c:v>75.566999999999993</c:v>
                </c:pt>
                <c:pt idx="4365">
                  <c:v>78.346000000000004</c:v>
                </c:pt>
                <c:pt idx="4366">
                  <c:v>80.843999999999994</c:v>
                </c:pt>
                <c:pt idx="4367">
                  <c:v>81.066999999999993</c:v>
                </c:pt>
                <c:pt idx="4368">
                  <c:v>79.715000000000003</c:v>
                </c:pt>
                <c:pt idx="4369">
                  <c:v>74.171999999999997</c:v>
                </c:pt>
                <c:pt idx="4370">
                  <c:v>70.227000000000004</c:v>
                </c:pt>
                <c:pt idx="4371">
                  <c:v>68.632999999999996</c:v>
                </c:pt>
                <c:pt idx="4372">
                  <c:v>67.433000000000007</c:v>
                </c:pt>
                <c:pt idx="4373">
                  <c:v>66.17</c:v>
                </c:pt>
                <c:pt idx="4374">
                  <c:v>64.61</c:v>
                </c:pt>
                <c:pt idx="4375">
                  <c:v>63.709000000000003</c:v>
                </c:pt>
                <c:pt idx="4376">
                  <c:v>60.103000000000002</c:v>
                </c:pt>
                <c:pt idx="4377">
                  <c:v>57.161000000000001</c:v>
                </c:pt>
                <c:pt idx="4378">
                  <c:v>55.738999999999997</c:v>
                </c:pt>
                <c:pt idx="4379">
                  <c:v>51.093000000000004</c:v>
                </c:pt>
                <c:pt idx="4380">
                  <c:v>50.015999999999998</c:v>
                </c:pt>
                <c:pt idx="4381">
                  <c:v>50.761000000000003</c:v>
                </c:pt>
                <c:pt idx="4382">
                  <c:v>51.244999999999997</c:v>
                </c:pt>
                <c:pt idx="4383">
                  <c:v>49.348999999999997</c:v>
                </c:pt>
                <c:pt idx="4384">
                  <c:v>47.174999999999997</c:v>
                </c:pt>
                <c:pt idx="4385">
                  <c:v>45.65</c:v>
                </c:pt>
                <c:pt idx="4386">
                  <c:v>44.039000000000001</c:v>
                </c:pt>
                <c:pt idx="4387">
                  <c:v>42.253</c:v>
                </c:pt>
                <c:pt idx="4388">
                  <c:v>41.944000000000003</c:v>
                </c:pt>
                <c:pt idx="4389">
                  <c:v>39.225000000000001</c:v>
                </c:pt>
                <c:pt idx="4390">
                  <c:v>37.18</c:v>
                </c:pt>
                <c:pt idx="4391">
                  <c:v>36.808999999999997</c:v>
                </c:pt>
                <c:pt idx="4392">
                  <c:v>36.72</c:v>
                </c:pt>
                <c:pt idx="4393">
                  <c:v>36.030999999999999</c:v>
                </c:pt>
                <c:pt idx="4394">
                  <c:v>35.064</c:v>
                </c:pt>
                <c:pt idx="4395">
                  <c:v>35.776000000000003</c:v>
                </c:pt>
                <c:pt idx="4396">
                  <c:v>34.909999999999997</c:v>
                </c:pt>
                <c:pt idx="4397">
                  <c:v>33.049999999999997</c:v>
                </c:pt>
                <c:pt idx="4398">
                  <c:v>32.185000000000002</c:v>
                </c:pt>
                <c:pt idx="4399">
                  <c:v>32.851999999999997</c:v>
                </c:pt>
                <c:pt idx="4400">
                  <c:v>33.066000000000003</c:v>
                </c:pt>
                <c:pt idx="4401">
                  <c:v>32.523000000000003</c:v>
                </c:pt>
                <c:pt idx="4402">
                  <c:v>32.581000000000003</c:v>
                </c:pt>
                <c:pt idx="4403">
                  <c:v>32.119999999999997</c:v>
                </c:pt>
                <c:pt idx="4404">
                  <c:v>30.065999999999999</c:v>
                </c:pt>
                <c:pt idx="4405">
                  <c:v>28.452000000000002</c:v>
                </c:pt>
                <c:pt idx="4406">
                  <c:v>27.045999999999999</c:v>
                </c:pt>
                <c:pt idx="4407">
                  <c:v>26.867000000000001</c:v>
                </c:pt>
                <c:pt idx="4408">
                  <c:v>26.887</c:v>
                </c:pt>
                <c:pt idx="4409">
                  <c:v>25.474</c:v>
                </c:pt>
                <c:pt idx="4410">
                  <c:v>24.965</c:v>
                </c:pt>
                <c:pt idx="4411">
                  <c:v>26.08</c:v>
                </c:pt>
                <c:pt idx="4412">
                  <c:v>25.331</c:v>
                </c:pt>
                <c:pt idx="4413">
                  <c:v>24.524999999999999</c:v>
                </c:pt>
                <c:pt idx="4414">
                  <c:v>24.024000000000001</c:v>
                </c:pt>
                <c:pt idx="4415">
                  <c:v>23.783999999999999</c:v>
                </c:pt>
                <c:pt idx="4416">
                  <c:v>22.478000000000002</c:v>
                </c:pt>
                <c:pt idx="4417">
                  <c:v>22.814</c:v>
                </c:pt>
                <c:pt idx="4418">
                  <c:v>23.02</c:v>
                </c:pt>
                <c:pt idx="4419">
                  <c:v>24.574999999999999</c:v>
                </c:pt>
                <c:pt idx="4420">
                  <c:v>23.995999999999999</c:v>
                </c:pt>
                <c:pt idx="4421">
                  <c:v>24.14</c:v>
                </c:pt>
                <c:pt idx="4422">
                  <c:v>24.571999999999999</c:v>
                </c:pt>
                <c:pt idx="4423">
                  <c:v>25.271999999999998</c:v>
                </c:pt>
                <c:pt idx="4424">
                  <c:v>25.03</c:v>
                </c:pt>
                <c:pt idx="4425">
                  <c:v>24.675000000000001</c:v>
                </c:pt>
                <c:pt idx="4426">
                  <c:v>23.533999999999999</c:v>
                </c:pt>
                <c:pt idx="4427">
                  <c:v>23.294</c:v>
                </c:pt>
                <c:pt idx="4428">
                  <c:v>22.268000000000001</c:v>
                </c:pt>
                <c:pt idx="4429">
                  <c:v>21.48</c:v>
                </c:pt>
                <c:pt idx="4430">
                  <c:v>22.49</c:v>
                </c:pt>
                <c:pt idx="4431">
                  <c:v>22.326000000000001</c:v>
                </c:pt>
                <c:pt idx="4432">
                  <c:v>22.585999999999999</c:v>
                </c:pt>
                <c:pt idx="4433">
                  <c:v>23.073</c:v>
                </c:pt>
                <c:pt idx="4434">
                  <c:v>23.067</c:v>
                </c:pt>
                <c:pt idx="4435">
                  <c:v>23.119</c:v>
                </c:pt>
                <c:pt idx="4436">
                  <c:v>23.756</c:v>
                </c:pt>
                <c:pt idx="4437">
                  <c:v>22.802</c:v>
                </c:pt>
                <c:pt idx="4438">
                  <c:v>21.719000000000001</c:v>
                </c:pt>
                <c:pt idx="4439">
                  <c:v>19.170000000000002</c:v>
                </c:pt>
                <c:pt idx="4440">
                  <c:v>17.498999999999999</c:v>
                </c:pt>
                <c:pt idx="4441">
                  <c:v>16.791</c:v>
                </c:pt>
                <c:pt idx="4442">
                  <c:v>17.055</c:v>
                </c:pt>
                <c:pt idx="4443">
                  <c:v>17.396999999999998</c:v>
                </c:pt>
                <c:pt idx="4444">
                  <c:v>17.212</c:v>
                </c:pt>
                <c:pt idx="4445">
                  <c:v>17.411000000000001</c:v>
                </c:pt>
                <c:pt idx="4446">
                  <c:v>17.064</c:v>
                </c:pt>
                <c:pt idx="4447">
                  <c:v>16.97</c:v>
                </c:pt>
                <c:pt idx="4448">
                  <c:v>16.510999999999999</c:v>
                </c:pt>
                <c:pt idx="4449">
                  <c:v>16.32</c:v>
                </c:pt>
                <c:pt idx="4450">
                  <c:v>16.280999999999999</c:v>
                </c:pt>
                <c:pt idx="4451">
                  <c:v>16.350999999999999</c:v>
                </c:pt>
                <c:pt idx="4452">
                  <c:v>15.441000000000001</c:v>
                </c:pt>
                <c:pt idx="4453">
                  <c:v>14.853</c:v>
                </c:pt>
                <c:pt idx="4454">
                  <c:v>15.021000000000001</c:v>
                </c:pt>
                <c:pt idx="4455">
                  <c:v>14.984</c:v>
                </c:pt>
                <c:pt idx="4456">
                  <c:v>14.712999999999999</c:v>
                </c:pt>
                <c:pt idx="4457">
                  <c:v>15.542999999999999</c:v>
                </c:pt>
                <c:pt idx="4458">
                  <c:v>15.928000000000001</c:v>
                </c:pt>
                <c:pt idx="4459">
                  <c:v>14.853999999999999</c:v>
                </c:pt>
                <c:pt idx="4460">
                  <c:v>14.423</c:v>
                </c:pt>
                <c:pt idx="4461">
                  <c:v>14.879</c:v>
                </c:pt>
                <c:pt idx="4462">
                  <c:v>14.523</c:v>
                </c:pt>
                <c:pt idx="4463">
                  <c:v>13.821</c:v>
                </c:pt>
                <c:pt idx="4464">
                  <c:v>14.83</c:v>
                </c:pt>
                <c:pt idx="4465">
                  <c:v>15.178000000000001</c:v>
                </c:pt>
                <c:pt idx="4466">
                  <c:v>15.677</c:v>
                </c:pt>
                <c:pt idx="4467">
                  <c:v>15.339</c:v>
                </c:pt>
                <c:pt idx="4468">
                  <c:v>15.884</c:v>
                </c:pt>
                <c:pt idx="4469">
                  <c:v>13.749000000000001</c:v>
                </c:pt>
                <c:pt idx="4470">
                  <c:v>13.819000000000001</c:v>
                </c:pt>
                <c:pt idx="4471">
                  <c:v>12.978</c:v>
                </c:pt>
                <c:pt idx="4472">
                  <c:v>13.332000000000001</c:v>
                </c:pt>
                <c:pt idx="4473">
                  <c:v>13.417999999999999</c:v>
                </c:pt>
                <c:pt idx="4474">
                  <c:v>15.316000000000001</c:v>
                </c:pt>
                <c:pt idx="4475">
                  <c:v>14.834</c:v>
                </c:pt>
                <c:pt idx="4476">
                  <c:v>14.678000000000001</c:v>
                </c:pt>
                <c:pt idx="4477">
                  <c:v>14.173999999999999</c:v>
                </c:pt>
                <c:pt idx="4478">
                  <c:v>13.75</c:v>
                </c:pt>
                <c:pt idx="4479">
                  <c:v>15.125</c:v>
                </c:pt>
                <c:pt idx="4480">
                  <c:v>15.387</c:v>
                </c:pt>
                <c:pt idx="4481">
                  <c:v>15.323</c:v>
                </c:pt>
                <c:pt idx="4482">
                  <c:v>15.276999999999999</c:v>
                </c:pt>
                <c:pt idx="4483">
                  <c:v>15.483000000000001</c:v>
                </c:pt>
                <c:pt idx="4484">
                  <c:v>15.885999999999999</c:v>
                </c:pt>
                <c:pt idx="4485">
                  <c:v>16.661000000000001</c:v>
                </c:pt>
                <c:pt idx="4486">
                  <c:v>17.420000000000002</c:v>
                </c:pt>
                <c:pt idx="4487">
                  <c:v>17.573</c:v>
                </c:pt>
                <c:pt idx="4488">
                  <c:v>17.766999999999999</c:v>
                </c:pt>
                <c:pt idx="4489">
                  <c:v>16.327000000000002</c:v>
                </c:pt>
                <c:pt idx="4490">
                  <c:v>15.087999999999999</c:v>
                </c:pt>
                <c:pt idx="4491">
                  <c:v>14.882</c:v>
                </c:pt>
                <c:pt idx="4492">
                  <c:v>14.664999999999999</c:v>
                </c:pt>
                <c:pt idx="4493">
                  <c:v>14.682</c:v>
                </c:pt>
                <c:pt idx="4494">
                  <c:v>13.829000000000001</c:v>
                </c:pt>
                <c:pt idx="4495">
                  <c:v>13.722</c:v>
                </c:pt>
                <c:pt idx="4496">
                  <c:v>13.147</c:v>
                </c:pt>
                <c:pt idx="4497">
                  <c:v>12.38</c:v>
                </c:pt>
                <c:pt idx="4498">
                  <c:v>12.401</c:v>
                </c:pt>
                <c:pt idx="4499">
                  <c:v>13.792</c:v>
                </c:pt>
                <c:pt idx="4500">
                  <c:v>14.782</c:v>
                </c:pt>
                <c:pt idx="4501">
                  <c:v>15.347</c:v>
                </c:pt>
                <c:pt idx="4502">
                  <c:v>17.577000000000002</c:v>
                </c:pt>
                <c:pt idx="4503">
                  <c:v>18.149999999999999</c:v>
                </c:pt>
                <c:pt idx="4504">
                  <c:v>18.308</c:v>
                </c:pt>
                <c:pt idx="4505">
                  <c:v>18.402000000000001</c:v>
                </c:pt>
                <c:pt idx="4506">
                  <c:v>18.353000000000002</c:v>
                </c:pt>
                <c:pt idx="4507">
                  <c:v>17.739000000000001</c:v>
                </c:pt>
                <c:pt idx="4508">
                  <c:v>17.023</c:v>
                </c:pt>
                <c:pt idx="4509">
                  <c:v>17.559999999999999</c:v>
                </c:pt>
                <c:pt idx="4510">
                  <c:v>17.606000000000002</c:v>
                </c:pt>
                <c:pt idx="4511">
                  <c:v>16.527999999999999</c:v>
                </c:pt>
                <c:pt idx="4512">
                  <c:v>15.836</c:v>
                </c:pt>
                <c:pt idx="4513">
                  <c:v>16.437999999999999</c:v>
                </c:pt>
                <c:pt idx="4514">
                  <c:v>14.353</c:v>
                </c:pt>
                <c:pt idx="4515">
                  <c:v>13.295</c:v>
                </c:pt>
                <c:pt idx="4516">
                  <c:v>13.545999999999999</c:v>
                </c:pt>
                <c:pt idx="4517">
                  <c:v>12.96</c:v>
                </c:pt>
                <c:pt idx="4518">
                  <c:v>12.007999999999999</c:v>
                </c:pt>
                <c:pt idx="4519">
                  <c:v>11.369</c:v>
                </c:pt>
                <c:pt idx="4520">
                  <c:v>11.747999999999999</c:v>
                </c:pt>
                <c:pt idx="4521">
                  <c:v>11.885</c:v>
                </c:pt>
                <c:pt idx="4522">
                  <c:v>12.093</c:v>
                </c:pt>
                <c:pt idx="4523">
                  <c:v>12.218999999999999</c:v>
                </c:pt>
                <c:pt idx="4524">
                  <c:v>13.93</c:v>
                </c:pt>
                <c:pt idx="4525">
                  <c:v>14.255000000000001</c:v>
                </c:pt>
                <c:pt idx="4526">
                  <c:v>14.818</c:v>
                </c:pt>
                <c:pt idx="4527">
                  <c:v>15.904999999999999</c:v>
                </c:pt>
                <c:pt idx="4528">
                  <c:v>15.65</c:v>
                </c:pt>
                <c:pt idx="4529">
                  <c:v>15.206</c:v>
                </c:pt>
                <c:pt idx="4530">
                  <c:v>15.36</c:v>
                </c:pt>
                <c:pt idx="4531">
                  <c:v>15.426</c:v>
                </c:pt>
                <c:pt idx="4532">
                  <c:v>15.282999999999999</c:v>
                </c:pt>
                <c:pt idx="4533">
                  <c:v>15.593999999999999</c:v>
                </c:pt>
                <c:pt idx="4534">
                  <c:v>16.015999999999998</c:v>
                </c:pt>
                <c:pt idx="4535">
                  <c:v>15.988</c:v>
                </c:pt>
                <c:pt idx="4536">
                  <c:v>16.587</c:v>
                </c:pt>
                <c:pt idx="4537">
                  <c:v>16.908000000000001</c:v>
                </c:pt>
                <c:pt idx="4538">
                  <c:v>17.295000000000002</c:v>
                </c:pt>
                <c:pt idx="4539">
                  <c:v>17.675999999999998</c:v>
                </c:pt>
                <c:pt idx="4540">
                  <c:v>17.757000000000001</c:v>
                </c:pt>
                <c:pt idx="4541">
                  <c:v>17.315000000000001</c:v>
                </c:pt>
                <c:pt idx="4542">
                  <c:v>17.015000000000001</c:v>
                </c:pt>
                <c:pt idx="4543">
                  <c:v>16.515000000000001</c:v>
                </c:pt>
                <c:pt idx="4544">
                  <c:v>16.471</c:v>
                </c:pt>
                <c:pt idx="4545">
                  <c:v>15.935</c:v>
                </c:pt>
                <c:pt idx="4546">
                  <c:v>15.887</c:v>
                </c:pt>
                <c:pt idx="4547">
                  <c:v>15.353</c:v>
                </c:pt>
                <c:pt idx="4548">
                  <c:v>16.462</c:v>
                </c:pt>
                <c:pt idx="4549">
                  <c:v>15.438000000000001</c:v>
                </c:pt>
                <c:pt idx="4550">
                  <c:v>15.904999999999999</c:v>
                </c:pt>
                <c:pt idx="4551">
                  <c:v>15.614000000000001</c:v>
                </c:pt>
                <c:pt idx="4552">
                  <c:v>15.814</c:v>
                </c:pt>
                <c:pt idx="4553">
                  <c:v>14.85</c:v>
                </c:pt>
                <c:pt idx="4554">
                  <c:v>16.385000000000002</c:v>
                </c:pt>
                <c:pt idx="4555">
                  <c:v>15.558999999999999</c:v>
                </c:pt>
                <c:pt idx="4556">
                  <c:v>16.099</c:v>
                </c:pt>
                <c:pt idx="4557">
                  <c:v>15.927</c:v>
                </c:pt>
                <c:pt idx="4558">
                  <c:v>16.004999999999999</c:v>
                </c:pt>
                <c:pt idx="4559">
                  <c:v>13.989000000000001</c:v>
                </c:pt>
                <c:pt idx="4560">
                  <c:v>14.853</c:v>
                </c:pt>
                <c:pt idx="4561">
                  <c:v>14.411</c:v>
                </c:pt>
                <c:pt idx="4562">
                  <c:v>14.109</c:v>
                </c:pt>
                <c:pt idx="4563">
                  <c:v>13.429</c:v>
                </c:pt>
                <c:pt idx="4564">
                  <c:v>12.682</c:v>
                </c:pt>
                <c:pt idx="4565">
                  <c:v>11.933999999999999</c:v>
                </c:pt>
                <c:pt idx="4566">
                  <c:v>11.09</c:v>
                </c:pt>
                <c:pt idx="4567">
                  <c:v>11.404</c:v>
                </c:pt>
                <c:pt idx="4568">
                  <c:v>12.093999999999999</c:v>
                </c:pt>
                <c:pt idx="4569">
                  <c:v>13.013</c:v>
                </c:pt>
                <c:pt idx="4570">
                  <c:v>12.571999999999999</c:v>
                </c:pt>
                <c:pt idx="4571">
                  <c:v>12.54</c:v>
                </c:pt>
                <c:pt idx="4572">
                  <c:v>11.930999999999999</c:v>
                </c:pt>
                <c:pt idx="4573">
                  <c:v>11.831</c:v>
                </c:pt>
                <c:pt idx="4574">
                  <c:v>11.276</c:v>
                </c:pt>
                <c:pt idx="4575">
                  <c:v>11.215</c:v>
                </c:pt>
                <c:pt idx="4576">
                  <c:v>11.343999999999999</c:v>
                </c:pt>
                <c:pt idx="4577">
                  <c:v>11.484999999999999</c:v>
                </c:pt>
                <c:pt idx="4578">
                  <c:v>11.157999999999999</c:v>
                </c:pt>
                <c:pt idx="4579">
                  <c:v>11.371</c:v>
                </c:pt>
                <c:pt idx="4580">
                  <c:v>11.141</c:v>
                </c:pt>
                <c:pt idx="4581">
                  <c:v>11.425000000000001</c:v>
                </c:pt>
                <c:pt idx="4582">
                  <c:v>11.506</c:v>
                </c:pt>
                <c:pt idx="4583">
                  <c:v>11.247</c:v>
                </c:pt>
                <c:pt idx="4584">
                  <c:v>11.004</c:v>
                </c:pt>
                <c:pt idx="4585">
                  <c:v>12.102</c:v>
                </c:pt>
                <c:pt idx="4586">
                  <c:v>12.374000000000001</c:v>
                </c:pt>
                <c:pt idx="4587">
                  <c:v>12.46</c:v>
                </c:pt>
                <c:pt idx="4588">
                  <c:v>12.923</c:v>
                </c:pt>
                <c:pt idx="4589">
                  <c:v>14.231</c:v>
                </c:pt>
                <c:pt idx="4590">
                  <c:v>14.324999999999999</c:v>
                </c:pt>
                <c:pt idx="4591">
                  <c:v>14.661</c:v>
                </c:pt>
                <c:pt idx="4592">
                  <c:v>15.247</c:v>
                </c:pt>
                <c:pt idx="4593">
                  <c:v>14.878</c:v>
                </c:pt>
                <c:pt idx="4594">
                  <c:v>14.808</c:v>
                </c:pt>
                <c:pt idx="4595">
                  <c:v>14.055999999999999</c:v>
                </c:pt>
                <c:pt idx="4596">
                  <c:v>13.048</c:v>
                </c:pt>
                <c:pt idx="4597">
                  <c:v>11.795999999999999</c:v>
                </c:pt>
                <c:pt idx="4598">
                  <c:v>11.984</c:v>
                </c:pt>
                <c:pt idx="4599">
                  <c:v>9.6760000000000002</c:v>
                </c:pt>
                <c:pt idx="4600">
                  <c:v>10.153</c:v>
                </c:pt>
                <c:pt idx="4601">
                  <c:v>10.923999999999999</c:v>
                </c:pt>
                <c:pt idx="4602">
                  <c:v>11.723000000000001</c:v>
                </c:pt>
                <c:pt idx="4603">
                  <c:v>11.877000000000001</c:v>
                </c:pt>
                <c:pt idx="4604">
                  <c:v>13.648999999999999</c:v>
                </c:pt>
                <c:pt idx="4605">
                  <c:v>13.318</c:v>
                </c:pt>
                <c:pt idx="4606">
                  <c:v>12.842000000000001</c:v>
                </c:pt>
                <c:pt idx="4607">
                  <c:v>12.324</c:v>
                </c:pt>
                <c:pt idx="4608">
                  <c:v>12.084</c:v>
                </c:pt>
                <c:pt idx="4609">
                  <c:v>11.587999999999999</c:v>
                </c:pt>
                <c:pt idx="4610">
                  <c:v>11.388</c:v>
                </c:pt>
                <c:pt idx="4611">
                  <c:v>12.339</c:v>
                </c:pt>
                <c:pt idx="4612">
                  <c:v>13.474</c:v>
                </c:pt>
                <c:pt idx="4613">
                  <c:v>14.023999999999999</c:v>
                </c:pt>
                <c:pt idx="4614">
                  <c:v>15.603</c:v>
                </c:pt>
                <c:pt idx="4615">
                  <c:v>17.184000000000001</c:v>
                </c:pt>
                <c:pt idx="4616">
                  <c:v>17.318000000000001</c:v>
                </c:pt>
                <c:pt idx="4617">
                  <c:v>17.382000000000001</c:v>
                </c:pt>
                <c:pt idx="4618">
                  <c:v>19.509</c:v>
                </c:pt>
                <c:pt idx="4619">
                  <c:v>19.847000000000001</c:v>
                </c:pt>
                <c:pt idx="4620">
                  <c:v>19.568999999999999</c:v>
                </c:pt>
                <c:pt idx="4621">
                  <c:v>20.114000000000001</c:v>
                </c:pt>
                <c:pt idx="4622">
                  <c:v>20.073</c:v>
                </c:pt>
                <c:pt idx="4623">
                  <c:v>18.510999999999999</c:v>
                </c:pt>
                <c:pt idx="4624">
                  <c:v>16.797999999999998</c:v>
                </c:pt>
                <c:pt idx="4625">
                  <c:v>16.946000000000002</c:v>
                </c:pt>
                <c:pt idx="4626">
                  <c:v>16.960999999999999</c:v>
                </c:pt>
                <c:pt idx="4627">
                  <c:v>16.291</c:v>
                </c:pt>
                <c:pt idx="4628">
                  <c:v>17.193999999999999</c:v>
                </c:pt>
                <c:pt idx="4629">
                  <c:v>17.478999999999999</c:v>
                </c:pt>
                <c:pt idx="4630">
                  <c:v>16.611000000000001</c:v>
                </c:pt>
                <c:pt idx="4631">
                  <c:v>15.138</c:v>
                </c:pt>
                <c:pt idx="4632">
                  <c:v>15.116</c:v>
                </c:pt>
                <c:pt idx="4633">
                  <c:v>13.882</c:v>
                </c:pt>
                <c:pt idx="4634">
                  <c:v>14.696</c:v>
                </c:pt>
                <c:pt idx="4635">
                  <c:v>15.151999999999999</c:v>
                </c:pt>
                <c:pt idx="4636">
                  <c:v>16.221</c:v>
                </c:pt>
                <c:pt idx="4637">
                  <c:v>16.786999999999999</c:v>
                </c:pt>
                <c:pt idx="4638">
                  <c:v>16.933</c:v>
                </c:pt>
                <c:pt idx="4639">
                  <c:v>18.195</c:v>
                </c:pt>
                <c:pt idx="4640">
                  <c:v>18.305</c:v>
                </c:pt>
                <c:pt idx="4641">
                  <c:v>17.588999999999999</c:v>
                </c:pt>
                <c:pt idx="4642">
                  <c:v>17.721</c:v>
                </c:pt>
                <c:pt idx="4643">
                  <c:v>19.036999999999999</c:v>
                </c:pt>
                <c:pt idx="4644">
                  <c:v>18.812999999999999</c:v>
                </c:pt>
                <c:pt idx="4645">
                  <c:v>17.96</c:v>
                </c:pt>
                <c:pt idx="4646">
                  <c:v>17.998000000000001</c:v>
                </c:pt>
                <c:pt idx="4647">
                  <c:v>17.38</c:v>
                </c:pt>
                <c:pt idx="4648">
                  <c:v>16.388999999999999</c:v>
                </c:pt>
                <c:pt idx="4649">
                  <c:v>16.093</c:v>
                </c:pt>
                <c:pt idx="4650">
                  <c:v>16.686</c:v>
                </c:pt>
                <c:pt idx="4651">
                  <c:v>16.581</c:v>
                </c:pt>
                <c:pt idx="4652">
                  <c:v>16.529</c:v>
                </c:pt>
                <c:pt idx="4653">
                  <c:v>16.064</c:v>
                </c:pt>
                <c:pt idx="4654">
                  <c:v>12.896000000000001</c:v>
                </c:pt>
                <c:pt idx="4655">
                  <c:v>12.414</c:v>
                </c:pt>
                <c:pt idx="4656">
                  <c:v>12.826000000000001</c:v>
                </c:pt>
                <c:pt idx="4657">
                  <c:v>13.036</c:v>
                </c:pt>
                <c:pt idx="4658">
                  <c:v>12.916</c:v>
                </c:pt>
                <c:pt idx="4659">
                  <c:v>15.238</c:v>
                </c:pt>
                <c:pt idx="4660">
                  <c:v>15.433</c:v>
                </c:pt>
                <c:pt idx="4661">
                  <c:v>15.57</c:v>
                </c:pt>
                <c:pt idx="4662">
                  <c:v>16.452999999999999</c:v>
                </c:pt>
                <c:pt idx="4663">
                  <c:v>16.940000000000001</c:v>
                </c:pt>
                <c:pt idx="4664">
                  <c:v>18.312000000000001</c:v>
                </c:pt>
                <c:pt idx="4665">
                  <c:v>19.169</c:v>
                </c:pt>
                <c:pt idx="4666">
                  <c:v>18.184999999999999</c:v>
                </c:pt>
                <c:pt idx="4667">
                  <c:v>17.125</c:v>
                </c:pt>
                <c:pt idx="4668">
                  <c:v>16.449000000000002</c:v>
                </c:pt>
                <c:pt idx="4669">
                  <c:v>15.195</c:v>
                </c:pt>
                <c:pt idx="4670">
                  <c:v>14.504</c:v>
                </c:pt>
                <c:pt idx="4671">
                  <c:v>14.776</c:v>
                </c:pt>
                <c:pt idx="4672">
                  <c:v>14.85</c:v>
                </c:pt>
                <c:pt idx="4673">
                  <c:v>15.582000000000001</c:v>
                </c:pt>
                <c:pt idx="4674">
                  <c:v>16.167000000000002</c:v>
                </c:pt>
                <c:pt idx="4675">
                  <c:v>16.251000000000001</c:v>
                </c:pt>
                <c:pt idx="4676">
                  <c:v>16.672999999999998</c:v>
                </c:pt>
                <c:pt idx="4677">
                  <c:v>17.425000000000001</c:v>
                </c:pt>
                <c:pt idx="4678">
                  <c:v>17.684000000000001</c:v>
                </c:pt>
                <c:pt idx="4679">
                  <c:v>15.586</c:v>
                </c:pt>
                <c:pt idx="4680">
                  <c:v>15.603</c:v>
                </c:pt>
                <c:pt idx="4681">
                  <c:v>15.680999999999999</c:v>
                </c:pt>
                <c:pt idx="4682">
                  <c:v>15.269</c:v>
                </c:pt>
                <c:pt idx="4683">
                  <c:v>14.532</c:v>
                </c:pt>
                <c:pt idx="4684">
                  <c:v>15.503</c:v>
                </c:pt>
                <c:pt idx="4685">
                  <c:v>15.523</c:v>
                </c:pt>
                <c:pt idx="4686">
                  <c:v>15.864000000000001</c:v>
                </c:pt>
                <c:pt idx="4687">
                  <c:v>15.92</c:v>
                </c:pt>
                <c:pt idx="4688">
                  <c:v>17.501999999999999</c:v>
                </c:pt>
                <c:pt idx="4689">
                  <c:v>19.347999999999999</c:v>
                </c:pt>
                <c:pt idx="4690">
                  <c:v>20.722999999999999</c:v>
                </c:pt>
                <c:pt idx="4691">
                  <c:v>20.611999999999998</c:v>
                </c:pt>
                <c:pt idx="4692">
                  <c:v>21.056999999999999</c:v>
                </c:pt>
                <c:pt idx="4693">
                  <c:v>20.024999999999999</c:v>
                </c:pt>
                <c:pt idx="4694">
                  <c:v>19.626999999999999</c:v>
                </c:pt>
                <c:pt idx="4695">
                  <c:v>18.989999999999998</c:v>
                </c:pt>
                <c:pt idx="4696">
                  <c:v>20.253</c:v>
                </c:pt>
                <c:pt idx="4697">
                  <c:v>19.917000000000002</c:v>
                </c:pt>
                <c:pt idx="4698">
                  <c:v>19.459</c:v>
                </c:pt>
                <c:pt idx="4699">
                  <c:v>18.690999999999999</c:v>
                </c:pt>
                <c:pt idx="4700">
                  <c:v>18.417999999999999</c:v>
                </c:pt>
                <c:pt idx="4701">
                  <c:v>17.277999999999999</c:v>
                </c:pt>
                <c:pt idx="4702">
                  <c:v>17.161000000000001</c:v>
                </c:pt>
                <c:pt idx="4703">
                  <c:v>18.212</c:v>
                </c:pt>
                <c:pt idx="4704">
                  <c:v>19.350999999999999</c:v>
                </c:pt>
                <c:pt idx="4705">
                  <c:v>19.114999999999998</c:v>
                </c:pt>
                <c:pt idx="4706">
                  <c:v>19.68</c:v>
                </c:pt>
                <c:pt idx="4707">
                  <c:v>19.722000000000001</c:v>
                </c:pt>
                <c:pt idx="4708">
                  <c:v>19.664999999999999</c:v>
                </c:pt>
                <c:pt idx="4709">
                  <c:v>18.956</c:v>
                </c:pt>
                <c:pt idx="4710">
                  <c:v>19.472999999999999</c:v>
                </c:pt>
                <c:pt idx="4711">
                  <c:v>19.254000000000001</c:v>
                </c:pt>
                <c:pt idx="4712">
                  <c:v>19.347000000000001</c:v>
                </c:pt>
                <c:pt idx="4713">
                  <c:v>19.442</c:v>
                </c:pt>
                <c:pt idx="4714">
                  <c:v>22.347000000000001</c:v>
                </c:pt>
                <c:pt idx="4715">
                  <c:v>23.152999999999999</c:v>
                </c:pt>
                <c:pt idx="4716">
                  <c:v>23.594000000000001</c:v>
                </c:pt>
                <c:pt idx="4717">
                  <c:v>24.736000000000001</c:v>
                </c:pt>
                <c:pt idx="4718">
                  <c:v>24.484999999999999</c:v>
                </c:pt>
                <c:pt idx="4719">
                  <c:v>21.73</c:v>
                </c:pt>
                <c:pt idx="4720">
                  <c:v>20.6</c:v>
                </c:pt>
                <c:pt idx="4721">
                  <c:v>19.728000000000002</c:v>
                </c:pt>
                <c:pt idx="4722">
                  <c:v>18.972999999999999</c:v>
                </c:pt>
                <c:pt idx="4723">
                  <c:v>19.353999999999999</c:v>
                </c:pt>
                <c:pt idx="4724">
                  <c:v>19.494</c:v>
                </c:pt>
                <c:pt idx="4725">
                  <c:v>19.594000000000001</c:v>
                </c:pt>
                <c:pt idx="4726">
                  <c:v>21.018999999999998</c:v>
                </c:pt>
                <c:pt idx="4727">
                  <c:v>22.777999999999999</c:v>
                </c:pt>
                <c:pt idx="4728">
                  <c:v>24.027000000000001</c:v>
                </c:pt>
                <c:pt idx="4729">
                  <c:v>28.137</c:v>
                </c:pt>
                <c:pt idx="4730">
                  <c:v>29.984000000000002</c:v>
                </c:pt>
                <c:pt idx="4731">
                  <c:v>29.213000000000001</c:v>
                </c:pt>
                <c:pt idx="4732">
                  <c:v>27.853999999999999</c:v>
                </c:pt>
                <c:pt idx="4733">
                  <c:v>26.18</c:v>
                </c:pt>
                <c:pt idx="4734">
                  <c:v>24.324999999999999</c:v>
                </c:pt>
                <c:pt idx="4735">
                  <c:v>24.27</c:v>
                </c:pt>
                <c:pt idx="4736">
                  <c:v>24.872</c:v>
                </c:pt>
                <c:pt idx="4737">
                  <c:v>24.722000000000001</c:v>
                </c:pt>
                <c:pt idx="4738">
                  <c:v>24.916</c:v>
                </c:pt>
                <c:pt idx="4739">
                  <c:v>23.855</c:v>
                </c:pt>
                <c:pt idx="4740">
                  <c:v>23.672999999999998</c:v>
                </c:pt>
                <c:pt idx="4741">
                  <c:v>24.44</c:v>
                </c:pt>
                <c:pt idx="4742">
                  <c:v>25.244</c:v>
                </c:pt>
                <c:pt idx="4743">
                  <c:v>26.274999999999999</c:v>
                </c:pt>
                <c:pt idx="4744">
                  <c:v>29.626000000000001</c:v>
                </c:pt>
                <c:pt idx="4745">
                  <c:v>29.382999999999999</c:v>
                </c:pt>
                <c:pt idx="4746">
                  <c:v>29.515000000000001</c:v>
                </c:pt>
                <c:pt idx="4747">
                  <c:v>29.184999999999999</c:v>
                </c:pt>
                <c:pt idx="4748">
                  <c:v>29.521000000000001</c:v>
                </c:pt>
                <c:pt idx="4749">
                  <c:v>29.791</c:v>
                </c:pt>
                <c:pt idx="4750">
                  <c:v>33.298000000000002</c:v>
                </c:pt>
                <c:pt idx="4751">
                  <c:v>36.051000000000002</c:v>
                </c:pt>
                <c:pt idx="4752">
                  <c:v>39.146999999999998</c:v>
                </c:pt>
                <c:pt idx="4753">
                  <c:v>42.838999999999999</c:v>
                </c:pt>
                <c:pt idx="4754">
                  <c:v>47.234999999999999</c:v>
                </c:pt>
                <c:pt idx="4755">
                  <c:v>46.692999999999998</c:v>
                </c:pt>
                <c:pt idx="4756">
                  <c:v>44.947000000000003</c:v>
                </c:pt>
                <c:pt idx="4757">
                  <c:v>45.003</c:v>
                </c:pt>
                <c:pt idx="4758">
                  <c:v>41.838999999999999</c:v>
                </c:pt>
                <c:pt idx="4759">
                  <c:v>39.774000000000001</c:v>
                </c:pt>
                <c:pt idx="4760">
                  <c:v>39.713000000000001</c:v>
                </c:pt>
                <c:pt idx="4761">
                  <c:v>39.869</c:v>
                </c:pt>
                <c:pt idx="4762">
                  <c:v>38.069000000000003</c:v>
                </c:pt>
                <c:pt idx="4763">
                  <c:v>38.363999999999997</c:v>
                </c:pt>
                <c:pt idx="4764">
                  <c:v>34.817</c:v>
                </c:pt>
                <c:pt idx="4765">
                  <c:v>32.353999999999999</c:v>
                </c:pt>
                <c:pt idx="4766">
                  <c:v>31.289000000000001</c:v>
                </c:pt>
                <c:pt idx="4767">
                  <c:v>30.300999999999998</c:v>
                </c:pt>
                <c:pt idx="4768">
                  <c:v>29.228000000000002</c:v>
                </c:pt>
                <c:pt idx="4769">
                  <c:v>28.623000000000001</c:v>
                </c:pt>
                <c:pt idx="4770">
                  <c:v>27.776</c:v>
                </c:pt>
                <c:pt idx="4771">
                  <c:v>26.718</c:v>
                </c:pt>
                <c:pt idx="4772">
                  <c:v>25.888999999999999</c:v>
                </c:pt>
                <c:pt idx="4773">
                  <c:v>24.68</c:v>
                </c:pt>
                <c:pt idx="4774">
                  <c:v>22.623999999999999</c:v>
                </c:pt>
                <c:pt idx="4775">
                  <c:v>21.113</c:v>
                </c:pt>
                <c:pt idx="4776">
                  <c:v>19.744</c:v>
                </c:pt>
                <c:pt idx="4777">
                  <c:v>18.927</c:v>
                </c:pt>
                <c:pt idx="4778">
                  <c:v>18.646000000000001</c:v>
                </c:pt>
                <c:pt idx="4779">
                  <c:v>16.802</c:v>
                </c:pt>
                <c:pt idx="4780">
                  <c:v>16.582000000000001</c:v>
                </c:pt>
                <c:pt idx="4781">
                  <c:v>17.172000000000001</c:v>
                </c:pt>
                <c:pt idx="4782">
                  <c:v>17.588999999999999</c:v>
                </c:pt>
                <c:pt idx="4783">
                  <c:v>16.721</c:v>
                </c:pt>
                <c:pt idx="4784">
                  <c:v>16.53</c:v>
                </c:pt>
                <c:pt idx="4785">
                  <c:v>16.542000000000002</c:v>
                </c:pt>
                <c:pt idx="4786">
                  <c:v>15.535</c:v>
                </c:pt>
                <c:pt idx="4787">
                  <c:v>14.733000000000001</c:v>
                </c:pt>
                <c:pt idx="4788">
                  <c:v>15.276999999999999</c:v>
                </c:pt>
                <c:pt idx="4789">
                  <c:v>15.292</c:v>
                </c:pt>
                <c:pt idx="4790">
                  <c:v>15.394</c:v>
                </c:pt>
                <c:pt idx="4791">
                  <c:v>16.361000000000001</c:v>
                </c:pt>
                <c:pt idx="4792">
                  <c:v>17.488</c:v>
                </c:pt>
                <c:pt idx="4793">
                  <c:v>17.744</c:v>
                </c:pt>
                <c:pt idx="4794">
                  <c:v>17.616</c:v>
                </c:pt>
                <c:pt idx="4795">
                  <c:v>18.010999999999999</c:v>
                </c:pt>
                <c:pt idx="4796">
                  <c:v>17.484999999999999</c:v>
                </c:pt>
                <c:pt idx="4797">
                  <c:v>17.245000000000001</c:v>
                </c:pt>
                <c:pt idx="4798">
                  <c:v>16.948</c:v>
                </c:pt>
                <c:pt idx="4799">
                  <c:v>16.983000000000001</c:v>
                </c:pt>
                <c:pt idx="4800">
                  <c:v>16.001000000000001</c:v>
                </c:pt>
                <c:pt idx="4801">
                  <c:v>15.462</c:v>
                </c:pt>
                <c:pt idx="4802">
                  <c:v>14.298999999999999</c:v>
                </c:pt>
                <c:pt idx="4803">
                  <c:v>13.645</c:v>
                </c:pt>
                <c:pt idx="4804">
                  <c:v>13.182</c:v>
                </c:pt>
                <c:pt idx="4805">
                  <c:v>14.31</c:v>
                </c:pt>
                <c:pt idx="4806">
                  <c:v>14.851000000000001</c:v>
                </c:pt>
                <c:pt idx="4807">
                  <c:v>15.420999999999999</c:v>
                </c:pt>
                <c:pt idx="4808">
                  <c:v>15.835000000000001</c:v>
                </c:pt>
                <c:pt idx="4809">
                  <c:v>15.597</c:v>
                </c:pt>
                <c:pt idx="4810">
                  <c:v>15.129</c:v>
                </c:pt>
                <c:pt idx="4811">
                  <c:v>14.739000000000001</c:v>
                </c:pt>
                <c:pt idx="4812">
                  <c:v>14.829000000000001</c:v>
                </c:pt>
                <c:pt idx="4813">
                  <c:v>14.353</c:v>
                </c:pt>
                <c:pt idx="4814">
                  <c:v>13.958</c:v>
                </c:pt>
                <c:pt idx="4815">
                  <c:v>13.593</c:v>
                </c:pt>
                <c:pt idx="4816">
                  <c:v>13.851000000000001</c:v>
                </c:pt>
                <c:pt idx="4817">
                  <c:v>13.744999999999999</c:v>
                </c:pt>
                <c:pt idx="4818">
                  <c:v>13.988</c:v>
                </c:pt>
                <c:pt idx="4819">
                  <c:v>14.452</c:v>
                </c:pt>
                <c:pt idx="4820">
                  <c:v>14.579000000000001</c:v>
                </c:pt>
                <c:pt idx="4821">
                  <c:v>15.281000000000001</c:v>
                </c:pt>
                <c:pt idx="4822">
                  <c:v>15.311</c:v>
                </c:pt>
                <c:pt idx="4823">
                  <c:v>15.227</c:v>
                </c:pt>
                <c:pt idx="4824">
                  <c:v>15.058999999999999</c:v>
                </c:pt>
                <c:pt idx="4825">
                  <c:v>15.041</c:v>
                </c:pt>
                <c:pt idx="4826">
                  <c:v>14.333</c:v>
                </c:pt>
                <c:pt idx="4827">
                  <c:v>13.648999999999999</c:v>
                </c:pt>
                <c:pt idx="4828">
                  <c:v>13.65</c:v>
                </c:pt>
                <c:pt idx="4829">
                  <c:v>11.92</c:v>
                </c:pt>
                <c:pt idx="4830">
                  <c:v>12.428000000000001</c:v>
                </c:pt>
                <c:pt idx="4831">
                  <c:v>11.99</c:v>
                </c:pt>
                <c:pt idx="4832">
                  <c:v>12.395</c:v>
                </c:pt>
                <c:pt idx="4833">
                  <c:v>11.606</c:v>
                </c:pt>
                <c:pt idx="4834">
                  <c:v>13.208</c:v>
                </c:pt>
                <c:pt idx="4835">
                  <c:v>12.590999999999999</c:v>
                </c:pt>
                <c:pt idx="4836">
                  <c:v>12.534000000000001</c:v>
                </c:pt>
                <c:pt idx="4837">
                  <c:v>12.398999999999999</c:v>
                </c:pt>
                <c:pt idx="4838">
                  <c:v>12.93</c:v>
                </c:pt>
                <c:pt idx="4839">
                  <c:v>13.932</c:v>
                </c:pt>
                <c:pt idx="4840">
                  <c:v>13.757</c:v>
                </c:pt>
                <c:pt idx="4841">
                  <c:v>14.169</c:v>
                </c:pt>
                <c:pt idx="4842">
                  <c:v>13.989000000000001</c:v>
                </c:pt>
                <c:pt idx="4843">
                  <c:v>14.377000000000001</c:v>
                </c:pt>
                <c:pt idx="4844">
                  <c:v>13.055999999999999</c:v>
                </c:pt>
                <c:pt idx="4845">
                  <c:v>13.682</c:v>
                </c:pt>
                <c:pt idx="4846">
                  <c:v>13.978</c:v>
                </c:pt>
                <c:pt idx="4847">
                  <c:v>14.109</c:v>
                </c:pt>
                <c:pt idx="4848">
                  <c:v>14.028</c:v>
                </c:pt>
                <c:pt idx="4849">
                  <c:v>14.750999999999999</c:v>
                </c:pt>
                <c:pt idx="4850">
                  <c:v>13.734999999999999</c:v>
                </c:pt>
                <c:pt idx="4851">
                  <c:v>13.176</c:v>
                </c:pt>
                <c:pt idx="4852">
                  <c:v>13.196999999999999</c:v>
                </c:pt>
                <c:pt idx="4853">
                  <c:v>13.154999999999999</c:v>
                </c:pt>
                <c:pt idx="4854">
                  <c:v>13.032999999999999</c:v>
                </c:pt>
                <c:pt idx="4855">
                  <c:v>13.56</c:v>
                </c:pt>
                <c:pt idx="4856">
                  <c:v>13.95</c:v>
                </c:pt>
                <c:pt idx="4857">
                  <c:v>14.164</c:v>
                </c:pt>
                <c:pt idx="4858">
                  <c:v>15.127000000000001</c:v>
                </c:pt>
                <c:pt idx="4859">
                  <c:v>14.975</c:v>
                </c:pt>
                <c:pt idx="4860">
                  <c:v>15.239000000000001</c:v>
                </c:pt>
                <c:pt idx="4861">
                  <c:v>15.656000000000001</c:v>
                </c:pt>
                <c:pt idx="4862">
                  <c:v>15.175000000000001</c:v>
                </c:pt>
                <c:pt idx="4863">
                  <c:v>13.977</c:v>
                </c:pt>
                <c:pt idx="4864">
                  <c:v>13.617000000000001</c:v>
                </c:pt>
                <c:pt idx="4865">
                  <c:v>14.090999999999999</c:v>
                </c:pt>
                <c:pt idx="4866">
                  <c:v>13.459</c:v>
                </c:pt>
                <c:pt idx="4867">
                  <c:v>13.778</c:v>
                </c:pt>
                <c:pt idx="4868">
                  <c:v>13.488</c:v>
                </c:pt>
                <c:pt idx="4869">
                  <c:v>13.888</c:v>
                </c:pt>
                <c:pt idx="4870">
                  <c:v>13.259</c:v>
                </c:pt>
                <c:pt idx="4871">
                  <c:v>12.797000000000001</c:v>
                </c:pt>
                <c:pt idx="4872">
                  <c:v>12.218999999999999</c:v>
                </c:pt>
                <c:pt idx="4873">
                  <c:v>12.494</c:v>
                </c:pt>
                <c:pt idx="4874">
                  <c:v>12.045999999999999</c:v>
                </c:pt>
                <c:pt idx="4875">
                  <c:v>12.131</c:v>
                </c:pt>
                <c:pt idx="4876">
                  <c:v>12.523999999999999</c:v>
                </c:pt>
                <c:pt idx="4877">
                  <c:v>12.499000000000001</c:v>
                </c:pt>
                <c:pt idx="4878">
                  <c:v>12.397</c:v>
                </c:pt>
                <c:pt idx="4879">
                  <c:v>12.394</c:v>
                </c:pt>
                <c:pt idx="4880">
                  <c:v>12.048999999999999</c:v>
                </c:pt>
                <c:pt idx="4881">
                  <c:v>11.521000000000001</c:v>
                </c:pt>
                <c:pt idx="4882">
                  <c:v>11.967000000000001</c:v>
                </c:pt>
                <c:pt idx="4883">
                  <c:v>11.808</c:v>
                </c:pt>
                <c:pt idx="4884">
                  <c:v>11.548999999999999</c:v>
                </c:pt>
                <c:pt idx="4885">
                  <c:v>11.144</c:v>
                </c:pt>
                <c:pt idx="4886">
                  <c:v>11.537000000000001</c:v>
                </c:pt>
                <c:pt idx="4887">
                  <c:v>11.273999999999999</c:v>
                </c:pt>
                <c:pt idx="4888">
                  <c:v>11.331</c:v>
                </c:pt>
                <c:pt idx="4889">
                  <c:v>10.952999999999999</c:v>
                </c:pt>
                <c:pt idx="4890">
                  <c:v>11.177</c:v>
                </c:pt>
                <c:pt idx="4891">
                  <c:v>10.224</c:v>
                </c:pt>
                <c:pt idx="4892">
                  <c:v>10.282999999999999</c:v>
                </c:pt>
                <c:pt idx="4893">
                  <c:v>10.481999999999999</c:v>
                </c:pt>
                <c:pt idx="4894">
                  <c:v>10.513999999999999</c:v>
                </c:pt>
                <c:pt idx="4895">
                  <c:v>10.590999999999999</c:v>
                </c:pt>
                <c:pt idx="4896">
                  <c:v>10.666</c:v>
                </c:pt>
                <c:pt idx="4897">
                  <c:v>10.135999999999999</c:v>
                </c:pt>
                <c:pt idx="4898">
                  <c:v>10.196</c:v>
                </c:pt>
                <c:pt idx="4899">
                  <c:v>10.319000000000001</c:v>
                </c:pt>
                <c:pt idx="4900">
                  <c:v>10.285</c:v>
                </c:pt>
                <c:pt idx="4901">
                  <c:v>10.631</c:v>
                </c:pt>
                <c:pt idx="4902">
                  <c:v>11.388999999999999</c:v>
                </c:pt>
                <c:pt idx="4903">
                  <c:v>11.006</c:v>
                </c:pt>
                <c:pt idx="4904">
                  <c:v>10.965999999999999</c:v>
                </c:pt>
                <c:pt idx="4905">
                  <c:v>11.401999999999999</c:v>
                </c:pt>
                <c:pt idx="4906">
                  <c:v>12.125</c:v>
                </c:pt>
                <c:pt idx="4907">
                  <c:v>11.988</c:v>
                </c:pt>
                <c:pt idx="4908">
                  <c:v>12.311</c:v>
                </c:pt>
                <c:pt idx="4909">
                  <c:v>11.507999999999999</c:v>
                </c:pt>
                <c:pt idx="4910">
                  <c:v>10.913</c:v>
                </c:pt>
                <c:pt idx="4911">
                  <c:v>10.413</c:v>
                </c:pt>
                <c:pt idx="4912">
                  <c:v>9.7520000000000007</c:v>
                </c:pt>
                <c:pt idx="4913">
                  <c:v>9.3889999999999993</c:v>
                </c:pt>
                <c:pt idx="4914">
                  <c:v>10.446</c:v>
                </c:pt>
                <c:pt idx="4915">
                  <c:v>10.583</c:v>
                </c:pt>
                <c:pt idx="4916">
                  <c:v>10.307</c:v>
                </c:pt>
                <c:pt idx="4917">
                  <c:v>10.609</c:v>
                </c:pt>
                <c:pt idx="4918">
                  <c:v>10.307</c:v>
                </c:pt>
                <c:pt idx="4919">
                  <c:v>10.613</c:v>
                </c:pt>
                <c:pt idx="4920">
                  <c:v>11.034000000000001</c:v>
                </c:pt>
                <c:pt idx="4921">
                  <c:v>10.837</c:v>
                </c:pt>
                <c:pt idx="4922">
                  <c:v>11.189</c:v>
                </c:pt>
                <c:pt idx="4923">
                  <c:v>11.404999999999999</c:v>
                </c:pt>
                <c:pt idx="4924">
                  <c:v>10.891</c:v>
                </c:pt>
                <c:pt idx="4925">
                  <c:v>10.893000000000001</c:v>
                </c:pt>
                <c:pt idx="4926">
                  <c:v>11.457000000000001</c:v>
                </c:pt>
                <c:pt idx="4927">
                  <c:v>11.619</c:v>
                </c:pt>
                <c:pt idx="4928">
                  <c:v>13.07</c:v>
                </c:pt>
                <c:pt idx="4929">
                  <c:v>14.664</c:v>
                </c:pt>
                <c:pt idx="4930">
                  <c:v>13.941000000000001</c:v>
                </c:pt>
                <c:pt idx="4931">
                  <c:v>13.523</c:v>
                </c:pt>
                <c:pt idx="4932">
                  <c:v>13.352</c:v>
                </c:pt>
                <c:pt idx="4933">
                  <c:v>12.494999999999999</c:v>
                </c:pt>
                <c:pt idx="4934">
                  <c:v>11.746</c:v>
                </c:pt>
                <c:pt idx="4935">
                  <c:v>12.015000000000001</c:v>
                </c:pt>
                <c:pt idx="4936">
                  <c:v>12.888</c:v>
                </c:pt>
                <c:pt idx="4937">
                  <c:v>13.093999999999999</c:v>
                </c:pt>
                <c:pt idx="4938">
                  <c:v>12.651</c:v>
                </c:pt>
                <c:pt idx="4939">
                  <c:v>12</c:v>
                </c:pt>
                <c:pt idx="4940">
                  <c:v>11.427</c:v>
                </c:pt>
                <c:pt idx="4941">
                  <c:v>11.087999999999999</c:v>
                </c:pt>
                <c:pt idx="4942">
                  <c:v>10.734999999999999</c:v>
                </c:pt>
                <c:pt idx="4943">
                  <c:v>11.038</c:v>
                </c:pt>
                <c:pt idx="4944">
                  <c:v>10.851000000000001</c:v>
                </c:pt>
                <c:pt idx="4945">
                  <c:v>11.683999999999999</c:v>
                </c:pt>
                <c:pt idx="4946">
                  <c:v>11.542999999999999</c:v>
                </c:pt>
                <c:pt idx="4947">
                  <c:v>11.146000000000001</c:v>
                </c:pt>
                <c:pt idx="4948">
                  <c:v>11.481</c:v>
                </c:pt>
                <c:pt idx="4949">
                  <c:v>13.42</c:v>
                </c:pt>
                <c:pt idx="4950">
                  <c:v>13.894</c:v>
                </c:pt>
                <c:pt idx="4951">
                  <c:v>14.653</c:v>
                </c:pt>
                <c:pt idx="4952">
                  <c:v>15.329000000000001</c:v>
                </c:pt>
                <c:pt idx="4953">
                  <c:v>15.244999999999999</c:v>
                </c:pt>
                <c:pt idx="4954">
                  <c:v>15.14</c:v>
                </c:pt>
                <c:pt idx="4955">
                  <c:v>15.43</c:v>
                </c:pt>
                <c:pt idx="4956">
                  <c:v>15.005000000000001</c:v>
                </c:pt>
                <c:pt idx="4957">
                  <c:v>16.218</c:v>
                </c:pt>
                <c:pt idx="4958">
                  <c:v>16.419</c:v>
                </c:pt>
                <c:pt idx="4959">
                  <c:v>16.326000000000001</c:v>
                </c:pt>
                <c:pt idx="4960">
                  <c:v>15.42</c:v>
                </c:pt>
                <c:pt idx="4961">
                  <c:v>15.303000000000001</c:v>
                </c:pt>
                <c:pt idx="4962">
                  <c:v>14.077</c:v>
                </c:pt>
                <c:pt idx="4963">
                  <c:v>13.776999999999999</c:v>
                </c:pt>
                <c:pt idx="4964">
                  <c:v>11.593</c:v>
                </c:pt>
                <c:pt idx="4965">
                  <c:v>11.861000000000001</c:v>
                </c:pt>
                <c:pt idx="4966">
                  <c:v>11.132999999999999</c:v>
                </c:pt>
                <c:pt idx="4967">
                  <c:v>11.015000000000001</c:v>
                </c:pt>
                <c:pt idx="4968">
                  <c:v>10.329000000000001</c:v>
                </c:pt>
                <c:pt idx="4969">
                  <c:v>9.9559999999999995</c:v>
                </c:pt>
                <c:pt idx="4970">
                  <c:v>9.3010000000000002</c:v>
                </c:pt>
                <c:pt idx="4971">
                  <c:v>9.1270000000000007</c:v>
                </c:pt>
                <c:pt idx="4972">
                  <c:v>9.1</c:v>
                </c:pt>
                <c:pt idx="4973">
                  <c:v>9.2309999999999999</c:v>
                </c:pt>
                <c:pt idx="4974">
                  <c:v>9.6150000000000002</c:v>
                </c:pt>
                <c:pt idx="4975">
                  <c:v>10.02</c:v>
                </c:pt>
                <c:pt idx="4976">
                  <c:v>10.644</c:v>
                </c:pt>
                <c:pt idx="4977">
                  <c:v>11</c:v>
                </c:pt>
                <c:pt idx="4978">
                  <c:v>10.808999999999999</c:v>
                </c:pt>
                <c:pt idx="4979">
                  <c:v>12.026</c:v>
                </c:pt>
                <c:pt idx="4980">
                  <c:v>12.33</c:v>
                </c:pt>
                <c:pt idx="4981">
                  <c:v>12.788</c:v>
                </c:pt>
                <c:pt idx="4982">
                  <c:v>12.407</c:v>
                </c:pt>
                <c:pt idx="4983">
                  <c:v>13.099</c:v>
                </c:pt>
                <c:pt idx="4984">
                  <c:v>12.978999999999999</c:v>
                </c:pt>
                <c:pt idx="4985">
                  <c:v>12.619</c:v>
                </c:pt>
                <c:pt idx="4986">
                  <c:v>12.125</c:v>
                </c:pt>
                <c:pt idx="4987">
                  <c:v>11.795</c:v>
                </c:pt>
                <c:pt idx="4988">
                  <c:v>11.532999999999999</c:v>
                </c:pt>
                <c:pt idx="4989">
                  <c:v>10.867000000000001</c:v>
                </c:pt>
                <c:pt idx="4990">
                  <c:v>10.385</c:v>
                </c:pt>
                <c:pt idx="4991">
                  <c:v>9.9109999999999996</c:v>
                </c:pt>
                <c:pt idx="4992">
                  <c:v>10.468999999999999</c:v>
                </c:pt>
                <c:pt idx="4993">
                  <c:v>9.8360000000000003</c:v>
                </c:pt>
                <c:pt idx="4994">
                  <c:v>9.702</c:v>
                </c:pt>
                <c:pt idx="4995">
                  <c:v>10.362</c:v>
                </c:pt>
                <c:pt idx="4996">
                  <c:v>11.337999999999999</c:v>
                </c:pt>
                <c:pt idx="4997">
                  <c:v>11.039</c:v>
                </c:pt>
                <c:pt idx="4998">
                  <c:v>11.734</c:v>
                </c:pt>
                <c:pt idx="4999">
                  <c:v>11.728</c:v>
                </c:pt>
                <c:pt idx="5000">
                  <c:v>10.991</c:v>
                </c:pt>
                <c:pt idx="5001">
                  <c:v>10.23</c:v>
                </c:pt>
                <c:pt idx="5002">
                  <c:v>10.246</c:v>
                </c:pt>
                <c:pt idx="5003">
                  <c:v>9.9649999999999999</c:v>
                </c:pt>
                <c:pt idx="5004">
                  <c:v>9.26</c:v>
                </c:pt>
                <c:pt idx="5005">
                  <c:v>9.2059999999999995</c:v>
                </c:pt>
                <c:pt idx="5006">
                  <c:v>9.2569999999999997</c:v>
                </c:pt>
                <c:pt idx="5007">
                  <c:v>9.2349999999999994</c:v>
                </c:pt>
                <c:pt idx="5008">
                  <c:v>10.276999999999999</c:v>
                </c:pt>
                <c:pt idx="5009">
                  <c:v>13.265000000000001</c:v>
                </c:pt>
                <c:pt idx="5010">
                  <c:v>15.760999999999999</c:v>
                </c:pt>
                <c:pt idx="5011">
                  <c:v>16.766999999999999</c:v>
                </c:pt>
                <c:pt idx="5012">
                  <c:v>17.268000000000001</c:v>
                </c:pt>
                <c:pt idx="5013">
                  <c:v>17.663</c:v>
                </c:pt>
                <c:pt idx="5014">
                  <c:v>17.724</c:v>
                </c:pt>
                <c:pt idx="5015">
                  <c:v>17.029</c:v>
                </c:pt>
                <c:pt idx="5016">
                  <c:v>16.913</c:v>
                </c:pt>
                <c:pt idx="5017">
                  <c:v>16.916</c:v>
                </c:pt>
                <c:pt idx="5018">
                  <c:v>16.311</c:v>
                </c:pt>
                <c:pt idx="5019">
                  <c:v>14.608000000000001</c:v>
                </c:pt>
                <c:pt idx="5020">
                  <c:v>13.286</c:v>
                </c:pt>
                <c:pt idx="5021">
                  <c:v>13.278</c:v>
                </c:pt>
                <c:pt idx="5022">
                  <c:v>13.191000000000001</c:v>
                </c:pt>
                <c:pt idx="5023">
                  <c:v>13.222</c:v>
                </c:pt>
                <c:pt idx="5024">
                  <c:v>14.16</c:v>
                </c:pt>
                <c:pt idx="5025">
                  <c:v>15</c:v>
                </c:pt>
                <c:pt idx="5026">
                  <c:v>14.4</c:v>
                </c:pt>
                <c:pt idx="5027">
                  <c:v>14.531000000000001</c:v>
                </c:pt>
                <c:pt idx="5028">
                  <c:v>15.753</c:v>
                </c:pt>
                <c:pt idx="5029">
                  <c:v>16.725999999999999</c:v>
                </c:pt>
                <c:pt idx="5030">
                  <c:v>16.422000000000001</c:v>
                </c:pt>
                <c:pt idx="5031">
                  <c:v>17.957000000000001</c:v>
                </c:pt>
                <c:pt idx="5032">
                  <c:v>18.372</c:v>
                </c:pt>
                <c:pt idx="5033">
                  <c:v>17.34</c:v>
                </c:pt>
                <c:pt idx="5034">
                  <c:v>16.021000000000001</c:v>
                </c:pt>
                <c:pt idx="5035">
                  <c:v>15.888999999999999</c:v>
                </c:pt>
                <c:pt idx="5036">
                  <c:v>14.395</c:v>
                </c:pt>
                <c:pt idx="5037">
                  <c:v>13.97</c:v>
                </c:pt>
                <c:pt idx="5038">
                  <c:v>13.23</c:v>
                </c:pt>
                <c:pt idx="5039">
                  <c:v>12.266999999999999</c:v>
                </c:pt>
                <c:pt idx="5040">
                  <c:v>12.035</c:v>
                </c:pt>
                <c:pt idx="5041">
                  <c:v>12.823</c:v>
                </c:pt>
                <c:pt idx="5042">
                  <c:v>12.724</c:v>
                </c:pt>
                <c:pt idx="5043">
                  <c:v>13.034000000000001</c:v>
                </c:pt>
                <c:pt idx="5044">
                  <c:v>12.67</c:v>
                </c:pt>
                <c:pt idx="5045">
                  <c:v>12.590999999999999</c:v>
                </c:pt>
                <c:pt idx="5046">
                  <c:v>11.712</c:v>
                </c:pt>
                <c:pt idx="5047">
                  <c:v>11.178000000000001</c:v>
                </c:pt>
                <c:pt idx="5048">
                  <c:v>10.992000000000001</c:v>
                </c:pt>
                <c:pt idx="5049">
                  <c:v>11.323</c:v>
                </c:pt>
                <c:pt idx="5050">
                  <c:v>11.474</c:v>
                </c:pt>
                <c:pt idx="5051">
                  <c:v>11.39</c:v>
                </c:pt>
                <c:pt idx="5052">
                  <c:v>11.699</c:v>
                </c:pt>
                <c:pt idx="5053">
                  <c:v>11.378</c:v>
                </c:pt>
                <c:pt idx="5054">
                  <c:v>12.15</c:v>
                </c:pt>
                <c:pt idx="5055">
                  <c:v>12.505000000000001</c:v>
                </c:pt>
                <c:pt idx="5056">
                  <c:v>12.435</c:v>
                </c:pt>
                <c:pt idx="5057">
                  <c:v>12.930999999999999</c:v>
                </c:pt>
                <c:pt idx="5058">
                  <c:v>13.071</c:v>
                </c:pt>
                <c:pt idx="5059">
                  <c:v>12.4</c:v>
                </c:pt>
                <c:pt idx="5060">
                  <c:v>12.082000000000001</c:v>
                </c:pt>
                <c:pt idx="5061">
                  <c:v>12.278</c:v>
                </c:pt>
                <c:pt idx="5062">
                  <c:v>12.43</c:v>
                </c:pt>
                <c:pt idx="5063">
                  <c:v>12.96</c:v>
                </c:pt>
                <c:pt idx="5064">
                  <c:v>14.122999999999999</c:v>
                </c:pt>
                <c:pt idx="5065">
                  <c:v>14.349</c:v>
                </c:pt>
                <c:pt idx="5066">
                  <c:v>14.707000000000001</c:v>
                </c:pt>
                <c:pt idx="5067">
                  <c:v>14.79</c:v>
                </c:pt>
                <c:pt idx="5068">
                  <c:v>14.712999999999999</c:v>
                </c:pt>
                <c:pt idx="5069">
                  <c:v>12.430999999999999</c:v>
                </c:pt>
                <c:pt idx="5070">
                  <c:v>12.571</c:v>
                </c:pt>
                <c:pt idx="5071">
                  <c:v>12.28</c:v>
                </c:pt>
                <c:pt idx="5072">
                  <c:v>11.848000000000001</c:v>
                </c:pt>
                <c:pt idx="5073">
                  <c:v>11.945</c:v>
                </c:pt>
                <c:pt idx="5074">
                  <c:v>12.911</c:v>
                </c:pt>
                <c:pt idx="5075">
                  <c:v>12.358000000000001</c:v>
                </c:pt>
                <c:pt idx="5076">
                  <c:v>11.888999999999999</c:v>
                </c:pt>
                <c:pt idx="5077">
                  <c:v>11.622999999999999</c:v>
                </c:pt>
                <c:pt idx="5078">
                  <c:v>12.013</c:v>
                </c:pt>
                <c:pt idx="5079">
                  <c:v>14.56</c:v>
                </c:pt>
                <c:pt idx="5080">
                  <c:v>15.055999999999999</c:v>
                </c:pt>
                <c:pt idx="5081">
                  <c:v>15.879</c:v>
                </c:pt>
                <c:pt idx="5082">
                  <c:v>15.984999999999999</c:v>
                </c:pt>
                <c:pt idx="5083">
                  <c:v>15.606999999999999</c:v>
                </c:pt>
                <c:pt idx="5084">
                  <c:v>14.238</c:v>
                </c:pt>
                <c:pt idx="5085">
                  <c:v>14.853</c:v>
                </c:pt>
                <c:pt idx="5086">
                  <c:v>14.26</c:v>
                </c:pt>
                <c:pt idx="5087">
                  <c:v>14.163</c:v>
                </c:pt>
                <c:pt idx="5088">
                  <c:v>13.145</c:v>
                </c:pt>
                <c:pt idx="5089">
                  <c:v>11.923999999999999</c:v>
                </c:pt>
                <c:pt idx="5090">
                  <c:v>10.285</c:v>
                </c:pt>
                <c:pt idx="5091">
                  <c:v>10.144</c:v>
                </c:pt>
                <c:pt idx="5092">
                  <c:v>9.8680000000000003</c:v>
                </c:pt>
                <c:pt idx="5093">
                  <c:v>10.864000000000001</c:v>
                </c:pt>
                <c:pt idx="5094">
                  <c:v>12.45</c:v>
                </c:pt>
                <c:pt idx="5095">
                  <c:v>12.951000000000001</c:v>
                </c:pt>
                <c:pt idx="5096">
                  <c:v>13.295999999999999</c:v>
                </c:pt>
                <c:pt idx="5097">
                  <c:v>14.164</c:v>
                </c:pt>
                <c:pt idx="5098">
                  <c:v>13.766</c:v>
                </c:pt>
                <c:pt idx="5099">
                  <c:v>12.753</c:v>
                </c:pt>
                <c:pt idx="5100">
                  <c:v>12.944000000000001</c:v>
                </c:pt>
                <c:pt idx="5101">
                  <c:v>13.169</c:v>
                </c:pt>
                <c:pt idx="5102">
                  <c:v>12.888999999999999</c:v>
                </c:pt>
                <c:pt idx="5103">
                  <c:v>14.983000000000001</c:v>
                </c:pt>
                <c:pt idx="5104">
                  <c:v>15.599</c:v>
                </c:pt>
                <c:pt idx="5105">
                  <c:v>16.006</c:v>
                </c:pt>
                <c:pt idx="5106">
                  <c:v>15.455</c:v>
                </c:pt>
                <c:pt idx="5107">
                  <c:v>15.21</c:v>
                </c:pt>
                <c:pt idx="5108">
                  <c:v>13.509</c:v>
                </c:pt>
                <c:pt idx="5109">
                  <c:v>13.717000000000001</c:v>
                </c:pt>
                <c:pt idx="5110">
                  <c:v>16.311</c:v>
                </c:pt>
                <c:pt idx="5111">
                  <c:v>17.952000000000002</c:v>
                </c:pt>
                <c:pt idx="5112">
                  <c:v>18.634</c:v>
                </c:pt>
                <c:pt idx="5113">
                  <c:v>19.332999999999998</c:v>
                </c:pt>
                <c:pt idx="5114">
                  <c:v>19.606000000000002</c:v>
                </c:pt>
                <c:pt idx="5115">
                  <c:v>17.079000000000001</c:v>
                </c:pt>
                <c:pt idx="5116">
                  <c:v>15.718999999999999</c:v>
                </c:pt>
                <c:pt idx="5117">
                  <c:v>14.932</c:v>
                </c:pt>
                <c:pt idx="5118">
                  <c:v>13.868</c:v>
                </c:pt>
                <c:pt idx="5119">
                  <c:v>11.994</c:v>
                </c:pt>
                <c:pt idx="5120">
                  <c:v>11.250999999999999</c:v>
                </c:pt>
                <c:pt idx="5121">
                  <c:v>11.295</c:v>
                </c:pt>
                <c:pt idx="5122">
                  <c:v>11.207000000000001</c:v>
                </c:pt>
                <c:pt idx="5123">
                  <c:v>10.759</c:v>
                </c:pt>
                <c:pt idx="5124">
                  <c:v>10.358000000000001</c:v>
                </c:pt>
                <c:pt idx="5125">
                  <c:v>10.284000000000001</c:v>
                </c:pt>
                <c:pt idx="5126">
                  <c:v>10.824999999999999</c:v>
                </c:pt>
                <c:pt idx="5127">
                  <c:v>10.747999999999999</c:v>
                </c:pt>
                <c:pt idx="5128">
                  <c:v>11.295999999999999</c:v>
                </c:pt>
                <c:pt idx="5129">
                  <c:v>13.635</c:v>
                </c:pt>
                <c:pt idx="5130">
                  <c:v>14.319000000000001</c:v>
                </c:pt>
                <c:pt idx="5131">
                  <c:v>13.903</c:v>
                </c:pt>
                <c:pt idx="5132">
                  <c:v>14.907</c:v>
                </c:pt>
                <c:pt idx="5133">
                  <c:v>15.609</c:v>
                </c:pt>
                <c:pt idx="5134">
                  <c:v>15.250999999999999</c:v>
                </c:pt>
                <c:pt idx="5135">
                  <c:v>15.609</c:v>
                </c:pt>
                <c:pt idx="5136">
                  <c:v>15.914999999999999</c:v>
                </c:pt>
                <c:pt idx="5137">
                  <c:v>16.018999999999998</c:v>
                </c:pt>
                <c:pt idx="5138">
                  <c:v>15.951000000000001</c:v>
                </c:pt>
                <c:pt idx="5139">
                  <c:v>15.343</c:v>
                </c:pt>
                <c:pt idx="5140">
                  <c:v>15.058999999999999</c:v>
                </c:pt>
                <c:pt idx="5141">
                  <c:v>14.898999999999999</c:v>
                </c:pt>
                <c:pt idx="5142">
                  <c:v>14.169</c:v>
                </c:pt>
                <c:pt idx="5143">
                  <c:v>13.547000000000001</c:v>
                </c:pt>
                <c:pt idx="5144">
                  <c:v>14.776999999999999</c:v>
                </c:pt>
                <c:pt idx="5145">
                  <c:v>14.954000000000001</c:v>
                </c:pt>
                <c:pt idx="5146">
                  <c:v>15.141</c:v>
                </c:pt>
                <c:pt idx="5147">
                  <c:v>15.561999999999999</c:v>
                </c:pt>
                <c:pt idx="5148">
                  <c:v>15.814</c:v>
                </c:pt>
                <c:pt idx="5149">
                  <c:v>15.249000000000001</c:v>
                </c:pt>
                <c:pt idx="5150">
                  <c:v>15.413</c:v>
                </c:pt>
                <c:pt idx="5151">
                  <c:v>15.08</c:v>
                </c:pt>
                <c:pt idx="5152">
                  <c:v>15.141999999999999</c:v>
                </c:pt>
                <c:pt idx="5153">
                  <c:v>15.189</c:v>
                </c:pt>
                <c:pt idx="5154">
                  <c:v>15.061999999999999</c:v>
                </c:pt>
                <c:pt idx="5155">
                  <c:v>13.897</c:v>
                </c:pt>
                <c:pt idx="5156">
                  <c:v>14.103999999999999</c:v>
                </c:pt>
                <c:pt idx="5157">
                  <c:v>13.548</c:v>
                </c:pt>
                <c:pt idx="5158">
                  <c:v>13.558999999999999</c:v>
                </c:pt>
                <c:pt idx="5159">
                  <c:v>12.792</c:v>
                </c:pt>
                <c:pt idx="5160">
                  <c:v>13.106999999999999</c:v>
                </c:pt>
                <c:pt idx="5161">
                  <c:v>12.234999999999999</c:v>
                </c:pt>
                <c:pt idx="5162">
                  <c:v>11.741</c:v>
                </c:pt>
                <c:pt idx="5163">
                  <c:v>11.122</c:v>
                </c:pt>
                <c:pt idx="5164">
                  <c:v>10.391</c:v>
                </c:pt>
                <c:pt idx="5165">
                  <c:v>10.234999999999999</c:v>
                </c:pt>
                <c:pt idx="5166">
                  <c:v>10.367000000000001</c:v>
                </c:pt>
                <c:pt idx="5167">
                  <c:v>10.782</c:v>
                </c:pt>
                <c:pt idx="5168">
                  <c:v>10.419</c:v>
                </c:pt>
                <c:pt idx="5169">
                  <c:v>11.041</c:v>
                </c:pt>
                <c:pt idx="5170">
                  <c:v>11.153</c:v>
                </c:pt>
                <c:pt idx="5171">
                  <c:v>11.397</c:v>
                </c:pt>
                <c:pt idx="5172">
                  <c:v>11.287000000000001</c:v>
                </c:pt>
                <c:pt idx="5173">
                  <c:v>11.521000000000001</c:v>
                </c:pt>
                <c:pt idx="5174">
                  <c:v>11.972</c:v>
                </c:pt>
                <c:pt idx="5175">
                  <c:v>11.688000000000001</c:v>
                </c:pt>
                <c:pt idx="5176">
                  <c:v>11.202999999999999</c:v>
                </c:pt>
                <c:pt idx="5177">
                  <c:v>10.701000000000001</c:v>
                </c:pt>
                <c:pt idx="5178">
                  <c:v>11.045999999999999</c:v>
                </c:pt>
                <c:pt idx="5179">
                  <c:v>11.214</c:v>
                </c:pt>
                <c:pt idx="5180">
                  <c:v>12.597</c:v>
                </c:pt>
                <c:pt idx="5181">
                  <c:v>13.718999999999999</c:v>
                </c:pt>
                <c:pt idx="5182">
                  <c:v>14.124000000000001</c:v>
                </c:pt>
                <c:pt idx="5183">
                  <c:v>13.911</c:v>
                </c:pt>
                <c:pt idx="5184">
                  <c:v>13.811999999999999</c:v>
                </c:pt>
                <c:pt idx="5185">
                  <c:v>13.329000000000001</c:v>
                </c:pt>
                <c:pt idx="5186">
                  <c:v>13.194000000000001</c:v>
                </c:pt>
                <c:pt idx="5187">
                  <c:v>13.176</c:v>
                </c:pt>
                <c:pt idx="5188">
                  <c:v>12.602</c:v>
                </c:pt>
                <c:pt idx="5189">
                  <c:v>12.013999999999999</c:v>
                </c:pt>
                <c:pt idx="5190">
                  <c:v>12.224</c:v>
                </c:pt>
                <c:pt idx="5191">
                  <c:v>12.494</c:v>
                </c:pt>
                <c:pt idx="5192">
                  <c:v>12.869</c:v>
                </c:pt>
                <c:pt idx="5193">
                  <c:v>12.917999999999999</c:v>
                </c:pt>
                <c:pt idx="5194">
                  <c:v>12.901</c:v>
                </c:pt>
                <c:pt idx="5195">
                  <c:v>11.920999999999999</c:v>
                </c:pt>
                <c:pt idx="5196">
                  <c:v>11.504</c:v>
                </c:pt>
                <c:pt idx="5197">
                  <c:v>11.465999999999999</c:v>
                </c:pt>
                <c:pt idx="5198">
                  <c:v>11.519</c:v>
                </c:pt>
                <c:pt idx="5199">
                  <c:v>11.718999999999999</c:v>
                </c:pt>
                <c:pt idx="5200">
                  <c:v>11.898</c:v>
                </c:pt>
                <c:pt idx="5201">
                  <c:v>11.587</c:v>
                </c:pt>
                <c:pt idx="5202">
                  <c:v>11.234999999999999</c:v>
                </c:pt>
                <c:pt idx="5203">
                  <c:v>11.382</c:v>
                </c:pt>
                <c:pt idx="5204">
                  <c:v>10.169</c:v>
                </c:pt>
                <c:pt idx="5205">
                  <c:v>9.6370000000000005</c:v>
                </c:pt>
                <c:pt idx="5206">
                  <c:v>9.4909999999999997</c:v>
                </c:pt>
                <c:pt idx="5207">
                  <c:v>8.9039999999999999</c:v>
                </c:pt>
                <c:pt idx="5208">
                  <c:v>8.8569999999999993</c:v>
                </c:pt>
                <c:pt idx="5209">
                  <c:v>10.148999999999999</c:v>
                </c:pt>
                <c:pt idx="5210">
                  <c:v>10.552</c:v>
                </c:pt>
                <c:pt idx="5211">
                  <c:v>10.657999999999999</c:v>
                </c:pt>
                <c:pt idx="5212">
                  <c:v>11.227</c:v>
                </c:pt>
                <c:pt idx="5213">
                  <c:v>11.455</c:v>
                </c:pt>
                <c:pt idx="5214">
                  <c:v>10.585000000000001</c:v>
                </c:pt>
                <c:pt idx="5215">
                  <c:v>10.178000000000001</c:v>
                </c:pt>
                <c:pt idx="5216">
                  <c:v>10.003</c:v>
                </c:pt>
                <c:pt idx="5217">
                  <c:v>10.297000000000001</c:v>
                </c:pt>
                <c:pt idx="5218">
                  <c:v>10.413</c:v>
                </c:pt>
                <c:pt idx="5219">
                  <c:v>10.173</c:v>
                </c:pt>
                <c:pt idx="5220">
                  <c:v>10.98</c:v>
                </c:pt>
                <c:pt idx="5221">
                  <c:v>10.978</c:v>
                </c:pt>
                <c:pt idx="5222">
                  <c:v>10.356</c:v>
                </c:pt>
                <c:pt idx="5223">
                  <c:v>10.17</c:v>
                </c:pt>
                <c:pt idx="5224">
                  <c:v>9.9990000000000006</c:v>
                </c:pt>
                <c:pt idx="5225">
                  <c:v>9.0489999999999995</c:v>
                </c:pt>
                <c:pt idx="5226">
                  <c:v>9.0120000000000005</c:v>
                </c:pt>
                <c:pt idx="5227">
                  <c:v>9.0879999999999992</c:v>
                </c:pt>
                <c:pt idx="5228">
                  <c:v>8.8179999999999996</c:v>
                </c:pt>
                <c:pt idx="5229">
                  <c:v>8.5589999999999993</c:v>
                </c:pt>
                <c:pt idx="5230">
                  <c:v>9.0359999999999996</c:v>
                </c:pt>
                <c:pt idx="5231">
                  <c:v>9.0510000000000002</c:v>
                </c:pt>
                <c:pt idx="5232">
                  <c:v>8.9710000000000001</c:v>
                </c:pt>
                <c:pt idx="5233">
                  <c:v>9.3460000000000001</c:v>
                </c:pt>
                <c:pt idx="5234">
                  <c:v>10.81</c:v>
                </c:pt>
                <c:pt idx="5235">
                  <c:v>10.635999999999999</c:v>
                </c:pt>
                <c:pt idx="5236">
                  <c:v>10.928000000000001</c:v>
                </c:pt>
                <c:pt idx="5237">
                  <c:v>11.324999999999999</c:v>
                </c:pt>
                <c:pt idx="5238">
                  <c:v>11.157999999999999</c:v>
                </c:pt>
                <c:pt idx="5239">
                  <c:v>10.942</c:v>
                </c:pt>
                <c:pt idx="5240">
                  <c:v>11.541</c:v>
                </c:pt>
                <c:pt idx="5241">
                  <c:v>11.772</c:v>
                </c:pt>
                <c:pt idx="5242">
                  <c:v>11.723000000000001</c:v>
                </c:pt>
                <c:pt idx="5243">
                  <c:v>11.768000000000001</c:v>
                </c:pt>
                <c:pt idx="5244">
                  <c:v>10.989000000000001</c:v>
                </c:pt>
                <c:pt idx="5245">
                  <c:v>10.198</c:v>
                </c:pt>
                <c:pt idx="5246">
                  <c:v>10.105</c:v>
                </c:pt>
                <c:pt idx="5247">
                  <c:v>10.199999999999999</c:v>
                </c:pt>
                <c:pt idx="5248">
                  <c:v>10.456</c:v>
                </c:pt>
                <c:pt idx="5249">
                  <c:v>10.683</c:v>
                </c:pt>
                <c:pt idx="5250">
                  <c:v>11.593</c:v>
                </c:pt>
                <c:pt idx="5251">
                  <c:v>11.465999999999999</c:v>
                </c:pt>
                <c:pt idx="5252">
                  <c:v>11.696999999999999</c:v>
                </c:pt>
                <c:pt idx="5253">
                  <c:v>11.45</c:v>
                </c:pt>
                <c:pt idx="5254">
                  <c:v>11.199</c:v>
                </c:pt>
                <c:pt idx="5255">
                  <c:v>10.808999999999999</c:v>
                </c:pt>
                <c:pt idx="5256">
                  <c:v>10.175000000000001</c:v>
                </c:pt>
                <c:pt idx="5257">
                  <c:v>9.7240000000000002</c:v>
                </c:pt>
                <c:pt idx="5258">
                  <c:v>9.8109999999999999</c:v>
                </c:pt>
                <c:pt idx="5259">
                  <c:v>10.972</c:v>
                </c:pt>
                <c:pt idx="5260">
                  <c:v>11.31</c:v>
                </c:pt>
                <c:pt idx="5261">
                  <c:v>11.662000000000001</c:v>
                </c:pt>
                <c:pt idx="5262">
                  <c:v>11.442</c:v>
                </c:pt>
                <c:pt idx="5263">
                  <c:v>10.878</c:v>
                </c:pt>
                <c:pt idx="5264">
                  <c:v>9.7260000000000009</c:v>
                </c:pt>
                <c:pt idx="5265">
                  <c:v>9.41</c:v>
                </c:pt>
                <c:pt idx="5266">
                  <c:v>9.2089999999999996</c:v>
                </c:pt>
                <c:pt idx="5267">
                  <c:v>9.1150000000000002</c:v>
                </c:pt>
                <c:pt idx="5268">
                  <c:v>9.4589999999999996</c:v>
                </c:pt>
                <c:pt idx="5269">
                  <c:v>9.2609999999999992</c:v>
                </c:pt>
                <c:pt idx="5270">
                  <c:v>8.93</c:v>
                </c:pt>
                <c:pt idx="5271">
                  <c:v>9.1419999999999995</c:v>
                </c:pt>
                <c:pt idx="5272">
                  <c:v>9.1620000000000008</c:v>
                </c:pt>
                <c:pt idx="5273">
                  <c:v>8.8320000000000007</c:v>
                </c:pt>
                <c:pt idx="5274">
                  <c:v>8.9730000000000008</c:v>
                </c:pt>
                <c:pt idx="5275">
                  <c:v>8.641</c:v>
                </c:pt>
                <c:pt idx="5276">
                  <c:v>8.4459999999999997</c:v>
                </c:pt>
                <c:pt idx="5277">
                  <c:v>9.032</c:v>
                </c:pt>
                <c:pt idx="5278">
                  <c:v>9.2889999999999997</c:v>
                </c:pt>
                <c:pt idx="5279">
                  <c:v>8.4339999999999993</c:v>
                </c:pt>
                <c:pt idx="5280">
                  <c:v>8.5419999999999998</c:v>
                </c:pt>
                <c:pt idx="5281">
                  <c:v>8.42</c:v>
                </c:pt>
                <c:pt idx="5282">
                  <c:v>7.8230000000000004</c:v>
                </c:pt>
                <c:pt idx="5283">
                  <c:v>8.1440000000000001</c:v>
                </c:pt>
                <c:pt idx="5284">
                  <c:v>9.0009999999999994</c:v>
                </c:pt>
                <c:pt idx="5285">
                  <c:v>9.343</c:v>
                </c:pt>
                <c:pt idx="5286">
                  <c:v>9.8109999999999999</c:v>
                </c:pt>
                <c:pt idx="5287">
                  <c:v>10.269</c:v>
                </c:pt>
                <c:pt idx="5288">
                  <c:v>9.58</c:v>
                </c:pt>
                <c:pt idx="5289">
                  <c:v>9.0730000000000004</c:v>
                </c:pt>
                <c:pt idx="5290">
                  <c:v>8.6219999999999999</c:v>
                </c:pt>
                <c:pt idx="5291">
                  <c:v>7.9720000000000004</c:v>
                </c:pt>
                <c:pt idx="5292">
                  <c:v>7.34</c:v>
                </c:pt>
                <c:pt idx="5293">
                  <c:v>7.8129999999999997</c:v>
                </c:pt>
                <c:pt idx="5294">
                  <c:v>8.5519999999999996</c:v>
                </c:pt>
                <c:pt idx="5295">
                  <c:v>9.0399999999999991</c:v>
                </c:pt>
                <c:pt idx="5296">
                  <c:v>9.1029999999999998</c:v>
                </c:pt>
                <c:pt idx="5297">
                  <c:v>8.9819999999999993</c:v>
                </c:pt>
                <c:pt idx="5298">
                  <c:v>8.8249999999999993</c:v>
                </c:pt>
                <c:pt idx="5299">
                  <c:v>7.7190000000000003</c:v>
                </c:pt>
                <c:pt idx="5300">
                  <c:v>7.5519999999999996</c:v>
                </c:pt>
                <c:pt idx="5301">
                  <c:v>7.734</c:v>
                </c:pt>
                <c:pt idx="5302">
                  <c:v>8.3670000000000009</c:v>
                </c:pt>
                <c:pt idx="5303">
                  <c:v>8.2690000000000001</c:v>
                </c:pt>
                <c:pt idx="5304">
                  <c:v>9.9920000000000009</c:v>
                </c:pt>
                <c:pt idx="5305">
                  <c:v>10.297000000000001</c:v>
                </c:pt>
                <c:pt idx="5306">
                  <c:v>10.805999999999999</c:v>
                </c:pt>
                <c:pt idx="5307">
                  <c:v>10.382</c:v>
                </c:pt>
                <c:pt idx="5308">
                  <c:v>10.625</c:v>
                </c:pt>
                <c:pt idx="5309">
                  <c:v>10.487</c:v>
                </c:pt>
                <c:pt idx="5310">
                  <c:v>10.15</c:v>
                </c:pt>
                <c:pt idx="5311">
                  <c:v>9.6389999999999993</c:v>
                </c:pt>
                <c:pt idx="5312">
                  <c:v>10.536</c:v>
                </c:pt>
                <c:pt idx="5313">
                  <c:v>10.503</c:v>
                </c:pt>
                <c:pt idx="5314">
                  <c:v>9.4629999999999992</c:v>
                </c:pt>
                <c:pt idx="5315">
                  <c:v>9.0660000000000007</c:v>
                </c:pt>
                <c:pt idx="5316">
                  <c:v>9.1649999999999991</c:v>
                </c:pt>
                <c:pt idx="5317">
                  <c:v>8.4410000000000007</c:v>
                </c:pt>
                <c:pt idx="5318">
                  <c:v>8.6959999999999997</c:v>
                </c:pt>
                <c:pt idx="5319">
                  <c:v>7.9669999999999996</c:v>
                </c:pt>
                <c:pt idx="5320">
                  <c:v>8.0180000000000007</c:v>
                </c:pt>
                <c:pt idx="5321">
                  <c:v>7.9820000000000002</c:v>
                </c:pt>
                <c:pt idx="5322">
                  <c:v>8.6140000000000008</c:v>
                </c:pt>
                <c:pt idx="5323">
                  <c:v>9.06</c:v>
                </c:pt>
                <c:pt idx="5324">
                  <c:v>10.467000000000001</c:v>
                </c:pt>
                <c:pt idx="5325">
                  <c:v>11.371</c:v>
                </c:pt>
                <c:pt idx="5326">
                  <c:v>11.14</c:v>
                </c:pt>
                <c:pt idx="5327">
                  <c:v>10.42</c:v>
                </c:pt>
                <c:pt idx="5328">
                  <c:v>8.9920000000000009</c:v>
                </c:pt>
                <c:pt idx="5329">
                  <c:v>8.3049999999999997</c:v>
                </c:pt>
                <c:pt idx="5330">
                  <c:v>7.6440000000000001</c:v>
                </c:pt>
                <c:pt idx="5331">
                  <c:v>7.774</c:v>
                </c:pt>
                <c:pt idx="5332">
                  <c:v>8.1850000000000005</c:v>
                </c:pt>
                <c:pt idx="5333">
                  <c:v>8.6479999999999997</c:v>
                </c:pt>
                <c:pt idx="5334">
                  <c:v>8.6159999999999997</c:v>
                </c:pt>
                <c:pt idx="5335">
                  <c:v>8.2349999999999994</c:v>
                </c:pt>
                <c:pt idx="5336">
                  <c:v>7.8659999999999997</c:v>
                </c:pt>
                <c:pt idx="5337">
                  <c:v>7.2</c:v>
                </c:pt>
                <c:pt idx="5338">
                  <c:v>7.5170000000000003</c:v>
                </c:pt>
                <c:pt idx="5339">
                  <c:v>6.8150000000000004</c:v>
                </c:pt>
                <c:pt idx="5340">
                  <c:v>7.0519999999999996</c:v>
                </c:pt>
                <c:pt idx="5341">
                  <c:v>7.6509999999999998</c:v>
                </c:pt>
                <c:pt idx="5342">
                  <c:v>8.0359999999999996</c:v>
                </c:pt>
                <c:pt idx="5343">
                  <c:v>7.609</c:v>
                </c:pt>
                <c:pt idx="5344">
                  <c:v>9.1579999999999995</c:v>
                </c:pt>
                <c:pt idx="5345">
                  <c:v>9.4179999999999993</c:v>
                </c:pt>
                <c:pt idx="5346">
                  <c:v>9.0129999999999999</c:v>
                </c:pt>
                <c:pt idx="5347">
                  <c:v>9.2769999999999992</c:v>
                </c:pt>
                <c:pt idx="5348">
                  <c:v>10.09</c:v>
                </c:pt>
                <c:pt idx="5349">
                  <c:v>9.9160000000000004</c:v>
                </c:pt>
                <c:pt idx="5350">
                  <c:v>10.303000000000001</c:v>
                </c:pt>
                <c:pt idx="5351">
                  <c:v>10.382999999999999</c:v>
                </c:pt>
                <c:pt idx="5352">
                  <c:v>9.4719999999999995</c:v>
                </c:pt>
                <c:pt idx="5353">
                  <c:v>14.343999999999999</c:v>
                </c:pt>
                <c:pt idx="5354">
                  <c:v>19.190000000000001</c:v>
                </c:pt>
                <c:pt idx="5355">
                  <c:v>20.263000000000002</c:v>
                </c:pt>
                <c:pt idx="5356">
                  <c:v>22.28</c:v>
                </c:pt>
                <c:pt idx="5357">
                  <c:v>24.062999999999999</c:v>
                </c:pt>
                <c:pt idx="5358">
                  <c:v>19.57</c:v>
                </c:pt>
                <c:pt idx="5359">
                  <c:v>17.933</c:v>
                </c:pt>
                <c:pt idx="5360">
                  <c:v>17.556000000000001</c:v>
                </c:pt>
                <c:pt idx="5361">
                  <c:v>17.064</c:v>
                </c:pt>
                <c:pt idx="5362">
                  <c:v>16.533000000000001</c:v>
                </c:pt>
                <c:pt idx="5363">
                  <c:v>17.045999999999999</c:v>
                </c:pt>
                <c:pt idx="5364">
                  <c:v>16.439</c:v>
                </c:pt>
                <c:pt idx="5365">
                  <c:v>16.966000000000001</c:v>
                </c:pt>
                <c:pt idx="5366">
                  <c:v>16.933</c:v>
                </c:pt>
                <c:pt idx="5367">
                  <c:v>17.469000000000001</c:v>
                </c:pt>
                <c:pt idx="5368">
                  <c:v>17.173999999999999</c:v>
                </c:pt>
                <c:pt idx="5369">
                  <c:v>16.233000000000001</c:v>
                </c:pt>
                <c:pt idx="5370">
                  <c:v>15.499000000000001</c:v>
                </c:pt>
                <c:pt idx="5371">
                  <c:v>15.156000000000001</c:v>
                </c:pt>
                <c:pt idx="5372">
                  <c:v>15.135</c:v>
                </c:pt>
                <c:pt idx="5373">
                  <c:v>14.458</c:v>
                </c:pt>
                <c:pt idx="5374">
                  <c:v>14.917999999999999</c:v>
                </c:pt>
                <c:pt idx="5375">
                  <c:v>14.673999999999999</c:v>
                </c:pt>
                <c:pt idx="5376">
                  <c:v>14.286</c:v>
                </c:pt>
                <c:pt idx="5377">
                  <c:v>13.475</c:v>
                </c:pt>
                <c:pt idx="5378">
                  <c:v>13.858000000000001</c:v>
                </c:pt>
                <c:pt idx="5379">
                  <c:v>12.551</c:v>
                </c:pt>
                <c:pt idx="5380">
                  <c:v>11.788</c:v>
                </c:pt>
                <c:pt idx="5381">
                  <c:v>11.18</c:v>
                </c:pt>
                <c:pt idx="5382">
                  <c:v>10.706</c:v>
                </c:pt>
                <c:pt idx="5383">
                  <c:v>10.433</c:v>
                </c:pt>
                <c:pt idx="5384">
                  <c:v>8.8420000000000005</c:v>
                </c:pt>
                <c:pt idx="5385">
                  <c:v>9.125</c:v>
                </c:pt>
                <c:pt idx="5386">
                  <c:v>9.19</c:v>
                </c:pt>
                <c:pt idx="5387">
                  <c:v>9.673</c:v>
                </c:pt>
                <c:pt idx="5388">
                  <c:v>9.375</c:v>
                </c:pt>
                <c:pt idx="5389">
                  <c:v>10.119</c:v>
                </c:pt>
                <c:pt idx="5390">
                  <c:v>9.9469999999999992</c:v>
                </c:pt>
                <c:pt idx="5391">
                  <c:v>9.8390000000000004</c:v>
                </c:pt>
                <c:pt idx="5392">
                  <c:v>9.4499999999999993</c:v>
                </c:pt>
                <c:pt idx="5393">
                  <c:v>9.8840000000000003</c:v>
                </c:pt>
                <c:pt idx="5394">
                  <c:v>9.86</c:v>
                </c:pt>
                <c:pt idx="5395">
                  <c:v>10.018000000000001</c:v>
                </c:pt>
                <c:pt idx="5396">
                  <c:v>10.471</c:v>
                </c:pt>
                <c:pt idx="5397">
                  <c:v>10.305</c:v>
                </c:pt>
                <c:pt idx="5398">
                  <c:v>9.7609999999999992</c:v>
                </c:pt>
                <c:pt idx="5399">
                  <c:v>9.702</c:v>
                </c:pt>
                <c:pt idx="5400">
                  <c:v>9.5860000000000003</c:v>
                </c:pt>
                <c:pt idx="5401">
                  <c:v>9.6940000000000008</c:v>
                </c:pt>
                <c:pt idx="5402">
                  <c:v>10.175000000000001</c:v>
                </c:pt>
                <c:pt idx="5403">
                  <c:v>10.064</c:v>
                </c:pt>
                <c:pt idx="5404">
                  <c:v>10.467000000000001</c:v>
                </c:pt>
                <c:pt idx="5405">
                  <c:v>11.148</c:v>
                </c:pt>
                <c:pt idx="5406">
                  <c:v>11.32</c:v>
                </c:pt>
                <c:pt idx="5407">
                  <c:v>11.266</c:v>
                </c:pt>
                <c:pt idx="5408">
                  <c:v>11.599</c:v>
                </c:pt>
                <c:pt idx="5409">
                  <c:v>11.505000000000001</c:v>
                </c:pt>
                <c:pt idx="5410">
                  <c:v>10.942</c:v>
                </c:pt>
                <c:pt idx="5411">
                  <c:v>10.359</c:v>
                </c:pt>
                <c:pt idx="5412">
                  <c:v>10.052</c:v>
                </c:pt>
                <c:pt idx="5413">
                  <c:v>9.8079999999999998</c:v>
                </c:pt>
                <c:pt idx="5414">
                  <c:v>8.9550000000000001</c:v>
                </c:pt>
                <c:pt idx="5415">
                  <c:v>8.8780000000000001</c:v>
                </c:pt>
                <c:pt idx="5416">
                  <c:v>9.2189999999999994</c:v>
                </c:pt>
                <c:pt idx="5417">
                  <c:v>9.14</c:v>
                </c:pt>
                <c:pt idx="5418">
                  <c:v>9.7140000000000004</c:v>
                </c:pt>
                <c:pt idx="5419">
                  <c:v>10.76</c:v>
                </c:pt>
                <c:pt idx="5420">
                  <c:v>10.52</c:v>
                </c:pt>
                <c:pt idx="5421">
                  <c:v>9.6310000000000002</c:v>
                </c:pt>
                <c:pt idx="5422">
                  <c:v>9.9339999999999993</c:v>
                </c:pt>
                <c:pt idx="5423">
                  <c:v>8.8010000000000002</c:v>
                </c:pt>
                <c:pt idx="5424">
                  <c:v>7.883</c:v>
                </c:pt>
                <c:pt idx="5425">
                  <c:v>8.3859999999999992</c:v>
                </c:pt>
                <c:pt idx="5426">
                  <c:v>8.3729999999999993</c:v>
                </c:pt>
                <c:pt idx="5427">
                  <c:v>8.0259999999999998</c:v>
                </c:pt>
                <c:pt idx="5428">
                  <c:v>8.4670000000000005</c:v>
                </c:pt>
                <c:pt idx="5429">
                  <c:v>7.8410000000000002</c:v>
                </c:pt>
                <c:pt idx="5430">
                  <c:v>7.1289999999999996</c:v>
                </c:pt>
                <c:pt idx="5431">
                  <c:v>7.5529999999999999</c:v>
                </c:pt>
                <c:pt idx="5432">
                  <c:v>7.72</c:v>
                </c:pt>
                <c:pt idx="5433">
                  <c:v>7.5289999999999999</c:v>
                </c:pt>
                <c:pt idx="5434">
                  <c:v>8.9160000000000004</c:v>
                </c:pt>
                <c:pt idx="5435">
                  <c:v>9.4879999999999995</c:v>
                </c:pt>
                <c:pt idx="5436">
                  <c:v>9.2579999999999991</c:v>
                </c:pt>
                <c:pt idx="5437">
                  <c:v>9.1579999999999995</c:v>
                </c:pt>
                <c:pt idx="5438">
                  <c:v>9.452</c:v>
                </c:pt>
                <c:pt idx="5439">
                  <c:v>8.657</c:v>
                </c:pt>
                <c:pt idx="5440">
                  <c:v>8.4489999999999998</c:v>
                </c:pt>
                <c:pt idx="5441">
                  <c:v>8.5060000000000002</c:v>
                </c:pt>
                <c:pt idx="5442">
                  <c:v>9.0640000000000001</c:v>
                </c:pt>
                <c:pt idx="5443">
                  <c:v>9.7430000000000003</c:v>
                </c:pt>
                <c:pt idx="5444">
                  <c:v>9.4420000000000002</c:v>
                </c:pt>
                <c:pt idx="5445">
                  <c:v>9.7840000000000007</c:v>
                </c:pt>
                <c:pt idx="5446">
                  <c:v>9.7460000000000004</c:v>
                </c:pt>
                <c:pt idx="5447">
                  <c:v>9.2370000000000001</c:v>
                </c:pt>
                <c:pt idx="5448">
                  <c:v>8.2059999999999995</c:v>
                </c:pt>
                <c:pt idx="5449">
                  <c:v>8.077</c:v>
                </c:pt>
                <c:pt idx="5450">
                  <c:v>7.5419999999999998</c:v>
                </c:pt>
                <c:pt idx="5451">
                  <c:v>7.6429999999999998</c:v>
                </c:pt>
                <c:pt idx="5452">
                  <c:v>7.4619999999999997</c:v>
                </c:pt>
                <c:pt idx="5453">
                  <c:v>7.6289999999999996</c:v>
                </c:pt>
                <c:pt idx="5454">
                  <c:v>7.0359999999999996</c:v>
                </c:pt>
                <c:pt idx="5455">
                  <c:v>6.6980000000000004</c:v>
                </c:pt>
                <c:pt idx="5456">
                  <c:v>6.585</c:v>
                </c:pt>
                <c:pt idx="5457">
                  <c:v>7.2270000000000003</c:v>
                </c:pt>
                <c:pt idx="5458">
                  <c:v>6.9550000000000001</c:v>
                </c:pt>
                <c:pt idx="5459">
                  <c:v>7.76</c:v>
                </c:pt>
                <c:pt idx="5460">
                  <c:v>8.8320000000000007</c:v>
                </c:pt>
                <c:pt idx="5461">
                  <c:v>8.8670000000000009</c:v>
                </c:pt>
                <c:pt idx="5462">
                  <c:v>8.5609999999999999</c:v>
                </c:pt>
                <c:pt idx="5463">
                  <c:v>9.1769999999999996</c:v>
                </c:pt>
                <c:pt idx="5464">
                  <c:v>8.9969999999999999</c:v>
                </c:pt>
                <c:pt idx="5465">
                  <c:v>9.1300000000000008</c:v>
                </c:pt>
                <c:pt idx="5466">
                  <c:v>9.8119999999999994</c:v>
                </c:pt>
                <c:pt idx="5467">
                  <c:v>10.177</c:v>
                </c:pt>
                <c:pt idx="5468">
                  <c:v>9.7680000000000007</c:v>
                </c:pt>
                <c:pt idx="5469">
                  <c:v>11.108000000000001</c:v>
                </c:pt>
                <c:pt idx="5470">
                  <c:v>10.484</c:v>
                </c:pt>
                <c:pt idx="5471">
                  <c:v>10.175000000000001</c:v>
                </c:pt>
                <c:pt idx="5472">
                  <c:v>9.9350000000000005</c:v>
                </c:pt>
                <c:pt idx="5473">
                  <c:v>9.9740000000000002</c:v>
                </c:pt>
                <c:pt idx="5474">
                  <c:v>9.8140000000000001</c:v>
                </c:pt>
                <c:pt idx="5475">
                  <c:v>9.7070000000000007</c:v>
                </c:pt>
                <c:pt idx="5476">
                  <c:v>9.6869999999999994</c:v>
                </c:pt>
                <c:pt idx="5477">
                  <c:v>9.8770000000000007</c:v>
                </c:pt>
                <c:pt idx="5478">
                  <c:v>9.8209999999999997</c:v>
                </c:pt>
                <c:pt idx="5479">
                  <c:v>8.3919999999999995</c:v>
                </c:pt>
                <c:pt idx="5480">
                  <c:v>7.9779999999999998</c:v>
                </c:pt>
                <c:pt idx="5481">
                  <c:v>8.0280000000000005</c:v>
                </c:pt>
                <c:pt idx="5482">
                  <c:v>7.202</c:v>
                </c:pt>
                <c:pt idx="5483">
                  <c:v>7.3639999999999999</c:v>
                </c:pt>
                <c:pt idx="5484">
                  <c:v>7.8710000000000004</c:v>
                </c:pt>
                <c:pt idx="5485">
                  <c:v>8.3290000000000006</c:v>
                </c:pt>
                <c:pt idx="5486">
                  <c:v>8.4749999999999996</c:v>
                </c:pt>
                <c:pt idx="5487">
                  <c:v>8.9499999999999993</c:v>
                </c:pt>
                <c:pt idx="5488">
                  <c:v>9.375</c:v>
                </c:pt>
                <c:pt idx="5489">
                  <c:v>9.5259999999999998</c:v>
                </c:pt>
                <c:pt idx="5490">
                  <c:v>9.6649999999999991</c:v>
                </c:pt>
                <c:pt idx="5491">
                  <c:v>10.086</c:v>
                </c:pt>
                <c:pt idx="5492">
                  <c:v>10.128</c:v>
                </c:pt>
                <c:pt idx="5493">
                  <c:v>10.584</c:v>
                </c:pt>
                <c:pt idx="5494">
                  <c:v>11.452999999999999</c:v>
                </c:pt>
                <c:pt idx="5495">
                  <c:v>10.94</c:v>
                </c:pt>
                <c:pt idx="5496">
                  <c:v>10.347</c:v>
                </c:pt>
                <c:pt idx="5497">
                  <c:v>10.641999999999999</c:v>
                </c:pt>
                <c:pt idx="5498">
                  <c:v>10.271000000000001</c:v>
                </c:pt>
                <c:pt idx="5499">
                  <c:v>9.2420000000000009</c:v>
                </c:pt>
                <c:pt idx="5500">
                  <c:v>9.7569999999999997</c:v>
                </c:pt>
                <c:pt idx="5501">
                  <c:v>10.641999999999999</c:v>
                </c:pt>
                <c:pt idx="5502">
                  <c:v>10.276999999999999</c:v>
                </c:pt>
                <c:pt idx="5503">
                  <c:v>10.332000000000001</c:v>
                </c:pt>
                <c:pt idx="5504">
                  <c:v>11.428000000000001</c:v>
                </c:pt>
                <c:pt idx="5505">
                  <c:v>11.964</c:v>
                </c:pt>
                <c:pt idx="5506">
                  <c:v>10.798</c:v>
                </c:pt>
                <c:pt idx="5507">
                  <c:v>10.488</c:v>
                </c:pt>
                <c:pt idx="5508">
                  <c:v>9.8719999999999999</c:v>
                </c:pt>
                <c:pt idx="5509">
                  <c:v>8.1199999999999992</c:v>
                </c:pt>
                <c:pt idx="5510">
                  <c:v>7.3330000000000002</c:v>
                </c:pt>
                <c:pt idx="5511">
                  <c:v>7.0279999999999996</c:v>
                </c:pt>
                <c:pt idx="5512">
                  <c:v>7.67</c:v>
                </c:pt>
                <c:pt idx="5513">
                  <c:v>7.9329999999999998</c:v>
                </c:pt>
                <c:pt idx="5514">
                  <c:v>8.0609999999999999</c:v>
                </c:pt>
                <c:pt idx="5515">
                  <c:v>8.4160000000000004</c:v>
                </c:pt>
                <c:pt idx="5516">
                  <c:v>8.7530000000000001</c:v>
                </c:pt>
                <c:pt idx="5517">
                  <c:v>9.0890000000000004</c:v>
                </c:pt>
                <c:pt idx="5518">
                  <c:v>9.0289999999999999</c:v>
                </c:pt>
                <c:pt idx="5519">
                  <c:v>10.704000000000001</c:v>
                </c:pt>
                <c:pt idx="5520">
                  <c:v>10.912000000000001</c:v>
                </c:pt>
                <c:pt idx="5521">
                  <c:v>11.374000000000001</c:v>
                </c:pt>
                <c:pt idx="5522">
                  <c:v>10.451000000000001</c:v>
                </c:pt>
                <c:pt idx="5523">
                  <c:v>10.794</c:v>
                </c:pt>
                <c:pt idx="5524">
                  <c:v>10.097</c:v>
                </c:pt>
                <c:pt idx="5525">
                  <c:v>10.154</c:v>
                </c:pt>
                <c:pt idx="5526">
                  <c:v>10.4</c:v>
                </c:pt>
                <c:pt idx="5527">
                  <c:v>11.178000000000001</c:v>
                </c:pt>
                <c:pt idx="5528">
                  <c:v>11.239000000000001</c:v>
                </c:pt>
                <c:pt idx="5529">
                  <c:v>10.849</c:v>
                </c:pt>
                <c:pt idx="5530">
                  <c:v>11.010999999999999</c:v>
                </c:pt>
                <c:pt idx="5531">
                  <c:v>10.202999999999999</c:v>
                </c:pt>
                <c:pt idx="5532">
                  <c:v>9.9</c:v>
                </c:pt>
                <c:pt idx="5533">
                  <c:v>9.8249999999999993</c:v>
                </c:pt>
                <c:pt idx="5534">
                  <c:v>9.218</c:v>
                </c:pt>
                <c:pt idx="5535">
                  <c:v>8.7639999999999993</c:v>
                </c:pt>
                <c:pt idx="5536">
                  <c:v>9.1590000000000007</c:v>
                </c:pt>
                <c:pt idx="5537">
                  <c:v>8.7260000000000009</c:v>
                </c:pt>
                <c:pt idx="5538">
                  <c:v>8.25</c:v>
                </c:pt>
                <c:pt idx="5539">
                  <c:v>8.0009999999999994</c:v>
                </c:pt>
                <c:pt idx="5540">
                  <c:v>7.4850000000000003</c:v>
                </c:pt>
                <c:pt idx="5541">
                  <c:v>6.9050000000000002</c:v>
                </c:pt>
                <c:pt idx="5542">
                  <c:v>6.9260000000000002</c:v>
                </c:pt>
                <c:pt idx="5543">
                  <c:v>6.8090000000000002</c:v>
                </c:pt>
                <c:pt idx="5544">
                  <c:v>7.5910000000000002</c:v>
                </c:pt>
                <c:pt idx="5545">
                  <c:v>7.6820000000000004</c:v>
                </c:pt>
                <c:pt idx="5546">
                  <c:v>7.6020000000000003</c:v>
                </c:pt>
                <c:pt idx="5547">
                  <c:v>7.4050000000000002</c:v>
                </c:pt>
                <c:pt idx="5548">
                  <c:v>7.5869999999999997</c:v>
                </c:pt>
                <c:pt idx="5549">
                  <c:v>7.7080000000000002</c:v>
                </c:pt>
                <c:pt idx="5550">
                  <c:v>8.18</c:v>
                </c:pt>
                <c:pt idx="5551">
                  <c:v>8.7159999999999993</c:v>
                </c:pt>
                <c:pt idx="5552">
                  <c:v>9.2479999999999993</c:v>
                </c:pt>
                <c:pt idx="5553">
                  <c:v>8.7370000000000001</c:v>
                </c:pt>
                <c:pt idx="5554">
                  <c:v>9.8309999999999995</c:v>
                </c:pt>
                <c:pt idx="5555">
                  <c:v>10.081</c:v>
                </c:pt>
                <c:pt idx="5556">
                  <c:v>10.068</c:v>
                </c:pt>
                <c:pt idx="5557">
                  <c:v>9.9339999999999993</c:v>
                </c:pt>
                <c:pt idx="5558">
                  <c:v>10.090999999999999</c:v>
                </c:pt>
                <c:pt idx="5559">
                  <c:v>8.6649999999999991</c:v>
                </c:pt>
                <c:pt idx="5560">
                  <c:v>8.5969999999999995</c:v>
                </c:pt>
                <c:pt idx="5561">
                  <c:v>9.0329999999999995</c:v>
                </c:pt>
                <c:pt idx="5562">
                  <c:v>9.5869999999999997</c:v>
                </c:pt>
                <c:pt idx="5563">
                  <c:v>9.8379999999999992</c:v>
                </c:pt>
                <c:pt idx="5564">
                  <c:v>10.25</c:v>
                </c:pt>
                <c:pt idx="5565">
                  <c:v>9.9380000000000006</c:v>
                </c:pt>
                <c:pt idx="5566">
                  <c:v>9.4610000000000003</c:v>
                </c:pt>
                <c:pt idx="5567">
                  <c:v>8.8089999999999993</c:v>
                </c:pt>
                <c:pt idx="5568">
                  <c:v>8.843</c:v>
                </c:pt>
                <c:pt idx="5569">
                  <c:v>9.0519999999999996</c:v>
                </c:pt>
                <c:pt idx="5570">
                  <c:v>9.0370000000000008</c:v>
                </c:pt>
                <c:pt idx="5571">
                  <c:v>9.35</c:v>
                </c:pt>
                <c:pt idx="5572">
                  <c:v>9.8149999999999995</c:v>
                </c:pt>
                <c:pt idx="5573">
                  <c:v>9.82</c:v>
                </c:pt>
                <c:pt idx="5574">
                  <c:v>9.24</c:v>
                </c:pt>
                <c:pt idx="5575">
                  <c:v>9.3010000000000002</c:v>
                </c:pt>
                <c:pt idx="5576">
                  <c:v>8.8659999999999997</c:v>
                </c:pt>
                <c:pt idx="5577">
                  <c:v>8.3279999999999994</c:v>
                </c:pt>
                <c:pt idx="5578">
                  <c:v>8.1449999999999996</c:v>
                </c:pt>
                <c:pt idx="5579">
                  <c:v>8.3409999999999993</c:v>
                </c:pt>
                <c:pt idx="5580">
                  <c:v>8.016</c:v>
                </c:pt>
                <c:pt idx="5581">
                  <c:v>8.0670000000000002</c:v>
                </c:pt>
                <c:pt idx="5582">
                  <c:v>7.8410000000000002</c:v>
                </c:pt>
                <c:pt idx="5583">
                  <c:v>8.0779999999999994</c:v>
                </c:pt>
                <c:pt idx="5584">
                  <c:v>7.5010000000000003</c:v>
                </c:pt>
                <c:pt idx="5585">
                  <c:v>7.3319999999999999</c:v>
                </c:pt>
                <c:pt idx="5586">
                  <c:v>6.78</c:v>
                </c:pt>
                <c:pt idx="5587">
                  <c:v>7.577</c:v>
                </c:pt>
                <c:pt idx="5588">
                  <c:v>7.6070000000000002</c:v>
                </c:pt>
                <c:pt idx="5589">
                  <c:v>8.8510000000000009</c:v>
                </c:pt>
                <c:pt idx="5590">
                  <c:v>9.5470000000000006</c:v>
                </c:pt>
                <c:pt idx="5591">
                  <c:v>10.44</c:v>
                </c:pt>
                <c:pt idx="5592">
                  <c:v>9.99</c:v>
                </c:pt>
                <c:pt idx="5593">
                  <c:v>10.214</c:v>
                </c:pt>
                <c:pt idx="5594">
                  <c:v>9.67</c:v>
                </c:pt>
                <c:pt idx="5595">
                  <c:v>9.1989999999999998</c:v>
                </c:pt>
                <c:pt idx="5596">
                  <c:v>9.35</c:v>
                </c:pt>
                <c:pt idx="5597">
                  <c:v>9.7390000000000008</c:v>
                </c:pt>
                <c:pt idx="5598">
                  <c:v>9.4930000000000003</c:v>
                </c:pt>
                <c:pt idx="5599">
                  <c:v>10.273</c:v>
                </c:pt>
                <c:pt idx="5600">
                  <c:v>10.981</c:v>
                </c:pt>
                <c:pt idx="5601">
                  <c:v>10.714</c:v>
                </c:pt>
                <c:pt idx="5602">
                  <c:v>10.694000000000001</c:v>
                </c:pt>
                <c:pt idx="5603">
                  <c:v>11.196999999999999</c:v>
                </c:pt>
                <c:pt idx="5604">
                  <c:v>10.327</c:v>
                </c:pt>
                <c:pt idx="5605">
                  <c:v>10.214</c:v>
                </c:pt>
                <c:pt idx="5606">
                  <c:v>10.032999999999999</c:v>
                </c:pt>
                <c:pt idx="5607">
                  <c:v>9.83</c:v>
                </c:pt>
                <c:pt idx="5608">
                  <c:v>9.8580000000000005</c:v>
                </c:pt>
                <c:pt idx="5609">
                  <c:v>9.2690000000000001</c:v>
                </c:pt>
                <c:pt idx="5610">
                  <c:v>9.4860000000000007</c:v>
                </c:pt>
                <c:pt idx="5611">
                  <c:v>9.7759999999999998</c:v>
                </c:pt>
                <c:pt idx="5612">
                  <c:v>10.840999999999999</c:v>
                </c:pt>
                <c:pt idx="5613">
                  <c:v>11.096</c:v>
                </c:pt>
                <c:pt idx="5614">
                  <c:v>13.29</c:v>
                </c:pt>
                <c:pt idx="5615">
                  <c:v>13.32</c:v>
                </c:pt>
                <c:pt idx="5616">
                  <c:v>13.885999999999999</c:v>
                </c:pt>
                <c:pt idx="5617">
                  <c:v>13.999000000000001</c:v>
                </c:pt>
                <c:pt idx="5618">
                  <c:v>14.29</c:v>
                </c:pt>
                <c:pt idx="5619">
                  <c:v>15.929</c:v>
                </c:pt>
                <c:pt idx="5620">
                  <c:v>16.745000000000001</c:v>
                </c:pt>
                <c:pt idx="5621">
                  <c:v>17.097000000000001</c:v>
                </c:pt>
                <c:pt idx="5622">
                  <c:v>16.375</c:v>
                </c:pt>
                <c:pt idx="5623">
                  <c:v>15.952999999999999</c:v>
                </c:pt>
                <c:pt idx="5624">
                  <c:v>15.042</c:v>
                </c:pt>
                <c:pt idx="5625">
                  <c:v>14.106999999999999</c:v>
                </c:pt>
                <c:pt idx="5626">
                  <c:v>13.904999999999999</c:v>
                </c:pt>
                <c:pt idx="5627">
                  <c:v>13.691000000000001</c:v>
                </c:pt>
                <c:pt idx="5628">
                  <c:v>14.228999999999999</c:v>
                </c:pt>
                <c:pt idx="5629">
                  <c:v>13.893000000000001</c:v>
                </c:pt>
                <c:pt idx="5630">
                  <c:v>14.042</c:v>
                </c:pt>
                <c:pt idx="5631">
                  <c:v>13.83</c:v>
                </c:pt>
                <c:pt idx="5632">
                  <c:v>14.151999999999999</c:v>
                </c:pt>
                <c:pt idx="5633">
                  <c:v>13.471</c:v>
                </c:pt>
                <c:pt idx="5634">
                  <c:v>13.404999999999999</c:v>
                </c:pt>
                <c:pt idx="5635">
                  <c:v>13.384</c:v>
                </c:pt>
                <c:pt idx="5636">
                  <c:v>13.478999999999999</c:v>
                </c:pt>
                <c:pt idx="5637">
                  <c:v>13.558999999999999</c:v>
                </c:pt>
                <c:pt idx="5638">
                  <c:v>15.276999999999999</c:v>
                </c:pt>
                <c:pt idx="5639">
                  <c:v>18.27</c:v>
                </c:pt>
                <c:pt idx="5640">
                  <c:v>19.550999999999998</c:v>
                </c:pt>
                <c:pt idx="5641">
                  <c:v>19.23</c:v>
                </c:pt>
                <c:pt idx="5642">
                  <c:v>19.143000000000001</c:v>
                </c:pt>
                <c:pt idx="5643">
                  <c:v>17.745999999999999</c:v>
                </c:pt>
                <c:pt idx="5644">
                  <c:v>14.752000000000001</c:v>
                </c:pt>
                <c:pt idx="5645">
                  <c:v>13.901</c:v>
                </c:pt>
                <c:pt idx="5646">
                  <c:v>14.266999999999999</c:v>
                </c:pt>
                <c:pt idx="5647">
                  <c:v>14.026999999999999</c:v>
                </c:pt>
                <c:pt idx="5648">
                  <c:v>13.971</c:v>
                </c:pt>
                <c:pt idx="5649">
                  <c:v>13.563000000000001</c:v>
                </c:pt>
                <c:pt idx="5650">
                  <c:v>13.3</c:v>
                </c:pt>
                <c:pt idx="5651">
                  <c:v>12.59</c:v>
                </c:pt>
                <c:pt idx="5652">
                  <c:v>12.308</c:v>
                </c:pt>
                <c:pt idx="5653">
                  <c:v>12.423</c:v>
                </c:pt>
                <c:pt idx="5654">
                  <c:v>12.839</c:v>
                </c:pt>
                <c:pt idx="5655">
                  <c:v>13.01</c:v>
                </c:pt>
                <c:pt idx="5656">
                  <c:v>13.351000000000001</c:v>
                </c:pt>
                <c:pt idx="5657">
                  <c:v>13.07</c:v>
                </c:pt>
                <c:pt idx="5658">
                  <c:v>12.927</c:v>
                </c:pt>
                <c:pt idx="5659">
                  <c:v>12.824999999999999</c:v>
                </c:pt>
                <c:pt idx="5660">
                  <c:v>12.071999999999999</c:v>
                </c:pt>
                <c:pt idx="5661">
                  <c:v>11.7</c:v>
                </c:pt>
                <c:pt idx="5662">
                  <c:v>12.250999999999999</c:v>
                </c:pt>
                <c:pt idx="5663">
                  <c:v>11.51</c:v>
                </c:pt>
                <c:pt idx="5664">
                  <c:v>10.334</c:v>
                </c:pt>
                <c:pt idx="5665">
                  <c:v>10.832000000000001</c:v>
                </c:pt>
                <c:pt idx="5666">
                  <c:v>11.066000000000001</c:v>
                </c:pt>
                <c:pt idx="5667">
                  <c:v>10.964</c:v>
                </c:pt>
                <c:pt idx="5668">
                  <c:v>11.086</c:v>
                </c:pt>
                <c:pt idx="5669">
                  <c:v>10.651</c:v>
                </c:pt>
                <c:pt idx="5670">
                  <c:v>10.081</c:v>
                </c:pt>
                <c:pt idx="5671">
                  <c:v>9.4710000000000001</c:v>
                </c:pt>
                <c:pt idx="5672">
                  <c:v>9.5459999999999994</c:v>
                </c:pt>
                <c:pt idx="5673">
                  <c:v>9.6750000000000007</c:v>
                </c:pt>
                <c:pt idx="5674">
                  <c:v>9.7059999999999995</c:v>
                </c:pt>
                <c:pt idx="5675">
                  <c:v>9.6649999999999991</c:v>
                </c:pt>
                <c:pt idx="5676">
                  <c:v>10.353</c:v>
                </c:pt>
                <c:pt idx="5677">
                  <c:v>10.423</c:v>
                </c:pt>
                <c:pt idx="5678">
                  <c:v>10.366</c:v>
                </c:pt>
                <c:pt idx="5679">
                  <c:v>9.9220000000000006</c:v>
                </c:pt>
                <c:pt idx="5680">
                  <c:v>11.904</c:v>
                </c:pt>
                <c:pt idx="5681">
                  <c:v>13.521000000000001</c:v>
                </c:pt>
                <c:pt idx="5682">
                  <c:v>13.324999999999999</c:v>
                </c:pt>
                <c:pt idx="5683">
                  <c:v>13.492000000000001</c:v>
                </c:pt>
                <c:pt idx="5684">
                  <c:v>15.1</c:v>
                </c:pt>
                <c:pt idx="5685">
                  <c:v>13.673999999999999</c:v>
                </c:pt>
                <c:pt idx="5686">
                  <c:v>11.76</c:v>
                </c:pt>
                <c:pt idx="5687">
                  <c:v>11.894</c:v>
                </c:pt>
                <c:pt idx="5688">
                  <c:v>11.542</c:v>
                </c:pt>
                <c:pt idx="5689">
                  <c:v>10.879</c:v>
                </c:pt>
                <c:pt idx="5690">
                  <c:v>10.507999999999999</c:v>
                </c:pt>
                <c:pt idx="5691">
                  <c:v>10.805</c:v>
                </c:pt>
                <c:pt idx="5692">
                  <c:v>10.545999999999999</c:v>
                </c:pt>
                <c:pt idx="5693">
                  <c:v>10.451000000000001</c:v>
                </c:pt>
                <c:pt idx="5694">
                  <c:v>9.5980000000000008</c:v>
                </c:pt>
                <c:pt idx="5695">
                  <c:v>9.8889999999999993</c:v>
                </c:pt>
                <c:pt idx="5696">
                  <c:v>10.083</c:v>
                </c:pt>
                <c:pt idx="5697">
                  <c:v>10.275</c:v>
                </c:pt>
                <c:pt idx="5698">
                  <c:v>10.601000000000001</c:v>
                </c:pt>
                <c:pt idx="5699">
                  <c:v>9.6150000000000002</c:v>
                </c:pt>
                <c:pt idx="5700">
                  <c:v>8.2720000000000002</c:v>
                </c:pt>
                <c:pt idx="5701">
                  <c:v>7.3209999999999997</c:v>
                </c:pt>
                <c:pt idx="5702">
                  <c:v>6.9779999999999998</c:v>
                </c:pt>
                <c:pt idx="5703">
                  <c:v>6.9939999999999998</c:v>
                </c:pt>
                <c:pt idx="5704">
                  <c:v>8.3719999999999999</c:v>
                </c:pt>
                <c:pt idx="5705">
                  <c:v>9.593</c:v>
                </c:pt>
                <c:pt idx="5706">
                  <c:v>10.023999999999999</c:v>
                </c:pt>
                <c:pt idx="5707">
                  <c:v>10.372</c:v>
                </c:pt>
                <c:pt idx="5708">
                  <c:v>9.5389999999999997</c:v>
                </c:pt>
                <c:pt idx="5709">
                  <c:v>9.6530000000000005</c:v>
                </c:pt>
                <c:pt idx="5710">
                  <c:v>8.6910000000000007</c:v>
                </c:pt>
                <c:pt idx="5711">
                  <c:v>8.1910000000000007</c:v>
                </c:pt>
                <c:pt idx="5712">
                  <c:v>8.2309999999999999</c:v>
                </c:pt>
                <c:pt idx="5713">
                  <c:v>8.5389999999999997</c:v>
                </c:pt>
                <c:pt idx="5714">
                  <c:v>8.4480000000000004</c:v>
                </c:pt>
                <c:pt idx="5715">
                  <c:v>8.5530000000000008</c:v>
                </c:pt>
                <c:pt idx="5716">
                  <c:v>8.9179999999999993</c:v>
                </c:pt>
                <c:pt idx="5717">
                  <c:v>8.3729999999999993</c:v>
                </c:pt>
                <c:pt idx="5718">
                  <c:v>8.6359999999999992</c:v>
                </c:pt>
                <c:pt idx="5719">
                  <c:v>7.7910000000000004</c:v>
                </c:pt>
                <c:pt idx="5720">
                  <c:v>8.8360000000000003</c:v>
                </c:pt>
                <c:pt idx="5721">
                  <c:v>8.6639999999999997</c:v>
                </c:pt>
                <c:pt idx="5722">
                  <c:v>8.5809999999999995</c:v>
                </c:pt>
                <c:pt idx="5723">
                  <c:v>8.69</c:v>
                </c:pt>
                <c:pt idx="5724">
                  <c:v>9.6660000000000004</c:v>
                </c:pt>
                <c:pt idx="5725">
                  <c:v>8.8469999999999995</c:v>
                </c:pt>
                <c:pt idx="5726">
                  <c:v>9.423</c:v>
                </c:pt>
                <c:pt idx="5727">
                  <c:v>9.44</c:v>
                </c:pt>
                <c:pt idx="5728">
                  <c:v>9.1010000000000009</c:v>
                </c:pt>
                <c:pt idx="5729">
                  <c:v>8.8840000000000003</c:v>
                </c:pt>
                <c:pt idx="5730">
                  <c:v>9.4960000000000004</c:v>
                </c:pt>
                <c:pt idx="5731">
                  <c:v>9.0050000000000008</c:v>
                </c:pt>
                <c:pt idx="5732">
                  <c:v>9.2780000000000005</c:v>
                </c:pt>
                <c:pt idx="5733">
                  <c:v>9.2880000000000003</c:v>
                </c:pt>
                <c:pt idx="5734">
                  <c:v>9.923</c:v>
                </c:pt>
                <c:pt idx="5735">
                  <c:v>9.77</c:v>
                </c:pt>
                <c:pt idx="5736">
                  <c:v>9.5109999999999992</c:v>
                </c:pt>
                <c:pt idx="5737">
                  <c:v>9.641</c:v>
                </c:pt>
                <c:pt idx="5738">
                  <c:v>9.8059999999999992</c:v>
                </c:pt>
                <c:pt idx="5739">
                  <c:v>9.1839999999999993</c:v>
                </c:pt>
                <c:pt idx="5740">
                  <c:v>9.0269999999999992</c:v>
                </c:pt>
                <c:pt idx="5741">
                  <c:v>9.0709999999999997</c:v>
                </c:pt>
                <c:pt idx="5742">
                  <c:v>8.8279999999999994</c:v>
                </c:pt>
                <c:pt idx="5743">
                  <c:v>8.7629999999999999</c:v>
                </c:pt>
                <c:pt idx="5744">
                  <c:v>9.1590000000000007</c:v>
                </c:pt>
                <c:pt idx="5745">
                  <c:v>9.0350000000000001</c:v>
                </c:pt>
                <c:pt idx="5746">
                  <c:v>10.129</c:v>
                </c:pt>
                <c:pt idx="5747">
                  <c:v>10.36</c:v>
                </c:pt>
                <c:pt idx="5748">
                  <c:v>11.395</c:v>
                </c:pt>
                <c:pt idx="5749">
                  <c:v>11.429</c:v>
                </c:pt>
                <c:pt idx="5750">
                  <c:v>11.083</c:v>
                </c:pt>
                <c:pt idx="5751">
                  <c:v>10.727</c:v>
                </c:pt>
                <c:pt idx="5752">
                  <c:v>11.101000000000001</c:v>
                </c:pt>
                <c:pt idx="5753">
                  <c:v>9.7509999999999994</c:v>
                </c:pt>
                <c:pt idx="5754">
                  <c:v>9.4220000000000006</c:v>
                </c:pt>
                <c:pt idx="5755">
                  <c:v>9.8780000000000001</c:v>
                </c:pt>
                <c:pt idx="5756">
                  <c:v>9.6210000000000004</c:v>
                </c:pt>
                <c:pt idx="5757">
                  <c:v>9.3770000000000007</c:v>
                </c:pt>
                <c:pt idx="5758">
                  <c:v>9.5690000000000008</c:v>
                </c:pt>
                <c:pt idx="5759">
                  <c:v>8.891</c:v>
                </c:pt>
                <c:pt idx="5760">
                  <c:v>8.8330000000000002</c:v>
                </c:pt>
                <c:pt idx="5761">
                  <c:v>8.6370000000000005</c:v>
                </c:pt>
                <c:pt idx="5762">
                  <c:v>8.1679999999999993</c:v>
                </c:pt>
                <c:pt idx="5763">
                  <c:v>9.0190000000000001</c:v>
                </c:pt>
                <c:pt idx="5764">
                  <c:v>9.4700000000000006</c:v>
                </c:pt>
                <c:pt idx="5765">
                  <c:v>9.1690000000000005</c:v>
                </c:pt>
                <c:pt idx="5766">
                  <c:v>9.59</c:v>
                </c:pt>
                <c:pt idx="5767">
                  <c:v>9.5660000000000007</c:v>
                </c:pt>
                <c:pt idx="5768">
                  <c:v>8.9429999999999996</c:v>
                </c:pt>
                <c:pt idx="5769">
                  <c:v>9.2170000000000005</c:v>
                </c:pt>
                <c:pt idx="5770">
                  <c:v>9.3170000000000002</c:v>
                </c:pt>
                <c:pt idx="5771">
                  <c:v>9.2590000000000003</c:v>
                </c:pt>
                <c:pt idx="5772">
                  <c:v>9.7690000000000001</c:v>
                </c:pt>
                <c:pt idx="5773">
                  <c:v>9.7880000000000003</c:v>
                </c:pt>
                <c:pt idx="5774">
                  <c:v>8.9269999999999996</c:v>
                </c:pt>
                <c:pt idx="5775">
                  <c:v>9.3930000000000007</c:v>
                </c:pt>
                <c:pt idx="5776">
                  <c:v>9.0990000000000002</c:v>
                </c:pt>
                <c:pt idx="5777">
                  <c:v>8.7089999999999996</c:v>
                </c:pt>
                <c:pt idx="5778">
                  <c:v>9.1370000000000005</c:v>
                </c:pt>
                <c:pt idx="5779">
                  <c:v>10.288</c:v>
                </c:pt>
                <c:pt idx="5780">
                  <c:v>9.7349999999999994</c:v>
                </c:pt>
                <c:pt idx="5781">
                  <c:v>10.071999999999999</c:v>
                </c:pt>
                <c:pt idx="5782">
                  <c:v>10.286</c:v>
                </c:pt>
                <c:pt idx="5783">
                  <c:v>10.292</c:v>
                </c:pt>
                <c:pt idx="5784">
                  <c:v>9.6890000000000001</c:v>
                </c:pt>
                <c:pt idx="5785">
                  <c:v>9.843</c:v>
                </c:pt>
                <c:pt idx="5786">
                  <c:v>9.9969999999999999</c:v>
                </c:pt>
                <c:pt idx="5787">
                  <c:v>9.4809999999999999</c:v>
                </c:pt>
                <c:pt idx="5788">
                  <c:v>8.9659999999999993</c:v>
                </c:pt>
                <c:pt idx="5789">
                  <c:v>8.1679999999999993</c:v>
                </c:pt>
                <c:pt idx="5790">
                  <c:v>7.8710000000000004</c:v>
                </c:pt>
                <c:pt idx="5791">
                  <c:v>7.4219999999999997</c:v>
                </c:pt>
                <c:pt idx="5792">
                  <c:v>8.0050000000000008</c:v>
                </c:pt>
                <c:pt idx="5793">
                  <c:v>8.4440000000000008</c:v>
                </c:pt>
                <c:pt idx="5794">
                  <c:v>8.2520000000000007</c:v>
                </c:pt>
                <c:pt idx="5795">
                  <c:v>8.4719999999999995</c:v>
                </c:pt>
                <c:pt idx="5796">
                  <c:v>7.91</c:v>
                </c:pt>
                <c:pt idx="5797">
                  <c:v>7.7380000000000004</c:v>
                </c:pt>
                <c:pt idx="5798">
                  <c:v>7.0869999999999997</c:v>
                </c:pt>
                <c:pt idx="5799">
                  <c:v>8.09</c:v>
                </c:pt>
                <c:pt idx="5800">
                  <c:v>8.5749999999999993</c:v>
                </c:pt>
                <c:pt idx="5801">
                  <c:v>9.1300000000000008</c:v>
                </c:pt>
                <c:pt idx="5802">
                  <c:v>9.2829999999999995</c:v>
                </c:pt>
                <c:pt idx="5803">
                  <c:v>9.5310000000000006</c:v>
                </c:pt>
                <c:pt idx="5804">
                  <c:v>9.16</c:v>
                </c:pt>
                <c:pt idx="5805">
                  <c:v>8.8070000000000004</c:v>
                </c:pt>
                <c:pt idx="5806">
                  <c:v>8.2219999999999995</c:v>
                </c:pt>
                <c:pt idx="5807">
                  <c:v>8.1270000000000007</c:v>
                </c:pt>
                <c:pt idx="5808">
                  <c:v>8.3149999999999995</c:v>
                </c:pt>
                <c:pt idx="5809">
                  <c:v>7.3550000000000004</c:v>
                </c:pt>
                <c:pt idx="5810">
                  <c:v>7.0279999999999996</c:v>
                </c:pt>
                <c:pt idx="5811">
                  <c:v>7.5090000000000003</c:v>
                </c:pt>
                <c:pt idx="5812">
                  <c:v>7.3659999999999997</c:v>
                </c:pt>
                <c:pt idx="5813">
                  <c:v>6.99</c:v>
                </c:pt>
                <c:pt idx="5814">
                  <c:v>8.4109999999999996</c:v>
                </c:pt>
                <c:pt idx="5815">
                  <c:v>8.5139999999999993</c:v>
                </c:pt>
                <c:pt idx="5816">
                  <c:v>8.0449999999999999</c:v>
                </c:pt>
                <c:pt idx="5817">
                  <c:v>7.702</c:v>
                </c:pt>
                <c:pt idx="5818">
                  <c:v>7.9749999999999996</c:v>
                </c:pt>
                <c:pt idx="5819">
                  <c:v>6.5789999999999997</c:v>
                </c:pt>
                <c:pt idx="5820">
                  <c:v>6.3170000000000002</c:v>
                </c:pt>
                <c:pt idx="5821">
                  <c:v>7.1059999999999999</c:v>
                </c:pt>
                <c:pt idx="5822">
                  <c:v>7.1420000000000003</c:v>
                </c:pt>
                <c:pt idx="5823">
                  <c:v>6.9610000000000003</c:v>
                </c:pt>
                <c:pt idx="5824">
                  <c:v>7.9569999999999999</c:v>
                </c:pt>
                <c:pt idx="5825">
                  <c:v>8.9540000000000006</c:v>
                </c:pt>
                <c:pt idx="5826">
                  <c:v>8.2840000000000007</c:v>
                </c:pt>
                <c:pt idx="5827">
                  <c:v>8.1869999999999994</c:v>
                </c:pt>
                <c:pt idx="5828">
                  <c:v>8.1999999999999993</c:v>
                </c:pt>
                <c:pt idx="5829">
                  <c:v>7.42</c:v>
                </c:pt>
                <c:pt idx="5830">
                  <c:v>6.5049999999999999</c:v>
                </c:pt>
                <c:pt idx="5831">
                  <c:v>7.0270000000000001</c:v>
                </c:pt>
                <c:pt idx="5832">
                  <c:v>7.7690000000000001</c:v>
                </c:pt>
                <c:pt idx="5833">
                  <c:v>7.9509999999999996</c:v>
                </c:pt>
                <c:pt idx="5834">
                  <c:v>8.9849999999999994</c:v>
                </c:pt>
                <c:pt idx="5835">
                  <c:v>9.2230000000000008</c:v>
                </c:pt>
                <c:pt idx="5836">
                  <c:v>9.1809999999999992</c:v>
                </c:pt>
                <c:pt idx="5837">
                  <c:v>8.952</c:v>
                </c:pt>
                <c:pt idx="5838">
                  <c:v>9.2929999999999993</c:v>
                </c:pt>
                <c:pt idx="5839">
                  <c:v>9.1180000000000003</c:v>
                </c:pt>
                <c:pt idx="5840">
                  <c:v>9.1080000000000005</c:v>
                </c:pt>
                <c:pt idx="5841">
                  <c:v>9.2409999999999997</c:v>
                </c:pt>
                <c:pt idx="5842">
                  <c:v>9.3919999999999995</c:v>
                </c:pt>
                <c:pt idx="5843">
                  <c:v>9.3970000000000002</c:v>
                </c:pt>
                <c:pt idx="5844">
                  <c:v>10.025</c:v>
                </c:pt>
                <c:pt idx="5845">
                  <c:v>9.9559999999999995</c:v>
                </c:pt>
                <c:pt idx="5846">
                  <c:v>10.589</c:v>
                </c:pt>
                <c:pt idx="5847">
                  <c:v>10.693</c:v>
                </c:pt>
                <c:pt idx="5848">
                  <c:v>10.494</c:v>
                </c:pt>
                <c:pt idx="5849">
                  <c:v>11.275</c:v>
                </c:pt>
                <c:pt idx="5850">
                  <c:v>11.789</c:v>
                </c:pt>
                <c:pt idx="5851">
                  <c:v>11.34</c:v>
                </c:pt>
                <c:pt idx="5852">
                  <c:v>11.503</c:v>
                </c:pt>
                <c:pt idx="5853">
                  <c:v>11.621</c:v>
                </c:pt>
                <c:pt idx="5854">
                  <c:v>10.090999999999999</c:v>
                </c:pt>
                <c:pt idx="5855">
                  <c:v>9.8960000000000008</c:v>
                </c:pt>
                <c:pt idx="5856">
                  <c:v>9.7379999999999995</c:v>
                </c:pt>
                <c:pt idx="5857">
                  <c:v>9.4960000000000004</c:v>
                </c:pt>
                <c:pt idx="5858">
                  <c:v>9.1229999999999993</c:v>
                </c:pt>
                <c:pt idx="5859">
                  <c:v>10.426</c:v>
                </c:pt>
                <c:pt idx="5860">
                  <c:v>10.62</c:v>
                </c:pt>
                <c:pt idx="5861">
                  <c:v>10.693</c:v>
                </c:pt>
                <c:pt idx="5862">
                  <c:v>10.259</c:v>
                </c:pt>
                <c:pt idx="5863">
                  <c:v>9.9209999999999994</c:v>
                </c:pt>
                <c:pt idx="5864">
                  <c:v>9.1820000000000004</c:v>
                </c:pt>
                <c:pt idx="5865">
                  <c:v>8.5030000000000001</c:v>
                </c:pt>
                <c:pt idx="5866">
                  <c:v>8.0670000000000002</c:v>
                </c:pt>
                <c:pt idx="5867">
                  <c:v>7.8280000000000003</c:v>
                </c:pt>
                <c:pt idx="5868">
                  <c:v>8.4640000000000004</c:v>
                </c:pt>
                <c:pt idx="5869">
                  <c:v>9.8859999999999992</c:v>
                </c:pt>
                <c:pt idx="5870">
                  <c:v>10.996</c:v>
                </c:pt>
                <c:pt idx="5871">
                  <c:v>11.972</c:v>
                </c:pt>
                <c:pt idx="5872">
                  <c:v>13.193</c:v>
                </c:pt>
                <c:pt idx="5873">
                  <c:v>13.303000000000001</c:v>
                </c:pt>
                <c:pt idx="5874">
                  <c:v>12.411</c:v>
                </c:pt>
                <c:pt idx="5875">
                  <c:v>12.135999999999999</c:v>
                </c:pt>
                <c:pt idx="5876">
                  <c:v>11.516</c:v>
                </c:pt>
                <c:pt idx="5877">
                  <c:v>10.851000000000001</c:v>
                </c:pt>
                <c:pt idx="5878">
                  <c:v>11.263</c:v>
                </c:pt>
                <c:pt idx="5879">
                  <c:v>12.337999999999999</c:v>
                </c:pt>
                <c:pt idx="5880">
                  <c:v>12.041</c:v>
                </c:pt>
                <c:pt idx="5881">
                  <c:v>12.582000000000001</c:v>
                </c:pt>
                <c:pt idx="5882">
                  <c:v>12.355</c:v>
                </c:pt>
                <c:pt idx="5883">
                  <c:v>11.48</c:v>
                </c:pt>
                <c:pt idx="5884">
                  <c:v>10.847</c:v>
                </c:pt>
                <c:pt idx="5885">
                  <c:v>10.412000000000001</c:v>
                </c:pt>
                <c:pt idx="5886">
                  <c:v>9.5169999999999995</c:v>
                </c:pt>
                <c:pt idx="5887">
                  <c:v>10.119999999999999</c:v>
                </c:pt>
                <c:pt idx="5888">
                  <c:v>10.385</c:v>
                </c:pt>
                <c:pt idx="5889">
                  <c:v>9.5329999999999995</c:v>
                </c:pt>
                <c:pt idx="5890">
                  <c:v>10.209</c:v>
                </c:pt>
                <c:pt idx="5891">
                  <c:v>10.673999999999999</c:v>
                </c:pt>
                <c:pt idx="5892">
                  <c:v>10.256</c:v>
                </c:pt>
                <c:pt idx="5893">
                  <c:v>10.46</c:v>
                </c:pt>
                <c:pt idx="5894">
                  <c:v>10.606</c:v>
                </c:pt>
                <c:pt idx="5895">
                  <c:v>10.566000000000001</c:v>
                </c:pt>
                <c:pt idx="5896">
                  <c:v>10.111000000000001</c:v>
                </c:pt>
                <c:pt idx="5897">
                  <c:v>9.8330000000000002</c:v>
                </c:pt>
                <c:pt idx="5898">
                  <c:v>9.5519999999999996</c:v>
                </c:pt>
                <c:pt idx="5899">
                  <c:v>8.5839999999999996</c:v>
                </c:pt>
                <c:pt idx="5900">
                  <c:v>7.7229999999999999</c:v>
                </c:pt>
                <c:pt idx="5901">
                  <c:v>7.9690000000000003</c:v>
                </c:pt>
                <c:pt idx="5902">
                  <c:v>8.4030000000000005</c:v>
                </c:pt>
                <c:pt idx="5903">
                  <c:v>8.11</c:v>
                </c:pt>
                <c:pt idx="5904">
                  <c:v>8.7100000000000009</c:v>
                </c:pt>
                <c:pt idx="5905">
                  <c:v>8.6189999999999998</c:v>
                </c:pt>
                <c:pt idx="5906">
                  <c:v>8.1449999999999996</c:v>
                </c:pt>
                <c:pt idx="5907">
                  <c:v>7.4669999999999996</c:v>
                </c:pt>
                <c:pt idx="5908">
                  <c:v>7.3959999999999999</c:v>
                </c:pt>
                <c:pt idx="5909">
                  <c:v>6.2489999999999997</c:v>
                </c:pt>
                <c:pt idx="5910">
                  <c:v>6.577</c:v>
                </c:pt>
                <c:pt idx="5911">
                  <c:v>6.5449999999999999</c:v>
                </c:pt>
                <c:pt idx="5912">
                  <c:v>6.8680000000000003</c:v>
                </c:pt>
                <c:pt idx="5913">
                  <c:v>6.8730000000000002</c:v>
                </c:pt>
                <c:pt idx="5914">
                  <c:v>8.0749999999999993</c:v>
                </c:pt>
                <c:pt idx="5915">
                  <c:v>8.5310000000000006</c:v>
                </c:pt>
                <c:pt idx="5916">
                  <c:v>8.7829999999999995</c:v>
                </c:pt>
                <c:pt idx="5917">
                  <c:v>9.0540000000000003</c:v>
                </c:pt>
                <c:pt idx="5918">
                  <c:v>9.51</c:v>
                </c:pt>
                <c:pt idx="5919">
                  <c:v>10.292999999999999</c:v>
                </c:pt>
                <c:pt idx="5920">
                  <c:v>10.154</c:v>
                </c:pt>
                <c:pt idx="5921">
                  <c:v>10.27</c:v>
                </c:pt>
                <c:pt idx="5922">
                  <c:v>10.611000000000001</c:v>
                </c:pt>
                <c:pt idx="5923">
                  <c:v>10.263</c:v>
                </c:pt>
                <c:pt idx="5924">
                  <c:v>8.4589999999999996</c:v>
                </c:pt>
                <c:pt idx="5925">
                  <c:v>8.3569999999999993</c:v>
                </c:pt>
                <c:pt idx="5926">
                  <c:v>7.96</c:v>
                </c:pt>
                <c:pt idx="5927">
                  <c:v>7.9269999999999996</c:v>
                </c:pt>
                <c:pt idx="5928">
                  <c:v>7.9569999999999999</c:v>
                </c:pt>
                <c:pt idx="5929">
                  <c:v>8.2650000000000006</c:v>
                </c:pt>
                <c:pt idx="5930">
                  <c:v>8.3770000000000007</c:v>
                </c:pt>
                <c:pt idx="5931">
                  <c:v>8.7430000000000003</c:v>
                </c:pt>
                <c:pt idx="5932">
                  <c:v>9.5449999999999999</c:v>
                </c:pt>
                <c:pt idx="5933">
                  <c:v>9.9969999999999999</c:v>
                </c:pt>
                <c:pt idx="5934">
                  <c:v>10.901999999999999</c:v>
                </c:pt>
                <c:pt idx="5935">
                  <c:v>10.861000000000001</c:v>
                </c:pt>
                <c:pt idx="5936">
                  <c:v>10.63</c:v>
                </c:pt>
                <c:pt idx="5937">
                  <c:v>9.32</c:v>
                </c:pt>
                <c:pt idx="5938">
                  <c:v>9.41</c:v>
                </c:pt>
                <c:pt idx="5939">
                  <c:v>9.2490000000000006</c:v>
                </c:pt>
                <c:pt idx="5940">
                  <c:v>8.8000000000000007</c:v>
                </c:pt>
                <c:pt idx="5941">
                  <c:v>8.8130000000000006</c:v>
                </c:pt>
                <c:pt idx="5942">
                  <c:v>8.5609999999999999</c:v>
                </c:pt>
                <c:pt idx="5943">
                  <c:v>7.8879999999999999</c:v>
                </c:pt>
                <c:pt idx="5944">
                  <c:v>7.6079999999999997</c:v>
                </c:pt>
                <c:pt idx="5945">
                  <c:v>8.7479999999999993</c:v>
                </c:pt>
                <c:pt idx="5946">
                  <c:v>10.082000000000001</c:v>
                </c:pt>
                <c:pt idx="5947">
                  <c:v>10.449</c:v>
                </c:pt>
                <c:pt idx="5948">
                  <c:v>10.920999999999999</c:v>
                </c:pt>
                <c:pt idx="5949">
                  <c:v>11.397</c:v>
                </c:pt>
                <c:pt idx="5950">
                  <c:v>11.105</c:v>
                </c:pt>
                <c:pt idx="5951">
                  <c:v>10.847</c:v>
                </c:pt>
                <c:pt idx="5952">
                  <c:v>11.311999999999999</c:v>
                </c:pt>
                <c:pt idx="5953">
                  <c:v>12.198</c:v>
                </c:pt>
                <c:pt idx="5954">
                  <c:v>12.195</c:v>
                </c:pt>
                <c:pt idx="5955">
                  <c:v>11.782999999999999</c:v>
                </c:pt>
                <c:pt idx="5956">
                  <c:v>10.587</c:v>
                </c:pt>
                <c:pt idx="5957">
                  <c:v>9.9369999999999994</c:v>
                </c:pt>
                <c:pt idx="5958">
                  <c:v>8.9890000000000008</c:v>
                </c:pt>
                <c:pt idx="5959">
                  <c:v>10.632999999999999</c:v>
                </c:pt>
                <c:pt idx="5960">
                  <c:v>11.638</c:v>
                </c:pt>
                <c:pt idx="5961">
                  <c:v>11.913</c:v>
                </c:pt>
                <c:pt idx="5962">
                  <c:v>12.750999999999999</c:v>
                </c:pt>
                <c:pt idx="5963">
                  <c:v>12.959</c:v>
                </c:pt>
                <c:pt idx="5964">
                  <c:v>10.677</c:v>
                </c:pt>
                <c:pt idx="5965">
                  <c:v>9.4600000000000009</c:v>
                </c:pt>
                <c:pt idx="5966">
                  <c:v>9.9619999999999997</c:v>
                </c:pt>
                <c:pt idx="5967">
                  <c:v>9.3140000000000001</c:v>
                </c:pt>
                <c:pt idx="5968">
                  <c:v>9.4039999999999999</c:v>
                </c:pt>
                <c:pt idx="5969">
                  <c:v>9.173</c:v>
                </c:pt>
                <c:pt idx="5970">
                  <c:v>8.7460000000000004</c:v>
                </c:pt>
                <c:pt idx="5971">
                  <c:v>7.3810000000000002</c:v>
                </c:pt>
                <c:pt idx="5972">
                  <c:v>6.8659999999999997</c:v>
                </c:pt>
                <c:pt idx="5973">
                  <c:v>6.7450000000000001</c:v>
                </c:pt>
                <c:pt idx="5974">
                  <c:v>5.774</c:v>
                </c:pt>
                <c:pt idx="5975">
                  <c:v>6.4939999999999998</c:v>
                </c:pt>
                <c:pt idx="5976">
                  <c:v>7.008</c:v>
                </c:pt>
                <c:pt idx="5977">
                  <c:v>6.9909999999999997</c:v>
                </c:pt>
                <c:pt idx="5978">
                  <c:v>6.3979999999999997</c:v>
                </c:pt>
                <c:pt idx="5979">
                  <c:v>7.359</c:v>
                </c:pt>
                <c:pt idx="5980">
                  <c:v>7.7220000000000004</c:v>
                </c:pt>
                <c:pt idx="5981">
                  <c:v>9.3620000000000001</c:v>
                </c:pt>
                <c:pt idx="5982">
                  <c:v>10.103</c:v>
                </c:pt>
                <c:pt idx="5983">
                  <c:v>10.487</c:v>
                </c:pt>
                <c:pt idx="5984">
                  <c:v>11.131</c:v>
                </c:pt>
                <c:pt idx="5985">
                  <c:v>10.93</c:v>
                </c:pt>
                <c:pt idx="5986">
                  <c:v>10.019</c:v>
                </c:pt>
                <c:pt idx="5987">
                  <c:v>9.73</c:v>
                </c:pt>
                <c:pt idx="5988">
                  <c:v>9.2530000000000001</c:v>
                </c:pt>
                <c:pt idx="5989">
                  <c:v>8.9280000000000008</c:v>
                </c:pt>
                <c:pt idx="5990">
                  <c:v>8.6289999999999996</c:v>
                </c:pt>
                <c:pt idx="5991">
                  <c:v>8.42</c:v>
                </c:pt>
                <c:pt idx="5992">
                  <c:v>8.5120000000000005</c:v>
                </c:pt>
                <c:pt idx="5993">
                  <c:v>8.4209999999999994</c:v>
                </c:pt>
                <c:pt idx="5994">
                  <c:v>8.2620000000000005</c:v>
                </c:pt>
                <c:pt idx="5995">
                  <c:v>8.6389999999999993</c:v>
                </c:pt>
                <c:pt idx="5996">
                  <c:v>7.9729999999999999</c:v>
                </c:pt>
                <c:pt idx="5997">
                  <c:v>8.1229999999999993</c:v>
                </c:pt>
                <c:pt idx="5998">
                  <c:v>9.8640000000000008</c:v>
                </c:pt>
                <c:pt idx="5999">
                  <c:v>10.691000000000001</c:v>
                </c:pt>
                <c:pt idx="6000">
                  <c:v>9.81</c:v>
                </c:pt>
                <c:pt idx="6001">
                  <c:v>10.33</c:v>
                </c:pt>
                <c:pt idx="6002">
                  <c:v>9.9990000000000006</c:v>
                </c:pt>
                <c:pt idx="6003">
                  <c:v>8.5830000000000002</c:v>
                </c:pt>
                <c:pt idx="6004">
                  <c:v>7.5590000000000002</c:v>
                </c:pt>
                <c:pt idx="6005">
                  <c:v>7.86</c:v>
                </c:pt>
                <c:pt idx="6006">
                  <c:v>8.2609999999999992</c:v>
                </c:pt>
                <c:pt idx="6007">
                  <c:v>8.5640000000000001</c:v>
                </c:pt>
                <c:pt idx="6008">
                  <c:v>8.1240000000000006</c:v>
                </c:pt>
                <c:pt idx="6009">
                  <c:v>8.3960000000000008</c:v>
                </c:pt>
                <c:pt idx="6010">
                  <c:v>8.56</c:v>
                </c:pt>
                <c:pt idx="6011">
                  <c:v>8.1560000000000006</c:v>
                </c:pt>
                <c:pt idx="6012">
                  <c:v>7.7119999999999997</c:v>
                </c:pt>
                <c:pt idx="6013">
                  <c:v>7.5780000000000003</c:v>
                </c:pt>
                <c:pt idx="6014">
                  <c:v>7.5750000000000002</c:v>
                </c:pt>
                <c:pt idx="6015">
                  <c:v>7.3929999999999998</c:v>
                </c:pt>
                <c:pt idx="6016">
                  <c:v>7.9969999999999999</c:v>
                </c:pt>
                <c:pt idx="6017">
                  <c:v>8.2189999999999994</c:v>
                </c:pt>
                <c:pt idx="6018">
                  <c:v>8.8740000000000006</c:v>
                </c:pt>
                <c:pt idx="6019">
                  <c:v>9.44</c:v>
                </c:pt>
                <c:pt idx="6020">
                  <c:v>9.2059999999999995</c:v>
                </c:pt>
                <c:pt idx="6021">
                  <c:v>7.7720000000000002</c:v>
                </c:pt>
                <c:pt idx="6022">
                  <c:v>7.8369999999999997</c:v>
                </c:pt>
                <c:pt idx="6023">
                  <c:v>7.9329999999999998</c:v>
                </c:pt>
                <c:pt idx="6024">
                  <c:v>7.2279999999999998</c:v>
                </c:pt>
                <c:pt idx="6025">
                  <c:v>7.6890000000000001</c:v>
                </c:pt>
                <c:pt idx="6026">
                  <c:v>8.3810000000000002</c:v>
                </c:pt>
                <c:pt idx="6027">
                  <c:v>7.8019999999999996</c:v>
                </c:pt>
                <c:pt idx="6028">
                  <c:v>7.4850000000000003</c:v>
                </c:pt>
                <c:pt idx="6029">
                  <c:v>7.5369999999999999</c:v>
                </c:pt>
                <c:pt idx="6030">
                  <c:v>7.407</c:v>
                </c:pt>
                <c:pt idx="6031">
                  <c:v>7.6580000000000004</c:v>
                </c:pt>
                <c:pt idx="6032">
                  <c:v>8.1880000000000006</c:v>
                </c:pt>
                <c:pt idx="6033">
                  <c:v>8.7159999999999993</c:v>
                </c:pt>
                <c:pt idx="6034">
                  <c:v>8.4429999999999996</c:v>
                </c:pt>
                <c:pt idx="6035">
                  <c:v>8.7880000000000003</c:v>
                </c:pt>
                <c:pt idx="6036">
                  <c:v>8.3759999999999994</c:v>
                </c:pt>
                <c:pt idx="6037">
                  <c:v>8.2829999999999995</c:v>
                </c:pt>
                <c:pt idx="6038">
                  <c:v>7.8040000000000003</c:v>
                </c:pt>
                <c:pt idx="6039">
                  <c:v>8.5370000000000008</c:v>
                </c:pt>
                <c:pt idx="6040">
                  <c:v>8.3789999999999996</c:v>
                </c:pt>
                <c:pt idx="6041">
                  <c:v>8.2850000000000001</c:v>
                </c:pt>
                <c:pt idx="6042">
                  <c:v>8.3930000000000007</c:v>
                </c:pt>
                <c:pt idx="6043">
                  <c:v>8.3930000000000007</c:v>
                </c:pt>
                <c:pt idx="6044">
                  <c:v>9.2970000000000006</c:v>
                </c:pt>
                <c:pt idx="6045">
                  <c:v>10.109</c:v>
                </c:pt>
                <c:pt idx="6046">
                  <c:v>10.518000000000001</c:v>
                </c:pt>
                <c:pt idx="6047">
                  <c:v>10.84</c:v>
                </c:pt>
                <c:pt idx="6048">
                  <c:v>10.993</c:v>
                </c:pt>
                <c:pt idx="6049">
                  <c:v>9.4659999999999993</c:v>
                </c:pt>
                <c:pt idx="6050">
                  <c:v>7.7460000000000004</c:v>
                </c:pt>
                <c:pt idx="6051">
                  <c:v>7.8</c:v>
                </c:pt>
                <c:pt idx="6052">
                  <c:v>6.9160000000000004</c:v>
                </c:pt>
                <c:pt idx="6053">
                  <c:v>6.8840000000000003</c:v>
                </c:pt>
                <c:pt idx="6054">
                  <c:v>6.0449999999999999</c:v>
                </c:pt>
                <c:pt idx="6055">
                  <c:v>6.6280000000000001</c:v>
                </c:pt>
                <c:pt idx="6056">
                  <c:v>6.3079999999999998</c:v>
                </c:pt>
                <c:pt idx="6057">
                  <c:v>6.1210000000000004</c:v>
                </c:pt>
                <c:pt idx="6058">
                  <c:v>6.0570000000000004</c:v>
                </c:pt>
                <c:pt idx="6059">
                  <c:v>7.1420000000000003</c:v>
                </c:pt>
                <c:pt idx="6060">
                  <c:v>7.2270000000000003</c:v>
                </c:pt>
                <c:pt idx="6061">
                  <c:v>7.19</c:v>
                </c:pt>
                <c:pt idx="6062">
                  <c:v>7.57</c:v>
                </c:pt>
                <c:pt idx="6063">
                  <c:v>7.5570000000000004</c:v>
                </c:pt>
                <c:pt idx="6064">
                  <c:v>7.5650000000000004</c:v>
                </c:pt>
                <c:pt idx="6065">
                  <c:v>7.1989999999999998</c:v>
                </c:pt>
                <c:pt idx="6066">
                  <c:v>7.2880000000000003</c:v>
                </c:pt>
                <c:pt idx="6067">
                  <c:v>7.3319999999999999</c:v>
                </c:pt>
                <c:pt idx="6068">
                  <c:v>7.069</c:v>
                </c:pt>
                <c:pt idx="6069">
                  <c:v>6.4720000000000004</c:v>
                </c:pt>
                <c:pt idx="6070">
                  <c:v>6.4080000000000004</c:v>
                </c:pt>
                <c:pt idx="6071">
                  <c:v>6.4950000000000001</c:v>
                </c:pt>
                <c:pt idx="6072">
                  <c:v>6.4359999999999999</c:v>
                </c:pt>
                <c:pt idx="6073">
                  <c:v>6.69</c:v>
                </c:pt>
                <c:pt idx="6074">
                  <c:v>6.5010000000000003</c:v>
                </c:pt>
                <c:pt idx="6075">
                  <c:v>6.3680000000000003</c:v>
                </c:pt>
                <c:pt idx="6076">
                  <c:v>6.1040000000000001</c:v>
                </c:pt>
                <c:pt idx="6077">
                  <c:v>6.3040000000000003</c:v>
                </c:pt>
                <c:pt idx="6078">
                  <c:v>6.2290000000000001</c:v>
                </c:pt>
                <c:pt idx="6079">
                  <c:v>6.6280000000000001</c:v>
                </c:pt>
                <c:pt idx="6080">
                  <c:v>7.19</c:v>
                </c:pt>
                <c:pt idx="6081">
                  <c:v>7.7519999999999998</c:v>
                </c:pt>
                <c:pt idx="6082">
                  <c:v>8.0340000000000007</c:v>
                </c:pt>
                <c:pt idx="6083">
                  <c:v>7.8650000000000002</c:v>
                </c:pt>
                <c:pt idx="6084">
                  <c:v>8.9190000000000005</c:v>
                </c:pt>
                <c:pt idx="6085">
                  <c:v>8.6929999999999996</c:v>
                </c:pt>
                <c:pt idx="6086">
                  <c:v>8.4260000000000002</c:v>
                </c:pt>
                <c:pt idx="6087">
                  <c:v>8.3239999999999998</c:v>
                </c:pt>
                <c:pt idx="6088">
                  <c:v>8.1980000000000004</c:v>
                </c:pt>
                <c:pt idx="6089">
                  <c:v>6.944</c:v>
                </c:pt>
                <c:pt idx="6090">
                  <c:v>7.0250000000000004</c:v>
                </c:pt>
                <c:pt idx="6091">
                  <c:v>7.0279999999999996</c:v>
                </c:pt>
                <c:pt idx="6092">
                  <c:v>6.5309999999999997</c:v>
                </c:pt>
                <c:pt idx="6093">
                  <c:v>6.9550000000000001</c:v>
                </c:pt>
                <c:pt idx="6094">
                  <c:v>8.3650000000000002</c:v>
                </c:pt>
                <c:pt idx="6095">
                  <c:v>8.5649999999999995</c:v>
                </c:pt>
                <c:pt idx="6096">
                  <c:v>8.5120000000000005</c:v>
                </c:pt>
                <c:pt idx="6097">
                  <c:v>8.5760000000000005</c:v>
                </c:pt>
                <c:pt idx="6098">
                  <c:v>8.4339999999999993</c:v>
                </c:pt>
                <c:pt idx="6099">
                  <c:v>6.5369999999999999</c:v>
                </c:pt>
                <c:pt idx="6100">
                  <c:v>5.7969999999999997</c:v>
                </c:pt>
                <c:pt idx="6101">
                  <c:v>5.6989999999999998</c:v>
                </c:pt>
                <c:pt idx="6102">
                  <c:v>6.0250000000000004</c:v>
                </c:pt>
                <c:pt idx="6103">
                  <c:v>6.1829999999999998</c:v>
                </c:pt>
                <c:pt idx="6104">
                  <c:v>7.3819999999999997</c:v>
                </c:pt>
                <c:pt idx="6105">
                  <c:v>8.0259999999999998</c:v>
                </c:pt>
                <c:pt idx="6106">
                  <c:v>7.883</c:v>
                </c:pt>
                <c:pt idx="6107">
                  <c:v>7.766</c:v>
                </c:pt>
                <c:pt idx="6108">
                  <c:v>7.6440000000000001</c:v>
                </c:pt>
                <c:pt idx="6109">
                  <c:v>6.9480000000000004</c:v>
                </c:pt>
                <c:pt idx="6110">
                  <c:v>7.34</c:v>
                </c:pt>
                <c:pt idx="6111">
                  <c:v>7.4530000000000003</c:v>
                </c:pt>
                <c:pt idx="6112">
                  <c:v>7.3730000000000002</c:v>
                </c:pt>
                <c:pt idx="6113">
                  <c:v>7.8650000000000002</c:v>
                </c:pt>
                <c:pt idx="6114">
                  <c:v>7.7759999999999998</c:v>
                </c:pt>
                <c:pt idx="6115">
                  <c:v>7.2910000000000004</c:v>
                </c:pt>
                <c:pt idx="6116">
                  <c:v>7.7869999999999999</c:v>
                </c:pt>
                <c:pt idx="6117">
                  <c:v>7.7939999999999996</c:v>
                </c:pt>
                <c:pt idx="6118">
                  <c:v>7.2329999999999997</c:v>
                </c:pt>
                <c:pt idx="6119">
                  <c:v>8.5120000000000005</c:v>
                </c:pt>
                <c:pt idx="6120">
                  <c:v>8.7379999999999995</c:v>
                </c:pt>
                <c:pt idx="6121">
                  <c:v>8.3290000000000006</c:v>
                </c:pt>
                <c:pt idx="6122">
                  <c:v>8.9640000000000004</c:v>
                </c:pt>
                <c:pt idx="6123">
                  <c:v>9.7560000000000002</c:v>
                </c:pt>
                <c:pt idx="6124">
                  <c:v>8.8729999999999993</c:v>
                </c:pt>
                <c:pt idx="6125">
                  <c:v>9.8930000000000007</c:v>
                </c:pt>
                <c:pt idx="6126">
                  <c:v>10.619</c:v>
                </c:pt>
                <c:pt idx="6127">
                  <c:v>10.622</c:v>
                </c:pt>
                <c:pt idx="6128">
                  <c:v>10.013999999999999</c:v>
                </c:pt>
                <c:pt idx="6129">
                  <c:v>10.505000000000001</c:v>
                </c:pt>
                <c:pt idx="6130">
                  <c:v>9.9239999999999995</c:v>
                </c:pt>
                <c:pt idx="6131">
                  <c:v>9.548</c:v>
                </c:pt>
                <c:pt idx="6132">
                  <c:v>9.11</c:v>
                </c:pt>
                <c:pt idx="6133">
                  <c:v>8.81</c:v>
                </c:pt>
                <c:pt idx="6134">
                  <c:v>8.1560000000000006</c:v>
                </c:pt>
                <c:pt idx="6135">
                  <c:v>7.8479999999999999</c:v>
                </c:pt>
                <c:pt idx="6136">
                  <c:v>7.9889999999999999</c:v>
                </c:pt>
                <c:pt idx="6137">
                  <c:v>8.75</c:v>
                </c:pt>
                <c:pt idx="6138">
                  <c:v>9.2200000000000006</c:v>
                </c:pt>
                <c:pt idx="6139">
                  <c:v>10.346</c:v>
                </c:pt>
                <c:pt idx="6140">
                  <c:v>10.602</c:v>
                </c:pt>
                <c:pt idx="6141">
                  <c:v>10.657999999999999</c:v>
                </c:pt>
                <c:pt idx="6142">
                  <c:v>9.9489999999999998</c:v>
                </c:pt>
                <c:pt idx="6143">
                  <c:v>9.8059999999999992</c:v>
                </c:pt>
                <c:pt idx="6144">
                  <c:v>9.6959999999999997</c:v>
                </c:pt>
                <c:pt idx="6145">
                  <c:v>9.1920000000000002</c:v>
                </c:pt>
                <c:pt idx="6146">
                  <c:v>8.9489999999999998</c:v>
                </c:pt>
                <c:pt idx="6147">
                  <c:v>8.7119999999999997</c:v>
                </c:pt>
                <c:pt idx="6148">
                  <c:v>8.4019999999999992</c:v>
                </c:pt>
                <c:pt idx="6149">
                  <c:v>7.5549999999999997</c:v>
                </c:pt>
                <c:pt idx="6150">
                  <c:v>7.8070000000000004</c:v>
                </c:pt>
                <c:pt idx="6151">
                  <c:v>7.577</c:v>
                </c:pt>
                <c:pt idx="6152">
                  <c:v>7.7229999999999999</c:v>
                </c:pt>
                <c:pt idx="6153">
                  <c:v>8.1020000000000003</c:v>
                </c:pt>
                <c:pt idx="6154">
                  <c:v>8.2119999999999997</c:v>
                </c:pt>
                <c:pt idx="6155">
                  <c:v>7.992</c:v>
                </c:pt>
                <c:pt idx="6156">
                  <c:v>7.3250000000000002</c:v>
                </c:pt>
                <c:pt idx="6157">
                  <c:v>6.87</c:v>
                </c:pt>
                <c:pt idx="6158">
                  <c:v>6.492</c:v>
                </c:pt>
                <c:pt idx="6159">
                  <c:v>7.7279999999999998</c:v>
                </c:pt>
                <c:pt idx="6160">
                  <c:v>8.6150000000000002</c:v>
                </c:pt>
                <c:pt idx="6161">
                  <c:v>9.7739999999999991</c:v>
                </c:pt>
                <c:pt idx="6162">
                  <c:v>10.43</c:v>
                </c:pt>
                <c:pt idx="6163">
                  <c:v>10.69</c:v>
                </c:pt>
                <c:pt idx="6164">
                  <c:v>10.185</c:v>
                </c:pt>
                <c:pt idx="6165">
                  <c:v>9.2870000000000008</c:v>
                </c:pt>
                <c:pt idx="6166">
                  <c:v>9.7379999999999995</c:v>
                </c:pt>
                <c:pt idx="6167">
                  <c:v>9.6839999999999993</c:v>
                </c:pt>
                <c:pt idx="6168">
                  <c:v>9.98</c:v>
                </c:pt>
                <c:pt idx="6169">
                  <c:v>9.16</c:v>
                </c:pt>
                <c:pt idx="6170">
                  <c:v>9.1989999999999998</c:v>
                </c:pt>
                <c:pt idx="6171">
                  <c:v>8.5280000000000005</c:v>
                </c:pt>
                <c:pt idx="6172">
                  <c:v>8.8059999999999992</c:v>
                </c:pt>
                <c:pt idx="6173">
                  <c:v>8.6690000000000005</c:v>
                </c:pt>
                <c:pt idx="6174">
                  <c:v>9.3879999999999999</c:v>
                </c:pt>
                <c:pt idx="6175">
                  <c:v>9.2829999999999995</c:v>
                </c:pt>
                <c:pt idx="6176">
                  <c:v>9.0269999999999992</c:v>
                </c:pt>
                <c:pt idx="6177">
                  <c:v>9.65</c:v>
                </c:pt>
                <c:pt idx="6178">
                  <c:v>9.5259999999999998</c:v>
                </c:pt>
                <c:pt idx="6179">
                  <c:v>9.5939999999999994</c:v>
                </c:pt>
                <c:pt idx="6180">
                  <c:v>9.81</c:v>
                </c:pt>
                <c:pt idx="6181">
                  <c:v>9.4410000000000007</c:v>
                </c:pt>
                <c:pt idx="6182">
                  <c:v>8.75</c:v>
                </c:pt>
                <c:pt idx="6183">
                  <c:v>8.99</c:v>
                </c:pt>
                <c:pt idx="6184">
                  <c:v>8.6219999999999999</c:v>
                </c:pt>
                <c:pt idx="6185">
                  <c:v>9.0359999999999996</c:v>
                </c:pt>
                <c:pt idx="6186">
                  <c:v>9.9580000000000002</c:v>
                </c:pt>
                <c:pt idx="6187">
                  <c:v>9.6880000000000006</c:v>
                </c:pt>
                <c:pt idx="6188">
                  <c:v>9.2420000000000009</c:v>
                </c:pt>
                <c:pt idx="6189">
                  <c:v>8.4169999999999998</c:v>
                </c:pt>
                <c:pt idx="6190">
                  <c:v>8.1630000000000003</c:v>
                </c:pt>
                <c:pt idx="6191">
                  <c:v>7.6680000000000001</c:v>
                </c:pt>
                <c:pt idx="6192">
                  <c:v>7.91</c:v>
                </c:pt>
                <c:pt idx="6193">
                  <c:v>7.8780000000000001</c:v>
                </c:pt>
                <c:pt idx="6194">
                  <c:v>8.8049999999999997</c:v>
                </c:pt>
                <c:pt idx="6195">
                  <c:v>8.4429999999999996</c:v>
                </c:pt>
                <c:pt idx="6196">
                  <c:v>7.9749999999999996</c:v>
                </c:pt>
                <c:pt idx="6197">
                  <c:v>7.3109999999999999</c:v>
                </c:pt>
                <c:pt idx="6198">
                  <c:v>7.5129999999999999</c:v>
                </c:pt>
                <c:pt idx="6199">
                  <c:v>7.3959999999999999</c:v>
                </c:pt>
                <c:pt idx="6200">
                  <c:v>7.0090000000000003</c:v>
                </c:pt>
                <c:pt idx="6201">
                  <c:v>7.1529999999999996</c:v>
                </c:pt>
                <c:pt idx="6202">
                  <c:v>7.0780000000000003</c:v>
                </c:pt>
                <c:pt idx="6203">
                  <c:v>7.2050000000000001</c:v>
                </c:pt>
                <c:pt idx="6204">
                  <c:v>7.3289999999999997</c:v>
                </c:pt>
                <c:pt idx="6205">
                  <c:v>7.5309999999999997</c:v>
                </c:pt>
                <c:pt idx="6206">
                  <c:v>7.3129999999999997</c:v>
                </c:pt>
                <c:pt idx="6207">
                  <c:v>7.2009999999999996</c:v>
                </c:pt>
                <c:pt idx="6208">
                  <c:v>6.72</c:v>
                </c:pt>
                <c:pt idx="6209">
                  <c:v>5.5250000000000004</c:v>
                </c:pt>
                <c:pt idx="6210">
                  <c:v>5.0199999999999996</c:v>
                </c:pt>
                <c:pt idx="6211">
                  <c:v>4.7229999999999999</c:v>
                </c:pt>
                <c:pt idx="6212">
                  <c:v>4.8620000000000001</c:v>
                </c:pt>
                <c:pt idx="6213">
                  <c:v>4.9569999999999999</c:v>
                </c:pt>
                <c:pt idx="6214">
                  <c:v>4.8540000000000001</c:v>
                </c:pt>
                <c:pt idx="6215">
                  <c:v>5.726</c:v>
                </c:pt>
                <c:pt idx="6216">
                  <c:v>6.734</c:v>
                </c:pt>
                <c:pt idx="6217">
                  <c:v>7.2949999999999999</c:v>
                </c:pt>
                <c:pt idx="6218">
                  <c:v>6.9779999999999998</c:v>
                </c:pt>
                <c:pt idx="6219">
                  <c:v>7.1719999999999997</c:v>
                </c:pt>
                <c:pt idx="6220">
                  <c:v>6.67</c:v>
                </c:pt>
                <c:pt idx="6221">
                  <c:v>6.4450000000000003</c:v>
                </c:pt>
                <c:pt idx="6222">
                  <c:v>6.4909999999999997</c:v>
                </c:pt>
                <c:pt idx="6223">
                  <c:v>7.2539999999999996</c:v>
                </c:pt>
                <c:pt idx="6224">
                  <c:v>8.1059999999999999</c:v>
                </c:pt>
                <c:pt idx="6225">
                  <c:v>8.1489999999999991</c:v>
                </c:pt>
                <c:pt idx="6226">
                  <c:v>7.8520000000000003</c:v>
                </c:pt>
                <c:pt idx="6227">
                  <c:v>7.968</c:v>
                </c:pt>
                <c:pt idx="6228">
                  <c:v>7.7640000000000002</c:v>
                </c:pt>
                <c:pt idx="6229">
                  <c:v>6.907</c:v>
                </c:pt>
                <c:pt idx="6230">
                  <c:v>7.16</c:v>
                </c:pt>
                <c:pt idx="6231">
                  <c:v>6.8550000000000004</c:v>
                </c:pt>
                <c:pt idx="6232">
                  <c:v>6.2</c:v>
                </c:pt>
                <c:pt idx="6233">
                  <c:v>6.3259999999999996</c:v>
                </c:pt>
                <c:pt idx="6234">
                  <c:v>6.4210000000000003</c:v>
                </c:pt>
                <c:pt idx="6235">
                  <c:v>6.1550000000000002</c:v>
                </c:pt>
                <c:pt idx="6236">
                  <c:v>6.532</c:v>
                </c:pt>
                <c:pt idx="6237">
                  <c:v>7.9560000000000004</c:v>
                </c:pt>
                <c:pt idx="6238">
                  <c:v>9.0579999999999998</c:v>
                </c:pt>
                <c:pt idx="6239">
                  <c:v>13.090999999999999</c:v>
                </c:pt>
                <c:pt idx="6240">
                  <c:v>14.581</c:v>
                </c:pt>
                <c:pt idx="6241">
                  <c:v>14.928000000000001</c:v>
                </c:pt>
                <c:pt idx="6242">
                  <c:v>14.048999999999999</c:v>
                </c:pt>
                <c:pt idx="6243">
                  <c:v>12.545</c:v>
                </c:pt>
                <c:pt idx="6244">
                  <c:v>9.2710000000000008</c:v>
                </c:pt>
                <c:pt idx="6245">
                  <c:v>8.8640000000000008</c:v>
                </c:pt>
                <c:pt idx="6246">
                  <c:v>8.7159999999999993</c:v>
                </c:pt>
                <c:pt idx="6247">
                  <c:v>8.3160000000000007</c:v>
                </c:pt>
                <c:pt idx="6248">
                  <c:v>9.0850000000000009</c:v>
                </c:pt>
                <c:pt idx="6249">
                  <c:v>9.1709999999999994</c:v>
                </c:pt>
                <c:pt idx="6250">
                  <c:v>7.9349999999999996</c:v>
                </c:pt>
                <c:pt idx="6251">
                  <c:v>7.8680000000000003</c:v>
                </c:pt>
                <c:pt idx="6252">
                  <c:v>7.8879999999999999</c:v>
                </c:pt>
                <c:pt idx="6253">
                  <c:v>6.99</c:v>
                </c:pt>
                <c:pt idx="6254">
                  <c:v>6.3689999999999998</c:v>
                </c:pt>
                <c:pt idx="6255">
                  <c:v>6.5789999999999997</c:v>
                </c:pt>
                <c:pt idx="6256">
                  <c:v>6.6639999999999997</c:v>
                </c:pt>
                <c:pt idx="6257">
                  <c:v>7.5069999999999997</c:v>
                </c:pt>
                <c:pt idx="6258">
                  <c:v>7.8470000000000004</c:v>
                </c:pt>
                <c:pt idx="6259">
                  <c:v>9.5269999999999992</c:v>
                </c:pt>
                <c:pt idx="6260">
                  <c:v>11.141999999999999</c:v>
                </c:pt>
                <c:pt idx="6261">
                  <c:v>11.711</c:v>
                </c:pt>
                <c:pt idx="6262">
                  <c:v>11.565</c:v>
                </c:pt>
                <c:pt idx="6263">
                  <c:v>11.526</c:v>
                </c:pt>
                <c:pt idx="6264">
                  <c:v>11.176</c:v>
                </c:pt>
                <c:pt idx="6265">
                  <c:v>10.244</c:v>
                </c:pt>
                <c:pt idx="6266">
                  <c:v>10.366</c:v>
                </c:pt>
                <c:pt idx="6267">
                  <c:v>10.593999999999999</c:v>
                </c:pt>
                <c:pt idx="6268">
                  <c:v>10.992000000000001</c:v>
                </c:pt>
                <c:pt idx="6269">
                  <c:v>10.968999999999999</c:v>
                </c:pt>
                <c:pt idx="6270">
                  <c:v>10.842000000000001</c:v>
                </c:pt>
                <c:pt idx="6271">
                  <c:v>10.77</c:v>
                </c:pt>
                <c:pt idx="6272">
                  <c:v>10.178000000000001</c:v>
                </c:pt>
                <c:pt idx="6273">
                  <c:v>10.624000000000001</c:v>
                </c:pt>
                <c:pt idx="6274">
                  <c:v>10.045999999999999</c:v>
                </c:pt>
                <c:pt idx="6275">
                  <c:v>9.3190000000000008</c:v>
                </c:pt>
                <c:pt idx="6276">
                  <c:v>8.1679999999999993</c:v>
                </c:pt>
                <c:pt idx="6277">
                  <c:v>7.71</c:v>
                </c:pt>
                <c:pt idx="6278">
                  <c:v>6.6920000000000002</c:v>
                </c:pt>
                <c:pt idx="6279">
                  <c:v>5.5810000000000004</c:v>
                </c:pt>
                <c:pt idx="6280">
                  <c:v>5.8769999999999998</c:v>
                </c:pt>
                <c:pt idx="6281">
                  <c:v>5.9379999999999997</c:v>
                </c:pt>
                <c:pt idx="6282">
                  <c:v>5.9059999999999997</c:v>
                </c:pt>
                <c:pt idx="6283">
                  <c:v>6.0880000000000001</c:v>
                </c:pt>
                <c:pt idx="6284">
                  <c:v>6.1539999999999999</c:v>
                </c:pt>
                <c:pt idx="6285">
                  <c:v>6.0759999999999996</c:v>
                </c:pt>
                <c:pt idx="6286">
                  <c:v>6.3</c:v>
                </c:pt>
                <c:pt idx="6287">
                  <c:v>6.4619999999999997</c:v>
                </c:pt>
                <c:pt idx="6288">
                  <c:v>6.423</c:v>
                </c:pt>
                <c:pt idx="6289">
                  <c:v>7.0289999999999999</c:v>
                </c:pt>
                <c:pt idx="6290">
                  <c:v>7.1970000000000001</c:v>
                </c:pt>
                <c:pt idx="6291">
                  <c:v>6.76</c:v>
                </c:pt>
                <c:pt idx="6292">
                  <c:v>6.931</c:v>
                </c:pt>
                <c:pt idx="6293">
                  <c:v>6.6689999999999996</c:v>
                </c:pt>
                <c:pt idx="6294">
                  <c:v>6.0030000000000001</c:v>
                </c:pt>
                <c:pt idx="6295">
                  <c:v>6.3579999999999997</c:v>
                </c:pt>
                <c:pt idx="6296">
                  <c:v>6.952</c:v>
                </c:pt>
                <c:pt idx="6297">
                  <c:v>6.7519999999999998</c:v>
                </c:pt>
                <c:pt idx="6298">
                  <c:v>6.9470000000000001</c:v>
                </c:pt>
                <c:pt idx="6299">
                  <c:v>7.6929999999999996</c:v>
                </c:pt>
                <c:pt idx="6300">
                  <c:v>7.4379999999999997</c:v>
                </c:pt>
                <c:pt idx="6301">
                  <c:v>7.258</c:v>
                </c:pt>
                <c:pt idx="6302">
                  <c:v>7.4690000000000003</c:v>
                </c:pt>
                <c:pt idx="6303">
                  <c:v>7.2089999999999996</c:v>
                </c:pt>
                <c:pt idx="6304">
                  <c:v>7.0869999999999997</c:v>
                </c:pt>
                <c:pt idx="6305">
                  <c:v>7.5090000000000003</c:v>
                </c:pt>
                <c:pt idx="6306">
                  <c:v>8.1379999999999999</c:v>
                </c:pt>
                <c:pt idx="6307">
                  <c:v>7.819</c:v>
                </c:pt>
                <c:pt idx="6308">
                  <c:v>8.0470000000000006</c:v>
                </c:pt>
                <c:pt idx="6309">
                  <c:v>8.1639999999999997</c:v>
                </c:pt>
                <c:pt idx="6310">
                  <c:v>7.5759999999999996</c:v>
                </c:pt>
                <c:pt idx="6311">
                  <c:v>7.5030000000000001</c:v>
                </c:pt>
                <c:pt idx="6312">
                  <c:v>7.3330000000000002</c:v>
                </c:pt>
                <c:pt idx="6313">
                  <c:v>7.1589999999999998</c:v>
                </c:pt>
                <c:pt idx="6314">
                  <c:v>6.2569999999999997</c:v>
                </c:pt>
                <c:pt idx="6315">
                  <c:v>5.718</c:v>
                </c:pt>
                <c:pt idx="6316">
                  <c:v>4.915</c:v>
                </c:pt>
                <c:pt idx="6317">
                  <c:v>5.1029999999999998</c:v>
                </c:pt>
                <c:pt idx="6318">
                  <c:v>4.8499999999999996</c:v>
                </c:pt>
                <c:pt idx="6319">
                  <c:v>5.7670000000000003</c:v>
                </c:pt>
                <c:pt idx="6320">
                  <c:v>6.5270000000000001</c:v>
                </c:pt>
                <c:pt idx="6321">
                  <c:v>7.2240000000000002</c:v>
                </c:pt>
                <c:pt idx="6322">
                  <c:v>7.556</c:v>
                </c:pt>
                <c:pt idx="6323">
                  <c:v>8.2590000000000003</c:v>
                </c:pt>
                <c:pt idx="6324">
                  <c:v>8.2270000000000003</c:v>
                </c:pt>
                <c:pt idx="6325">
                  <c:v>8.1029999999999998</c:v>
                </c:pt>
                <c:pt idx="6326">
                  <c:v>7.87</c:v>
                </c:pt>
                <c:pt idx="6327">
                  <c:v>8.15</c:v>
                </c:pt>
                <c:pt idx="6328">
                  <c:v>8.1270000000000007</c:v>
                </c:pt>
                <c:pt idx="6329">
                  <c:v>9.0589999999999993</c:v>
                </c:pt>
                <c:pt idx="6330">
                  <c:v>9.2270000000000003</c:v>
                </c:pt>
                <c:pt idx="6331">
                  <c:v>9.1760000000000002</c:v>
                </c:pt>
                <c:pt idx="6332">
                  <c:v>9.5120000000000005</c:v>
                </c:pt>
                <c:pt idx="6333">
                  <c:v>9.49</c:v>
                </c:pt>
                <c:pt idx="6334">
                  <c:v>9.8940000000000001</c:v>
                </c:pt>
                <c:pt idx="6335">
                  <c:v>11.039</c:v>
                </c:pt>
                <c:pt idx="6336">
                  <c:v>11.178000000000001</c:v>
                </c:pt>
                <c:pt idx="6337">
                  <c:v>10.853999999999999</c:v>
                </c:pt>
                <c:pt idx="6338">
                  <c:v>10.717000000000001</c:v>
                </c:pt>
                <c:pt idx="6339">
                  <c:v>8.609</c:v>
                </c:pt>
                <c:pt idx="6340">
                  <c:v>7.0529999999999999</c:v>
                </c:pt>
                <c:pt idx="6341">
                  <c:v>6.7060000000000004</c:v>
                </c:pt>
                <c:pt idx="6342">
                  <c:v>6.1079999999999997</c:v>
                </c:pt>
                <c:pt idx="6343">
                  <c:v>5.6619999999999999</c:v>
                </c:pt>
                <c:pt idx="6344">
                  <c:v>7.0439999999999996</c:v>
                </c:pt>
                <c:pt idx="6345">
                  <c:v>7.3659999999999997</c:v>
                </c:pt>
                <c:pt idx="6346">
                  <c:v>7.4349999999999996</c:v>
                </c:pt>
                <c:pt idx="6347">
                  <c:v>7.6459999999999999</c:v>
                </c:pt>
                <c:pt idx="6348">
                  <c:v>7.8019999999999996</c:v>
                </c:pt>
                <c:pt idx="6349">
                  <c:v>7.3659999999999997</c:v>
                </c:pt>
                <c:pt idx="6350">
                  <c:v>7.798</c:v>
                </c:pt>
                <c:pt idx="6351">
                  <c:v>8.3689999999999998</c:v>
                </c:pt>
                <c:pt idx="6352">
                  <c:v>8.2870000000000008</c:v>
                </c:pt>
                <c:pt idx="6353">
                  <c:v>8.5960000000000001</c:v>
                </c:pt>
                <c:pt idx="6354">
                  <c:v>8.4960000000000004</c:v>
                </c:pt>
                <c:pt idx="6355">
                  <c:v>8.1199999999999992</c:v>
                </c:pt>
                <c:pt idx="6356">
                  <c:v>7.4080000000000004</c:v>
                </c:pt>
                <c:pt idx="6357">
                  <c:v>7.5179999999999998</c:v>
                </c:pt>
                <c:pt idx="6358">
                  <c:v>7.1289999999999996</c:v>
                </c:pt>
                <c:pt idx="6359">
                  <c:v>7.7309999999999999</c:v>
                </c:pt>
                <c:pt idx="6360">
                  <c:v>8.3539999999999992</c:v>
                </c:pt>
                <c:pt idx="6361">
                  <c:v>8.7390000000000008</c:v>
                </c:pt>
                <c:pt idx="6362">
                  <c:v>9.0960000000000001</c:v>
                </c:pt>
                <c:pt idx="6363">
                  <c:v>9.5069999999999997</c:v>
                </c:pt>
                <c:pt idx="6364">
                  <c:v>9.5380000000000003</c:v>
                </c:pt>
                <c:pt idx="6365">
                  <c:v>9.8460000000000001</c:v>
                </c:pt>
                <c:pt idx="6366">
                  <c:v>10.715999999999999</c:v>
                </c:pt>
                <c:pt idx="6367">
                  <c:v>10.997</c:v>
                </c:pt>
                <c:pt idx="6368">
                  <c:v>11.441000000000001</c:v>
                </c:pt>
                <c:pt idx="6369">
                  <c:v>11.891999999999999</c:v>
                </c:pt>
                <c:pt idx="6370">
                  <c:v>11.205</c:v>
                </c:pt>
                <c:pt idx="6371">
                  <c:v>10.239000000000001</c:v>
                </c:pt>
                <c:pt idx="6372">
                  <c:v>9.5269999999999992</c:v>
                </c:pt>
                <c:pt idx="6373">
                  <c:v>9.5139999999999993</c:v>
                </c:pt>
                <c:pt idx="6374">
                  <c:v>8.5839999999999996</c:v>
                </c:pt>
                <c:pt idx="6375">
                  <c:v>8.0719999999999992</c:v>
                </c:pt>
                <c:pt idx="6376">
                  <c:v>7.7380000000000004</c:v>
                </c:pt>
                <c:pt idx="6377">
                  <c:v>8.1389999999999993</c:v>
                </c:pt>
                <c:pt idx="6378">
                  <c:v>7.7670000000000003</c:v>
                </c:pt>
                <c:pt idx="6379">
                  <c:v>8.1</c:v>
                </c:pt>
                <c:pt idx="6380">
                  <c:v>8.718</c:v>
                </c:pt>
                <c:pt idx="6381">
                  <c:v>8.8490000000000002</c:v>
                </c:pt>
                <c:pt idx="6382">
                  <c:v>9.1539999999999999</c:v>
                </c:pt>
                <c:pt idx="6383">
                  <c:v>9.2260000000000009</c:v>
                </c:pt>
                <c:pt idx="6384">
                  <c:v>8.6440000000000001</c:v>
                </c:pt>
                <c:pt idx="6385">
                  <c:v>7.952</c:v>
                </c:pt>
                <c:pt idx="6386">
                  <c:v>7.9029999999999996</c:v>
                </c:pt>
                <c:pt idx="6387">
                  <c:v>7.1840000000000002</c:v>
                </c:pt>
                <c:pt idx="6388">
                  <c:v>6.8239999999999998</c:v>
                </c:pt>
                <c:pt idx="6389">
                  <c:v>6.6280000000000001</c:v>
                </c:pt>
                <c:pt idx="6390">
                  <c:v>7.2930000000000001</c:v>
                </c:pt>
                <c:pt idx="6391">
                  <c:v>7.4909999999999997</c:v>
                </c:pt>
                <c:pt idx="6392">
                  <c:v>7.2619999999999996</c:v>
                </c:pt>
                <c:pt idx="6393">
                  <c:v>8.2119999999999997</c:v>
                </c:pt>
                <c:pt idx="6394">
                  <c:v>8.8230000000000004</c:v>
                </c:pt>
                <c:pt idx="6395">
                  <c:v>8.7729999999999997</c:v>
                </c:pt>
                <c:pt idx="6396">
                  <c:v>8.8339999999999996</c:v>
                </c:pt>
                <c:pt idx="6397">
                  <c:v>9.3149999999999995</c:v>
                </c:pt>
                <c:pt idx="6398">
                  <c:v>8.5579999999999998</c:v>
                </c:pt>
                <c:pt idx="6399">
                  <c:v>8.0860000000000003</c:v>
                </c:pt>
                <c:pt idx="6400">
                  <c:v>7.6219999999999999</c:v>
                </c:pt>
                <c:pt idx="6401">
                  <c:v>7.3849999999999998</c:v>
                </c:pt>
                <c:pt idx="6402">
                  <c:v>6.7489999999999997</c:v>
                </c:pt>
                <c:pt idx="6403">
                  <c:v>7.1340000000000003</c:v>
                </c:pt>
                <c:pt idx="6404">
                  <c:v>7.3079999999999998</c:v>
                </c:pt>
                <c:pt idx="6405">
                  <c:v>7.1219999999999999</c:v>
                </c:pt>
                <c:pt idx="6406">
                  <c:v>7.266</c:v>
                </c:pt>
                <c:pt idx="6407">
                  <c:v>7.8979999999999997</c:v>
                </c:pt>
                <c:pt idx="6408">
                  <c:v>8.4280000000000008</c:v>
                </c:pt>
                <c:pt idx="6409">
                  <c:v>8.3640000000000008</c:v>
                </c:pt>
                <c:pt idx="6410">
                  <c:v>9.0250000000000004</c:v>
                </c:pt>
                <c:pt idx="6411">
                  <c:v>9.468</c:v>
                </c:pt>
                <c:pt idx="6412">
                  <c:v>9.0939999999999994</c:v>
                </c:pt>
                <c:pt idx="6413">
                  <c:v>7.9889999999999999</c:v>
                </c:pt>
                <c:pt idx="6414">
                  <c:v>7.593</c:v>
                </c:pt>
                <c:pt idx="6415">
                  <c:v>7.2720000000000002</c:v>
                </c:pt>
                <c:pt idx="6416">
                  <c:v>7.0449999999999999</c:v>
                </c:pt>
                <c:pt idx="6417">
                  <c:v>7.1219999999999999</c:v>
                </c:pt>
                <c:pt idx="6418">
                  <c:v>7.8920000000000003</c:v>
                </c:pt>
                <c:pt idx="6419">
                  <c:v>8.0310000000000006</c:v>
                </c:pt>
                <c:pt idx="6420">
                  <c:v>7.7450000000000001</c:v>
                </c:pt>
                <c:pt idx="6421">
                  <c:v>7.7629999999999999</c:v>
                </c:pt>
                <c:pt idx="6422">
                  <c:v>7.2809999999999997</c:v>
                </c:pt>
                <c:pt idx="6423">
                  <c:v>6.4790000000000001</c:v>
                </c:pt>
                <c:pt idx="6424">
                  <c:v>6.7789999999999999</c:v>
                </c:pt>
                <c:pt idx="6425">
                  <c:v>6.649</c:v>
                </c:pt>
                <c:pt idx="6426">
                  <c:v>6.9669999999999996</c:v>
                </c:pt>
                <c:pt idx="6427">
                  <c:v>7.7009999999999996</c:v>
                </c:pt>
                <c:pt idx="6428">
                  <c:v>7.63</c:v>
                </c:pt>
                <c:pt idx="6429">
                  <c:v>7.5510000000000002</c:v>
                </c:pt>
                <c:pt idx="6430">
                  <c:v>7.8239999999999998</c:v>
                </c:pt>
                <c:pt idx="6431">
                  <c:v>7.3860000000000001</c:v>
                </c:pt>
                <c:pt idx="6432">
                  <c:v>6.6459999999999999</c:v>
                </c:pt>
                <c:pt idx="6433">
                  <c:v>6.9370000000000003</c:v>
                </c:pt>
                <c:pt idx="6434">
                  <c:v>7.6870000000000003</c:v>
                </c:pt>
                <c:pt idx="6435">
                  <c:v>7.3250000000000002</c:v>
                </c:pt>
                <c:pt idx="6436">
                  <c:v>7.1619999999999999</c:v>
                </c:pt>
                <c:pt idx="6437">
                  <c:v>7.3550000000000004</c:v>
                </c:pt>
                <c:pt idx="6438">
                  <c:v>7.5579999999999998</c:v>
                </c:pt>
                <c:pt idx="6439">
                  <c:v>7.1980000000000004</c:v>
                </c:pt>
                <c:pt idx="6440">
                  <c:v>7.6509999999999998</c:v>
                </c:pt>
                <c:pt idx="6441">
                  <c:v>7.4550000000000001</c:v>
                </c:pt>
                <c:pt idx="6442">
                  <c:v>8.0449999999999999</c:v>
                </c:pt>
                <c:pt idx="6443">
                  <c:v>7.8949999999999996</c:v>
                </c:pt>
                <c:pt idx="6444">
                  <c:v>7.3380000000000001</c:v>
                </c:pt>
                <c:pt idx="6445">
                  <c:v>7.4139999999999997</c:v>
                </c:pt>
                <c:pt idx="6446">
                  <c:v>7.7640000000000002</c:v>
                </c:pt>
                <c:pt idx="6447">
                  <c:v>7.3479999999999999</c:v>
                </c:pt>
                <c:pt idx="6448">
                  <c:v>8.6980000000000004</c:v>
                </c:pt>
                <c:pt idx="6449">
                  <c:v>9.0690000000000008</c:v>
                </c:pt>
                <c:pt idx="6450">
                  <c:v>9.44</c:v>
                </c:pt>
                <c:pt idx="6451">
                  <c:v>9.1769999999999996</c:v>
                </c:pt>
                <c:pt idx="6452">
                  <c:v>9.6850000000000005</c:v>
                </c:pt>
                <c:pt idx="6453">
                  <c:v>9.1579999999999995</c:v>
                </c:pt>
                <c:pt idx="6454">
                  <c:v>11.372</c:v>
                </c:pt>
                <c:pt idx="6455">
                  <c:v>11.54</c:v>
                </c:pt>
                <c:pt idx="6456">
                  <c:v>12.84</c:v>
                </c:pt>
                <c:pt idx="6457">
                  <c:v>13.318</c:v>
                </c:pt>
                <c:pt idx="6458">
                  <c:v>12.885</c:v>
                </c:pt>
                <c:pt idx="6459">
                  <c:v>11.234999999999999</c:v>
                </c:pt>
                <c:pt idx="6460">
                  <c:v>10.845000000000001</c:v>
                </c:pt>
                <c:pt idx="6461">
                  <c:v>9.8699999999999992</c:v>
                </c:pt>
                <c:pt idx="6462">
                  <c:v>9.2579999999999991</c:v>
                </c:pt>
                <c:pt idx="6463">
                  <c:v>8.7560000000000002</c:v>
                </c:pt>
                <c:pt idx="6464">
                  <c:v>9.1959999999999997</c:v>
                </c:pt>
                <c:pt idx="6465">
                  <c:v>9.07</c:v>
                </c:pt>
                <c:pt idx="6466">
                  <c:v>9.2750000000000004</c:v>
                </c:pt>
                <c:pt idx="6467">
                  <c:v>8.8309999999999995</c:v>
                </c:pt>
                <c:pt idx="6468">
                  <c:v>9.3170000000000002</c:v>
                </c:pt>
                <c:pt idx="6469">
                  <c:v>8.9</c:v>
                </c:pt>
                <c:pt idx="6470">
                  <c:v>8.7270000000000003</c:v>
                </c:pt>
                <c:pt idx="6471">
                  <c:v>8.6189999999999998</c:v>
                </c:pt>
                <c:pt idx="6472">
                  <c:v>9.1690000000000005</c:v>
                </c:pt>
                <c:pt idx="6473">
                  <c:v>9.0190000000000001</c:v>
                </c:pt>
                <c:pt idx="6474">
                  <c:v>8.8810000000000002</c:v>
                </c:pt>
                <c:pt idx="6475">
                  <c:v>8.9939999999999998</c:v>
                </c:pt>
                <c:pt idx="6476">
                  <c:v>9.298</c:v>
                </c:pt>
                <c:pt idx="6477">
                  <c:v>8.9109999999999996</c:v>
                </c:pt>
                <c:pt idx="6478">
                  <c:v>8.6850000000000005</c:v>
                </c:pt>
                <c:pt idx="6479">
                  <c:v>7.5579999999999998</c:v>
                </c:pt>
                <c:pt idx="6480">
                  <c:v>8.0380000000000003</c:v>
                </c:pt>
                <c:pt idx="6481">
                  <c:v>7.4889999999999999</c:v>
                </c:pt>
                <c:pt idx="6482">
                  <c:v>7.4370000000000003</c:v>
                </c:pt>
                <c:pt idx="6483">
                  <c:v>7.4820000000000002</c:v>
                </c:pt>
                <c:pt idx="6484">
                  <c:v>8.0139999999999993</c:v>
                </c:pt>
                <c:pt idx="6485">
                  <c:v>7.5919999999999996</c:v>
                </c:pt>
                <c:pt idx="6486">
                  <c:v>8.0869999999999997</c:v>
                </c:pt>
                <c:pt idx="6487">
                  <c:v>8.1129999999999995</c:v>
                </c:pt>
                <c:pt idx="6488">
                  <c:v>8.2260000000000009</c:v>
                </c:pt>
                <c:pt idx="6489">
                  <c:v>8.0709999999999997</c:v>
                </c:pt>
                <c:pt idx="6490">
                  <c:v>8.3309999999999995</c:v>
                </c:pt>
                <c:pt idx="6491">
                  <c:v>7.5439999999999996</c:v>
                </c:pt>
                <c:pt idx="6492">
                  <c:v>7.9169999999999998</c:v>
                </c:pt>
                <c:pt idx="6493">
                  <c:v>7.78</c:v>
                </c:pt>
                <c:pt idx="6494">
                  <c:v>8.11</c:v>
                </c:pt>
                <c:pt idx="6495">
                  <c:v>7.9029999999999996</c:v>
                </c:pt>
                <c:pt idx="6496">
                  <c:v>8.5289999999999999</c:v>
                </c:pt>
                <c:pt idx="6497">
                  <c:v>8.3320000000000007</c:v>
                </c:pt>
                <c:pt idx="6498">
                  <c:v>8.2560000000000002</c:v>
                </c:pt>
                <c:pt idx="6499">
                  <c:v>8.8680000000000003</c:v>
                </c:pt>
                <c:pt idx="6500">
                  <c:v>8.7850000000000001</c:v>
                </c:pt>
                <c:pt idx="6501">
                  <c:v>9.2569999999999997</c:v>
                </c:pt>
                <c:pt idx="6502">
                  <c:v>9.782</c:v>
                </c:pt>
                <c:pt idx="6503">
                  <c:v>10.009</c:v>
                </c:pt>
                <c:pt idx="6504">
                  <c:v>9.4429999999999996</c:v>
                </c:pt>
                <c:pt idx="6505">
                  <c:v>9.5549999999999997</c:v>
                </c:pt>
                <c:pt idx="6506">
                  <c:v>8.6189999999999998</c:v>
                </c:pt>
                <c:pt idx="6507">
                  <c:v>7.7889999999999997</c:v>
                </c:pt>
                <c:pt idx="6508">
                  <c:v>7.5679999999999996</c:v>
                </c:pt>
                <c:pt idx="6509">
                  <c:v>7.758</c:v>
                </c:pt>
                <c:pt idx="6510">
                  <c:v>7.601</c:v>
                </c:pt>
                <c:pt idx="6511">
                  <c:v>8.1150000000000002</c:v>
                </c:pt>
                <c:pt idx="6512">
                  <c:v>8.0519999999999996</c:v>
                </c:pt>
                <c:pt idx="6513">
                  <c:v>7.98</c:v>
                </c:pt>
                <c:pt idx="6514">
                  <c:v>7.7060000000000004</c:v>
                </c:pt>
                <c:pt idx="6515">
                  <c:v>7.1210000000000004</c:v>
                </c:pt>
                <c:pt idx="6516">
                  <c:v>6.548</c:v>
                </c:pt>
                <c:pt idx="6517">
                  <c:v>7.0579999999999998</c:v>
                </c:pt>
                <c:pt idx="6518">
                  <c:v>7.21</c:v>
                </c:pt>
                <c:pt idx="6519">
                  <c:v>10.544</c:v>
                </c:pt>
                <c:pt idx="6520">
                  <c:v>12.797000000000001</c:v>
                </c:pt>
                <c:pt idx="6521">
                  <c:v>14.294</c:v>
                </c:pt>
                <c:pt idx="6522">
                  <c:v>14.651999999999999</c:v>
                </c:pt>
                <c:pt idx="6523">
                  <c:v>16.350999999999999</c:v>
                </c:pt>
                <c:pt idx="6524">
                  <c:v>15.256</c:v>
                </c:pt>
                <c:pt idx="6525">
                  <c:v>14.083</c:v>
                </c:pt>
                <c:pt idx="6526">
                  <c:v>13.977</c:v>
                </c:pt>
                <c:pt idx="6527">
                  <c:v>13.79</c:v>
                </c:pt>
                <c:pt idx="6528">
                  <c:v>12.506</c:v>
                </c:pt>
                <c:pt idx="6529">
                  <c:v>9.9450000000000003</c:v>
                </c:pt>
                <c:pt idx="6530">
                  <c:v>9.8780000000000001</c:v>
                </c:pt>
                <c:pt idx="6531">
                  <c:v>9.3109999999999999</c:v>
                </c:pt>
                <c:pt idx="6532">
                  <c:v>9.0269999999999992</c:v>
                </c:pt>
                <c:pt idx="6533">
                  <c:v>8.6029999999999998</c:v>
                </c:pt>
                <c:pt idx="6534">
                  <c:v>8.0459999999999994</c:v>
                </c:pt>
                <c:pt idx="6535">
                  <c:v>7.7389999999999999</c:v>
                </c:pt>
                <c:pt idx="6536">
                  <c:v>7.2080000000000002</c:v>
                </c:pt>
                <c:pt idx="6537">
                  <c:v>7.3440000000000003</c:v>
                </c:pt>
                <c:pt idx="6538">
                  <c:v>6.9119999999999999</c:v>
                </c:pt>
                <c:pt idx="6539">
                  <c:v>8.2829999999999995</c:v>
                </c:pt>
                <c:pt idx="6540">
                  <c:v>8.202</c:v>
                </c:pt>
                <c:pt idx="6541">
                  <c:v>7.9210000000000003</c:v>
                </c:pt>
                <c:pt idx="6542">
                  <c:v>8.2430000000000003</c:v>
                </c:pt>
                <c:pt idx="6543">
                  <c:v>8.43</c:v>
                </c:pt>
                <c:pt idx="6544">
                  <c:v>8.9960000000000004</c:v>
                </c:pt>
                <c:pt idx="6545">
                  <c:v>9.0719999999999992</c:v>
                </c:pt>
                <c:pt idx="6546">
                  <c:v>9.7629999999999999</c:v>
                </c:pt>
                <c:pt idx="6547">
                  <c:v>9.9770000000000003</c:v>
                </c:pt>
                <c:pt idx="6548">
                  <c:v>10.385</c:v>
                </c:pt>
                <c:pt idx="6549">
                  <c:v>8.9499999999999993</c:v>
                </c:pt>
                <c:pt idx="6550">
                  <c:v>8.5459999999999994</c:v>
                </c:pt>
                <c:pt idx="6551">
                  <c:v>8.4700000000000006</c:v>
                </c:pt>
                <c:pt idx="6552">
                  <c:v>8.0050000000000008</c:v>
                </c:pt>
                <c:pt idx="6553">
                  <c:v>7.7930000000000001</c:v>
                </c:pt>
                <c:pt idx="6554">
                  <c:v>7.468</c:v>
                </c:pt>
                <c:pt idx="6555">
                  <c:v>8.343</c:v>
                </c:pt>
                <c:pt idx="6556">
                  <c:v>7.883</c:v>
                </c:pt>
                <c:pt idx="6557">
                  <c:v>7.399</c:v>
                </c:pt>
                <c:pt idx="6558">
                  <c:v>8.0060000000000002</c:v>
                </c:pt>
                <c:pt idx="6559">
                  <c:v>8.3439999999999994</c:v>
                </c:pt>
                <c:pt idx="6560">
                  <c:v>7.7320000000000002</c:v>
                </c:pt>
                <c:pt idx="6561">
                  <c:v>7.9189999999999996</c:v>
                </c:pt>
                <c:pt idx="6562">
                  <c:v>7.891</c:v>
                </c:pt>
                <c:pt idx="6563">
                  <c:v>7.3319999999999999</c:v>
                </c:pt>
                <c:pt idx="6564">
                  <c:v>6.6589999999999998</c:v>
                </c:pt>
                <c:pt idx="6565">
                  <c:v>6.556</c:v>
                </c:pt>
                <c:pt idx="6566">
                  <c:v>6.1950000000000003</c:v>
                </c:pt>
                <c:pt idx="6567">
                  <c:v>6.4850000000000003</c:v>
                </c:pt>
                <c:pt idx="6568">
                  <c:v>6.5629999999999997</c:v>
                </c:pt>
                <c:pt idx="6569">
                  <c:v>8.2110000000000003</c:v>
                </c:pt>
                <c:pt idx="6570">
                  <c:v>8.3490000000000002</c:v>
                </c:pt>
                <c:pt idx="6571">
                  <c:v>8.6639999999999997</c:v>
                </c:pt>
                <c:pt idx="6572">
                  <c:v>8.8339999999999996</c:v>
                </c:pt>
                <c:pt idx="6573">
                  <c:v>8.827</c:v>
                </c:pt>
                <c:pt idx="6574">
                  <c:v>7.7859999999999996</c:v>
                </c:pt>
                <c:pt idx="6575">
                  <c:v>7.3719999999999999</c:v>
                </c:pt>
                <c:pt idx="6576">
                  <c:v>7.2380000000000004</c:v>
                </c:pt>
                <c:pt idx="6577">
                  <c:v>7.1260000000000003</c:v>
                </c:pt>
                <c:pt idx="6578">
                  <c:v>7.0629999999999997</c:v>
                </c:pt>
                <c:pt idx="6579">
                  <c:v>6.3419999999999996</c:v>
                </c:pt>
                <c:pt idx="6580">
                  <c:v>6.65</c:v>
                </c:pt>
                <c:pt idx="6581">
                  <c:v>6.4480000000000004</c:v>
                </c:pt>
                <c:pt idx="6582">
                  <c:v>5.9960000000000004</c:v>
                </c:pt>
                <c:pt idx="6583">
                  <c:v>5.6829999999999998</c:v>
                </c:pt>
                <c:pt idx="6584">
                  <c:v>6.0629999999999997</c:v>
                </c:pt>
                <c:pt idx="6585">
                  <c:v>6.8730000000000002</c:v>
                </c:pt>
                <c:pt idx="6586">
                  <c:v>6.9320000000000004</c:v>
                </c:pt>
                <c:pt idx="6587">
                  <c:v>7.4710000000000001</c:v>
                </c:pt>
                <c:pt idx="6588">
                  <c:v>8.3620000000000001</c:v>
                </c:pt>
                <c:pt idx="6589">
                  <c:v>10.034000000000001</c:v>
                </c:pt>
                <c:pt idx="6590">
                  <c:v>9.6679999999999993</c:v>
                </c:pt>
                <c:pt idx="6591">
                  <c:v>10.693</c:v>
                </c:pt>
                <c:pt idx="6592">
                  <c:v>11.378</c:v>
                </c:pt>
                <c:pt idx="6593">
                  <c:v>11.99</c:v>
                </c:pt>
                <c:pt idx="6594">
                  <c:v>11.308999999999999</c:v>
                </c:pt>
                <c:pt idx="6595">
                  <c:v>11.603</c:v>
                </c:pt>
                <c:pt idx="6596">
                  <c:v>11.02</c:v>
                </c:pt>
                <c:pt idx="6597">
                  <c:v>10.682</c:v>
                </c:pt>
                <c:pt idx="6598">
                  <c:v>9.2989999999999995</c:v>
                </c:pt>
                <c:pt idx="6599">
                  <c:v>9.0879999999999992</c:v>
                </c:pt>
                <c:pt idx="6600">
                  <c:v>8.9589999999999996</c:v>
                </c:pt>
                <c:pt idx="6601">
                  <c:v>8.423</c:v>
                </c:pt>
                <c:pt idx="6602">
                  <c:v>7.609</c:v>
                </c:pt>
                <c:pt idx="6603">
                  <c:v>7.8529999999999998</c:v>
                </c:pt>
                <c:pt idx="6604">
                  <c:v>7.3419999999999996</c:v>
                </c:pt>
                <c:pt idx="6605">
                  <c:v>6.5659999999999998</c:v>
                </c:pt>
                <c:pt idx="6606">
                  <c:v>6.3390000000000004</c:v>
                </c:pt>
                <c:pt idx="6607">
                  <c:v>6.3959999999999999</c:v>
                </c:pt>
                <c:pt idx="6608">
                  <c:v>5.798</c:v>
                </c:pt>
                <c:pt idx="6609">
                  <c:v>6.0069999999999997</c:v>
                </c:pt>
                <c:pt idx="6610">
                  <c:v>6.8630000000000004</c:v>
                </c:pt>
                <c:pt idx="6611">
                  <c:v>7.4409999999999998</c:v>
                </c:pt>
                <c:pt idx="6612">
                  <c:v>7.5330000000000004</c:v>
                </c:pt>
                <c:pt idx="6613">
                  <c:v>8.0180000000000007</c:v>
                </c:pt>
                <c:pt idx="6614">
                  <c:v>7.8179999999999996</c:v>
                </c:pt>
                <c:pt idx="6615">
                  <c:v>7.2690000000000001</c:v>
                </c:pt>
                <c:pt idx="6616">
                  <c:v>6.7290000000000001</c:v>
                </c:pt>
                <c:pt idx="6617">
                  <c:v>6.5060000000000002</c:v>
                </c:pt>
                <c:pt idx="6618">
                  <c:v>6.8529999999999998</c:v>
                </c:pt>
                <c:pt idx="6619">
                  <c:v>8.0850000000000009</c:v>
                </c:pt>
                <c:pt idx="6620">
                  <c:v>8.718</c:v>
                </c:pt>
                <c:pt idx="6621">
                  <c:v>10.298999999999999</c:v>
                </c:pt>
                <c:pt idx="6622">
                  <c:v>11.173999999999999</c:v>
                </c:pt>
                <c:pt idx="6623">
                  <c:v>11.621</c:v>
                </c:pt>
                <c:pt idx="6624">
                  <c:v>11.414999999999999</c:v>
                </c:pt>
                <c:pt idx="6625">
                  <c:v>10.909000000000001</c:v>
                </c:pt>
                <c:pt idx="6626">
                  <c:v>10.241</c:v>
                </c:pt>
                <c:pt idx="6627">
                  <c:v>9.7710000000000008</c:v>
                </c:pt>
                <c:pt idx="6628">
                  <c:v>9.1709999999999994</c:v>
                </c:pt>
                <c:pt idx="6629">
                  <c:v>8.3930000000000007</c:v>
                </c:pt>
                <c:pt idx="6630">
                  <c:v>9.3309999999999995</c:v>
                </c:pt>
                <c:pt idx="6631">
                  <c:v>10.351000000000001</c:v>
                </c:pt>
                <c:pt idx="6632">
                  <c:v>11.057</c:v>
                </c:pt>
                <c:pt idx="6633">
                  <c:v>11.166</c:v>
                </c:pt>
                <c:pt idx="6634">
                  <c:v>12.651</c:v>
                </c:pt>
                <c:pt idx="6635">
                  <c:v>11.961</c:v>
                </c:pt>
                <c:pt idx="6636">
                  <c:v>10.414999999999999</c:v>
                </c:pt>
                <c:pt idx="6637">
                  <c:v>10.64</c:v>
                </c:pt>
                <c:pt idx="6638">
                  <c:v>10.685</c:v>
                </c:pt>
                <c:pt idx="6639">
                  <c:v>9.4049999999999994</c:v>
                </c:pt>
                <c:pt idx="6640">
                  <c:v>9.2040000000000006</c:v>
                </c:pt>
                <c:pt idx="6641">
                  <c:v>9.4209999999999994</c:v>
                </c:pt>
                <c:pt idx="6642">
                  <c:v>8.5939999999999994</c:v>
                </c:pt>
                <c:pt idx="6643">
                  <c:v>8.8520000000000003</c:v>
                </c:pt>
                <c:pt idx="6644">
                  <c:v>8.6790000000000003</c:v>
                </c:pt>
                <c:pt idx="6645">
                  <c:v>9.0779999999999994</c:v>
                </c:pt>
                <c:pt idx="6646">
                  <c:v>8.9879999999999995</c:v>
                </c:pt>
                <c:pt idx="6647">
                  <c:v>8.9890000000000008</c:v>
                </c:pt>
                <c:pt idx="6648">
                  <c:v>8.1430000000000007</c:v>
                </c:pt>
                <c:pt idx="6649">
                  <c:v>7.56</c:v>
                </c:pt>
                <c:pt idx="6650">
                  <c:v>7.3049999999999997</c:v>
                </c:pt>
                <c:pt idx="6651">
                  <c:v>7.5019999999999998</c:v>
                </c:pt>
                <c:pt idx="6652">
                  <c:v>7.5739999999999998</c:v>
                </c:pt>
                <c:pt idx="6653">
                  <c:v>7.6340000000000003</c:v>
                </c:pt>
                <c:pt idx="6654">
                  <c:v>6.8979999999999997</c:v>
                </c:pt>
                <c:pt idx="6655">
                  <c:v>6.8659999999999997</c:v>
                </c:pt>
                <c:pt idx="6656">
                  <c:v>6.8289999999999997</c:v>
                </c:pt>
                <c:pt idx="6657">
                  <c:v>7.4829999999999997</c:v>
                </c:pt>
                <c:pt idx="6658">
                  <c:v>7.52</c:v>
                </c:pt>
                <c:pt idx="6659">
                  <c:v>7.9880000000000004</c:v>
                </c:pt>
                <c:pt idx="6660">
                  <c:v>8.4</c:v>
                </c:pt>
                <c:pt idx="6661">
                  <c:v>9.3230000000000004</c:v>
                </c:pt>
                <c:pt idx="6662">
                  <c:v>9.0939999999999994</c:v>
                </c:pt>
                <c:pt idx="6663">
                  <c:v>8.798</c:v>
                </c:pt>
                <c:pt idx="6664">
                  <c:v>8.9540000000000006</c:v>
                </c:pt>
                <c:pt idx="6665">
                  <c:v>8.2189999999999994</c:v>
                </c:pt>
                <c:pt idx="6666">
                  <c:v>7.3789999999999996</c:v>
                </c:pt>
                <c:pt idx="6667">
                  <c:v>6.5490000000000004</c:v>
                </c:pt>
                <c:pt idx="6668">
                  <c:v>6.9470000000000001</c:v>
                </c:pt>
                <c:pt idx="6669">
                  <c:v>8.2040000000000006</c:v>
                </c:pt>
                <c:pt idx="6670">
                  <c:v>8.359</c:v>
                </c:pt>
                <c:pt idx="6671">
                  <c:v>8.4130000000000003</c:v>
                </c:pt>
                <c:pt idx="6672">
                  <c:v>8.4009999999999998</c:v>
                </c:pt>
                <c:pt idx="6673">
                  <c:v>8.4179999999999993</c:v>
                </c:pt>
                <c:pt idx="6674">
                  <c:v>9.0860000000000003</c:v>
                </c:pt>
                <c:pt idx="6675">
                  <c:v>9.2729999999999997</c:v>
                </c:pt>
                <c:pt idx="6676">
                  <c:v>9.218</c:v>
                </c:pt>
                <c:pt idx="6677">
                  <c:v>9.51</c:v>
                </c:pt>
                <c:pt idx="6678">
                  <c:v>9.3629999999999995</c:v>
                </c:pt>
                <c:pt idx="6679">
                  <c:v>7.8319999999999999</c:v>
                </c:pt>
                <c:pt idx="6680">
                  <c:v>7.3250000000000002</c:v>
                </c:pt>
                <c:pt idx="6681">
                  <c:v>6.891</c:v>
                </c:pt>
                <c:pt idx="6682">
                  <c:v>6.8659999999999997</c:v>
                </c:pt>
                <c:pt idx="6683">
                  <c:v>6.7149999999999999</c:v>
                </c:pt>
                <c:pt idx="6684">
                  <c:v>6.5640000000000001</c:v>
                </c:pt>
                <c:pt idx="6685">
                  <c:v>6.657</c:v>
                </c:pt>
                <c:pt idx="6686">
                  <c:v>7.2240000000000002</c:v>
                </c:pt>
                <c:pt idx="6687">
                  <c:v>7.4039999999999999</c:v>
                </c:pt>
                <c:pt idx="6688">
                  <c:v>7.4509999999999996</c:v>
                </c:pt>
                <c:pt idx="6689">
                  <c:v>8.2059999999999995</c:v>
                </c:pt>
                <c:pt idx="6690">
                  <c:v>8.5150000000000006</c:v>
                </c:pt>
                <c:pt idx="6691">
                  <c:v>8.35</c:v>
                </c:pt>
                <c:pt idx="6692">
                  <c:v>8.1739999999999995</c:v>
                </c:pt>
                <c:pt idx="6693">
                  <c:v>8.7129999999999992</c:v>
                </c:pt>
                <c:pt idx="6694">
                  <c:v>8.81</c:v>
                </c:pt>
                <c:pt idx="6695">
                  <c:v>9.0649999999999995</c:v>
                </c:pt>
                <c:pt idx="6696">
                  <c:v>9.0280000000000005</c:v>
                </c:pt>
                <c:pt idx="6697">
                  <c:v>8.6959999999999997</c:v>
                </c:pt>
                <c:pt idx="6698">
                  <c:v>8.4969999999999999</c:v>
                </c:pt>
                <c:pt idx="6699">
                  <c:v>7.2270000000000003</c:v>
                </c:pt>
                <c:pt idx="6700">
                  <c:v>7.0960000000000001</c:v>
                </c:pt>
                <c:pt idx="6701">
                  <c:v>6.9880000000000004</c:v>
                </c:pt>
                <c:pt idx="6702">
                  <c:v>6.7770000000000001</c:v>
                </c:pt>
                <c:pt idx="6703">
                  <c:v>6.8550000000000004</c:v>
                </c:pt>
                <c:pt idx="6704">
                  <c:v>6.7450000000000001</c:v>
                </c:pt>
                <c:pt idx="6705">
                  <c:v>6.2629999999999999</c:v>
                </c:pt>
                <c:pt idx="6706">
                  <c:v>5.9189999999999996</c:v>
                </c:pt>
                <c:pt idx="6707">
                  <c:v>6.14</c:v>
                </c:pt>
                <c:pt idx="6708">
                  <c:v>6.1779999999999999</c:v>
                </c:pt>
                <c:pt idx="6709">
                  <c:v>7.0970000000000004</c:v>
                </c:pt>
                <c:pt idx="6710">
                  <c:v>7.3920000000000003</c:v>
                </c:pt>
                <c:pt idx="6711">
                  <c:v>7.4530000000000003</c:v>
                </c:pt>
                <c:pt idx="6712">
                  <c:v>7.72</c:v>
                </c:pt>
                <c:pt idx="6713">
                  <c:v>7.7460000000000004</c:v>
                </c:pt>
                <c:pt idx="6714">
                  <c:v>8.02</c:v>
                </c:pt>
                <c:pt idx="6715">
                  <c:v>7.8550000000000004</c:v>
                </c:pt>
                <c:pt idx="6716">
                  <c:v>8.077</c:v>
                </c:pt>
                <c:pt idx="6717">
                  <c:v>7.9249999999999998</c:v>
                </c:pt>
                <c:pt idx="6718">
                  <c:v>7.7770000000000001</c:v>
                </c:pt>
                <c:pt idx="6719">
                  <c:v>6.7229999999999999</c:v>
                </c:pt>
                <c:pt idx="6720">
                  <c:v>7.0359999999999996</c:v>
                </c:pt>
                <c:pt idx="6721">
                  <c:v>7.258</c:v>
                </c:pt>
                <c:pt idx="6722">
                  <c:v>7.758</c:v>
                </c:pt>
                <c:pt idx="6723">
                  <c:v>7.5629999999999997</c:v>
                </c:pt>
                <c:pt idx="6724">
                  <c:v>8.0359999999999996</c:v>
                </c:pt>
                <c:pt idx="6725">
                  <c:v>7.3689999999999998</c:v>
                </c:pt>
                <c:pt idx="6726">
                  <c:v>6.7130000000000001</c:v>
                </c:pt>
                <c:pt idx="6727">
                  <c:v>6.33</c:v>
                </c:pt>
                <c:pt idx="6728">
                  <c:v>6.3959999999999999</c:v>
                </c:pt>
                <c:pt idx="6729">
                  <c:v>5.9989999999999997</c:v>
                </c:pt>
                <c:pt idx="6730">
                  <c:v>6.2729999999999997</c:v>
                </c:pt>
                <c:pt idx="6731">
                  <c:v>6.516</c:v>
                </c:pt>
                <c:pt idx="6732">
                  <c:v>6.024</c:v>
                </c:pt>
                <c:pt idx="6733">
                  <c:v>5.9260000000000002</c:v>
                </c:pt>
                <c:pt idx="6734">
                  <c:v>5.9409999999999998</c:v>
                </c:pt>
                <c:pt idx="6735">
                  <c:v>5.383</c:v>
                </c:pt>
                <c:pt idx="6736">
                  <c:v>5.6120000000000001</c:v>
                </c:pt>
                <c:pt idx="6737">
                  <c:v>5.7939999999999996</c:v>
                </c:pt>
                <c:pt idx="6738">
                  <c:v>5.9829999999999997</c:v>
                </c:pt>
                <c:pt idx="6739">
                  <c:v>7.649</c:v>
                </c:pt>
                <c:pt idx="6740">
                  <c:v>8.8780000000000001</c:v>
                </c:pt>
                <c:pt idx="6741">
                  <c:v>8.8239999999999998</c:v>
                </c:pt>
                <c:pt idx="6742">
                  <c:v>9.1649999999999991</c:v>
                </c:pt>
                <c:pt idx="6743">
                  <c:v>8.8320000000000007</c:v>
                </c:pt>
                <c:pt idx="6744">
                  <c:v>8.048</c:v>
                </c:pt>
                <c:pt idx="6745">
                  <c:v>8.06</c:v>
                </c:pt>
                <c:pt idx="6746">
                  <c:v>8.0259999999999998</c:v>
                </c:pt>
                <c:pt idx="6747">
                  <c:v>8.1379999999999999</c:v>
                </c:pt>
                <c:pt idx="6748">
                  <c:v>8.4320000000000004</c:v>
                </c:pt>
                <c:pt idx="6749">
                  <c:v>8.7669999999999995</c:v>
                </c:pt>
                <c:pt idx="6750">
                  <c:v>8.6210000000000004</c:v>
                </c:pt>
                <c:pt idx="6751">
                  <c:v>8.5969999999999995</c:v>
                </c:pt>
                <c:pt idx="6752">
                  <c:v>8.4019999999999992</c:v>
                </c:pt>
                <c:pt idx="6753">
                  <c:v>8.8049999999999997</c:v>
                </c:pt>
                <c:pt idx="6754">
                  <c:v>9.8810000000000002</c:v>
                </c:pt>
                <c:pt idx="6755">
                  <c:v>9.2550000000000008</c:v>
                </c:pt>
                <c:pt idx="6756">
                  <c:v>10.528</c:v>
                </c:pt>
                <c:pt idx="6757">
                  <c:v>10.778</c:v>
                </c:pt>
                <c:pt idx="6758">
                  <c:v>10.101000000000001</c:v>
                </c:pt>
                <c:pt idx="6759">
                  <c:v>9.7919999999999998</c:v>
                </c:pt>
                <c:pt idx="6760">
                  <c:v>11.305999999999999</c:v>
                </c:pt>
                <c:pt idx="6761">
                  <c:v>10.266999999999999</c:v>
                </c:pt>
                <c:pt idx="6762">
                  <c:v>10.391</c:v>
                </c:pt>
                <c:pt idx="6763">
                  <c:v>10.821999999999999</c:v>
                </c:pt>
                <c:pt idx="6764">
                  <c:v>10.087</c:v>
                </c:pt>
                <c:pt idx="6765">
                  <c:v>9.2940000000000005</c:v>
                </c:pt>
                <c:pt idx="6766">
                  <c:v>8.9179999999999993</c:v>
                </c:pt>
                <c:pt idx="6767">
                  <c:v>8.7530000000000001</c:v>
                </c:pt>
                <c:pt idx="6768">
                  <c:v>8.3919999999999995</c:v>
                </c:pt>
                <c:pt idx="6769">
                  <c:v>7.7290000000000001</c:v>
                </c:pt>
                <c:pt idx="6770">
                  <c:v>6.8650000000000002</c:v>
                </c:pt>
                <c:pt idx="6771">
                  <c:v>6.9359999999999999</c:v>
                </c:pt>
                <c:pt idx="6772">
                  <c:v>7.62</c:v>
                </c:pt>
                <c:pt idx="6773">
                  <c:v>8.2759999999999998</c:v>
                </c:pt>
                <c:pt idx="6774">
                  <c:v>9.7289999999999992</c:v>
                </c:pt>
                <c:pt idx="6775">
                  <c:v>11.006</c:v>
                </c:pt>
                <c:pt idx="6776">
                  <c:v>12.308</c:v>
                </c:pt>
                <c:pt idx="6777">
                  <c:v>12.14</c:v>
                </c:pt>
                <c:pt idx="6778">
                  <c:v>12.417</c:v>
                </c:pt>
                <c:pt idx="6779">
                  <c:v>12.794</c:v>
                </c:pt>
                <c:pt idx="6780">
                  <c:v>12.476000000000001</c:v>
                </c:pt>
                <c:pt idx="6781">
                  <c:v>10.894</c:v>
                </c:pt>
                <c:pt idx="6782">
                  <c:v>11.417999999999999</c:v>
                </c:pt>
                <c:pt idx="6783">
                  <c:v>10.257999999999999</c:v>
                </c:pt>
                <c:pt idx="6784">
                  <c:v>8.7520000000000007</c:v>
                </c:pt>
                <c:pt idx="6785">
                  <c:v>8.5340000000000007</c:v>
                </c:pt>
                <c:pt idx="6786">
                  <c:v>8.4120000000000008</c:v>
                </c:pt>
                <c:pt idx="6787">
                  <c:v>7.1660000000000004</c:v>
                </c:pt>
                <c:pt idx="6788">
                  <c:v>7.5830000000000002</c:v>
                </c:pt>
                <c:pt idx="6789">
                  <c:v>8.1980000000000004</c:v>
                </c:pt>
                <c:pt idx="6790">
                  <c:v>7.7709999999999999</c:v>
                </c:pt>
                <c:pt idx="6791">
                  <c:v>8.1959999999999997</c:v>
                </c:pt>
                <c:pt idx="6792">
                  <c:v>8.016</c:v>
                </c:pt>
                <c:pt idx="6793">
                  <c:v>7.907</c:v>
                </c:pt>
                <c:pt idx="6794">
                  <c:v>6.9610000000000003</c:v>
                </c:pt>
                <c:pt idx="6795">
                  <c:v>6.4989999999999997</c:v>
                </c:pt>
                <c:pt idx="6796">
                  <c:v>6.3319999999999999</c:v>
                </c:pt>
                <c:pt idx="6797">
                  <c:v>6.2969999999999997</c:v>
                </c:pt>
                <c:pt idx="6798">
                  <c:v>6.6120000000000001</c:v>
                </c:pt>
                <c:pt idx="6799">
                  <c:v>7.2690000000000001</c:v>
                </c:pt>
                <c:pt idx="6800">
                  <c:v>9.3719999999999999</c:v>
                </c:pt>
                <c:pt idx="6801">
                  <c:v>10.103</c:v>
                </c:pt>
                <c:pt idx="6802">
                  <c:v>10.239000000000001</c:v>
                </c:pt>
                <c:pt idx="6803">
                  <c:v>9.9629999999999992</c:v>
                </c:pt>
                <c:pt idx="6804">
                  <c:v>9.3680000000000003</c:v>
                </c:pt>
                <c:pt idx="6805">
                  <c:v>8.1370000000000005</c:v>
                </c:pt>
                <c:pt idx="6806">
                  <c:v>7.9240000000000004</c:v>
                </c:pt>
                <c:pt idx="6807">
                  <c:v>8.5609999999999999</c:v>
                </c:pt>
                <c:pt idx="6808">
                  <c:v>8.9179999999999993</c:v>
                </c:pt>
                <c:pt idx="6809">
                  <c:v>8.6129999999999995</c:v>
                </c:pt>
                <c:pt idx="6810">
                  <c:v>7.7350000000000003</c:v>
                </c:pt>
                <c:pt idx="6811">
                  <c:v>7.56</c:v>
                </c:pt>
                <c:pt idx="6812">
                  <c:v>7.4279999999999999</c:v>
                </c:pt>
                <c:pt idx="6813">
                  <c:v>7.47</c:v>
                </c:pt>
                <c:pt idx="6814">
                  <c:v>7.87</c:v>
                </c:pt>
                <c:pt idx="6815">
                  <c:v>7.8559999999999999</c:v>
                </c:pt>
                <c:pt idx="6816">
                  <c:v>7.508</c:v>
                </c:pt>
                <c:pt idx="6817">
                  <c:v>7.2850000000000001</c:v>
                </c:pt>
                <c:pt idx="6818">
                  <c:v>6.8390000000000004</c:v>
                </c:pt>
                <c:pt idx="6819">
                  <c:v>7.4260000000000002</c:v>
                </c:pt>
                <c:pt idx="6820">
                  <c:v>8.9730000000000008</c:v>
                </c:pt>
                <c:pt idx="6821">
                  <c:v>9.1329999999999991</c:v>
                </c:pt>
                <c:pt idx="6822">
                  <c:v>9.9269999999999996</c:v>
                </c:pt>
                <c:pt idx="6823">
                  <c:v>10.946</c:v>
                </c:pt>
                <c:pt idx="6824">
                  <c:v>11.666</c:v>
                </c:pt>
                <c:pt idx="6825">
                  <c:v>11.882</c:v>
                </c:pt>
                <c:pt idx="6826">
                  <c:v>12.647</c:v>
                </c:pt>
                <c:pt idx="6827">
                  <c:v>12.803000000000001</c:v>
                </c:pt>
                <c:pt idx="6828">
                  <c:v>12.544</c:v>
                </c:pt>
                <c:pt idx="6829">
                  <c:v>12.257</c:v>
                </c:pt>
                <c:pt idx="6830">
                  <c:v>12.071999999999999</c:v>
                </c:pt>
                <c:pt idx="6831">
                  <c:v>13.106999999999999</c:v>
                </c:pt>
                <c:pt idx="6832">
                  <c:v>12.840999999999999</c:v>
                </c:pt>
                <c:pt idx="6833">
                  <c:v>13.086</c:v>
                </c:pt>
                <c:pt idx="6834">
                  <c:v>13.188000000000001</c:v>
                </c:pt>
                <c:pt idx="6835">
                  <c:v>12.843</c:v>
                </c:pt>
                <c:pt idx="6836">
                  <c:v>12.369</c:v>
                </c:pt>
                <c:pt idx="6837">
                  <c:v>12.083</c:v>
                </c:pt>
                <c:pt idx="6838">
                  <c:v>12.24</c:v>
                </c:pt>
                <c:pt idx="6839">
                  <c:v>13.613</c:v>
                </c:pt>
                <c:pt idx="6840">
                  <c:v>14.343999999999999</c:v>
                </c:pt>
                <c:pt idx="6841">
                  <c:v>15.271000000000001</c:v>
                </c:pt>
                <c:pt idx="6842">
                  <c:v>15.678000000000001</c:v>
                </c:pt>
                <c:pt idx="6843">
                  <c:v>15.436999999999999</c:v>
                </c:pt>
                <c:pt idx="6844">
                  <c:v>14.808999999999999</c:v>
                </c:pt>
                <c:pt idx="6845">
                  <c:v>14.858000000000001</c:v>
                </c:pt>
                <c:pt idx="6846">
                  <c:v>13.342000000000001</c:v>
                </c:pt>
                <c:pt idx="6847">
                  <c:v>13.077999999999999</c:v>
                </c:pt>
                <c:pt idx="6848">
                  <c:v>13.006</c:v>
                </c:pt>
                <c:pt idx="6849">
                  <c:v>11.19</c:v>
                </c:pt>
                <c:pt idx="6850">
                  <c:v>9.8620000000000001</c:v>
                </c:pt>
                <c:pt idx="6851">
                  <c:v>9.9369999999999994</c:v>
                </c:pt>
                <c:pt idx="6852">
                  <c:v>9.1989999999999998</c:v>
                </c:pt>
                <c:pt idx="6853">
                  <c:v>8.6120000000000001</c:v>
                </c:pt>
                <c:pt idx="6854">
                  <c:v>8.8309999999999995</c:v>
                </c:pt>
                <c:pt idx="6855">
                  <c:v>8.6150000000000002</c:v>
                </c:pt>
                <c:pt idx="6856">
                  <c:v>8.3460000000000001</c:v>
                </c:pt>
                <c:pt idx="6857">
                  <c:v>8.8610000000000007</c:v>
                </c:pt>
                <c:pt idx="6858">
                  <c:v>8.89</c:v>
                </c:pt>
                <c:pt idx="6859">
                  <c:v>8.31</c:v>
                </c:pt>
                <c:pt idx="6860">
                  <c:v>8.4280000000000008</c:v>
                </c:pt>
                <c:pt idx="6861">
                  <c:v>7.9889999999999999</c:v>
                </c:pt>
                <c:pt idx="6862">
                  <c:v>8.0879999999999992</c:v>
                </c:pt>
                <c:pt idx="6863">
                  <c:v>8.0129999999999999</c:v>
                </c:pt>
                <c:pt idx="6864">
                  <c:v>8.8930000000000007</c:v>
                </c:pt>
                <c:pt idx="6865">
                  <c:v>9.57</c:v>
                </c:pt>
                <c:pt idx="6866">
                  <c:v>10.198</c:v>
                </c:pt>
                <c:pt idx="6867">
                  <c:v>10.097</c:v>
                </c:pt>
                <c:pt idx="6868">
                  <c:v>9.9160000000000004</c:v>
                </c:pt>
                <c:pt idx="6869">
                  <c:v>10.672000000000001</c:v>
                </c:pt>
                <c:pt idx="6870">
                  <c:v>12.46</c:v>
                </c:pt>
                <c:pt idx="6871">
                  <c:v>12.292</c:v>
                </c:pt>
                <c:pt idx="6872">
                  <c:v>12.159000000000001</c:v>
                </c:pt>
                <c:pt idx="6873">
                  <c:v>12.670999999999999</c:v>
                </c:pt>
                <c:pt idx="6874">
                  <c:v>12.664999999999999</c:v>
                </c:pt>
                <c:pt idx="6875">
                  <c:v>10.831</c:v>
                </c:pt>
                <c:pt idx="6876">
                  <c:v>10.484</c:v>
                </c:pt>
                <c:pt idx="6877">
                  <c:v>10.195</c:v>
                </c:pt>
                <c:pt idx="6878">
                  <c:v>10.329000000000001</c:v>
                </c:pt>
                <c:pt idx="6879">
                  <c:v>9.4209999999999994</c:v>
                </c:pt>
                <c:pt idx="6880">
                  <c:v>8.4749999999999996</c:v>
                </c:pt>
                <c:pt idx="6881">
                  <c:v>8.4269999999999996</c:v>
                </c:pt>
                <c:pt idx="6882">
                  <c:v>9.4169999999999998</c:v>
                </c:pt>
                <c:pt idx="6883">
                  <c:v>8.9510000000000005</c:v>
                </c:pt>
                <c:pt idx="6884">
                  <c:v>9.4570000000000007</c:v>
                </c:pt>
                <c:pt idx="6885">
                  <c:v>10.314</c:v>
                </c:pt>
                <c:pt idx="6886">
                  <c:v>10.797000000000001</c:v>
                </c:pt>
                <c:pt idx="6887">
                  <c:v>10.131</c:v>
                </c:pt>
                <c:pt idx="6888">
                  <c:v>10.316000000000001</c:v>
                </c:pt>
                <c:pt idx="6889">
                  <c:v>10.085000000000001</c:v>
                </c:pt>
                <c:pt idx="6890">
                  <c:v>10.161</c:v>
                </c:pt>
                <c:pt idx="6891">
                  <c:v>9.8330000000000002</c:v>
                </c:pt>
                <c:pt idx="6892">
                  <c:v>9.5860000000000003</c:v>
                </c:pt>
                <c:pt idx="6893">
                  <c:v>9.1940000000000008</c:v>
                </c:pt>
                <c:pt idx="6894">
                  <c:v>8.3350000000000009</c:v>
                </c:pt>
                <c:pt idx="6895">
                  <c:v>7.8579999999999997</c:v>
                </c:pt>
                <c:pt idx="6896">
                  <c:v>8.2289999999999992</c:v>
                </c:pt>
                <c:pt idx="6897">
                  <c:v>8.4429999999999996</c:v>
                </c:pt>
                <c:pt idx="6898">
                  <c:v>8.7810000000000006</c:v>
                </c:pt>
                <c:pt idx="6899">
                  <c:v>9.7569999999999997</c:v>
                </c:pt>
                <c:pt idx="6900">
                  <c:v>8.8529999999999998</c:v>
                </c:pt>
                <c:pt idx="6901">
                  <c:v>8.2769999999999992</c:v>
                </c:pt>
                <c:pt idx="6902">
                  <c:v>8.48</c:v>
                </c:pt>
                <c:pt idx="6903">
                  <c:v>8.298</c:v>
                </c:pt>
                <c:pt idx="6904">
                  <c:v>7.5060000000000002</c:v>
                </c:pt>
                <c:pt idx="6905">
                  <c:v>8.0190000000000001</c:v>
                </c:pt>
                <c:pt idx="6906">
                  <c:v>7.6509999999999998</c:v>
                </c:pt>
                <c:pt idx="6907">
                  <c:v>7.8369999999999997</c:v>
                </c:pt>
                <c:pt idx="6908">
                  <c:v>8.3680000000000003</c:v>
                </c:pt>
                <c:pt idx="6909">
                  <c:v>9.0739999999999998</c:v>
                </c:pt>
                <c:pt idx="6910">
                  <c:v>8.8870000000000005</c:v>
                </c:pt>
                <c:pt idx="6911">
                  <c:v>9.2509999999999994</c:v>
                </c:pt>
                <c:pt idx="6912">
                  <c:v>8.8629999999999995</c:v>
                </c:pt>
                <c:pt idx="6913">
                  <c:v>8.4879999999999995</c:v>
                </c:pt>
                <c:pt idx="6914">
                  <c:v>7.9969999999999999</c:v>
                </c:pt>
                <c:pt idx="6915">
                  <c:v>8.25</c:v>
                </c:pt>
                <c:pt idx="6916">
                  <c:v>7.6790000000000003</c:v>
                </c:pt>
                <c:pt idx="6917">
                  <c:v>7.5629999999999997</c:v>
                </c:pt>
                <c:pt idx="6918">
                  <c:v>7.2279999999999998</c:v>
                </c:pt>
                <c:pt idx="6919">
                  <c:v>7.4260000000000002</c:v>
                </c:pt>
                <c:pt idx="6920">
                  <c:v>7.3109999999999999</c:v>
                </c:pt>
                <c:pt idx="6921">
                  <c:v>8.0449999999999999</c:v>
                </c:pt>
                <c:pt idx="6922">
                  <c:v>7.7830000000000004</c:v>
                </c:pt>
                <c:pt idx="6923">
                  <c:v>8.157</c:v>
                </c:pt>
                <c:pt idx="6924">
                  <c:v>7.4080000000000004</c:v>
                </c:pt>
                <c:pt idx="6925">
                  <c:v>8.1319999999999997</c:v>
                </c:pt>
                <c:pt idx="6926">
                  <c:v>8.1199999999999992</c:v>
                </c:pt>
                <c:pt idx="6927">
                  <c:v>8.3450000000000006</c:v>
                </c:pt>
                <c:pt idx="6928">
                  <c:v>7.9290000000000003</c:v>
                </c:pt>
                <c:pt idx="6929">
                  <c:v>8.157</c:v>
                </c:pt>
                <c:pt idx="6930">
                  <c:v>7.673</c:v>
                </c:pt>
                <c:pt idx="6931">
                  <c:v>7.6239999999999997</c:v>
                </c:pt>
                <c:pt idx="6932">
                  <c:v>7.7859999999999996</c:v>
                </c:pt>
                <c:pt idx="6933">
                  <c:v>8.2579999999999991</c:v>
                </c:pt>
                <c:pt idx="6934">
                  <c:v>8.4969999999999999</c:v>
                </c:pt>
                <c:pt idx="6935">
                  <c:v>8.4670000000000005</c:v>
                </c:pt>
                <c:pt idx="6936">
                  <c:v>8.4380000000000006</c:v>
                </c:pt>
                <c:pt idx="6937">
                  <c:v>8.0809999999999995</c:v>
                </c:pt>
                <c:pt idx="6938">
                  <c:v>7.4610000000000003</c:v>
                </c:pt>
                <c:pt idx="6939">
                  <c:v>7.2359999999999998</c:v>
                </c:pt>
                <c:pt idx="6940">
                  <c:v>6.8460000000000001</c:v>
                </c:pt>
                <c:pt idx="6941">
                  <c:v>6.2389999999999999</c:v>
                </c:pt>
                <c:pt idx="6942">
                  <c:v>6.4429999999999996</c:v>
                </c:pt>
                <c:pt idx="6943">
                  <c:v>6.6909999999999998</c:v>
                </c:pt>
                <c:pt idx="6944">
                  <c:v>6.9260000000000002</c:v>
                </c:pt>
                <c:pt idx="6945">
                  <c:v>6.8029999999999999</c:v>
                </c:pt>
                <c:pt idx="6946">
                  <c:v>6.7279999999999998</c:v>
                </c:pt>
                <c:pt idx="6947">
                  <c:v>6.9859999999999998</c:v>
                </c:pt>
                <c:pt idx="6948">
                  <c:v>7.7050000000000001</c:v>
                </c:pt>
                <c:pt idx="6949">
                  <c:v>8.8109999999999999</c:v>
                </c:pt>
                <c:pt idx="6950">
                  <c:v>10.856999999999999</c:v>
                </c:pt>
                <c:pt idx="6951">
                  <c:v>12.584</c:v>
                </c:pt>
                <c:pt idx="6952">
                  <c:v>12.587</c:v>
                </c:pt>
                <c:pt idx="6953">
                  <c:v>12.218</c:v>
                </c:pt>
                <c:pt idx="6954">
                  <c:v>11.849</c:v>
                </c:pt>
                <c:pt idx="6955">
                  <c:v>9.9009999999999998</c:v>
                </c:pt>
                <c:pt idx="6956">
                  <c:v>8.9209999999999994</c:v>
                </c:pt>
                <c:pt idx="6957">
                  <c:v>8.6479999999999997</c:v>
                </c:pt>
                <c:pt idx="6958">
                  <c:v>8.8130000000000006</c:v>
                </c:pt>
                <c:pt idx="6959">
                  <c:v>8.82</c:v>
                </c:pt>
                <c:pt idx="6960">
                  <c:v>9.923</c:v>
                </c:pt>
                <c:pt idx="6961">
                  <c:v>9.8770000000000007</c:v>
                </c:pt>
                <c:pt idx="6962">
                  <c:v>10.003</c:v>
                </c:pt>
                <c:pt idx="6963">
                  <c:v>9.7919999999999998</c:v>
                </c:pt>
                <c:pt idx="6964">
                  <c:v>9.6489999999999991</c:v>
                </c:pt>
                <c:pt idx="6965">
                  <c:v>9.27</c:v>
                </c:pt>
                <c:pt idx="6966">
                  <c:v>9.1340000000000003</c:v>
                </c:pt>
                <c:pt idx="6967">
                  <c:v>8.9329999999999998</c:v>
                </c:pt>
                <c:pt idx="6968">
                  <c:v>8.6790000000000003</c:v>
                </c:pt>
                <c:pt idx="6969">
                  <c:v>7.548</c:v>
                </c:pt>
                <c:pt idx="6970">
                  <c:v>6.9569999999999999</c:v>
                </c:pt>
                <c:pt idx="6971">
                  <c:v>7.2960000000000003</c:v>
                </c:pt>
                <c:pt idx="6972">
                  <c:v>7.2789999999999999</c:v>
                </c:pt>
                <c:pt idx="6973">
                  <c:v>7.57</c:v>
                </c:pt>
                <c:pt idx="6974">
                  <c:v>7.44</c:v>
                </c:pt>
                <c:pt idx="6975">
                  <c:v>7.6710000000000003</c:v>
                </c:pt>
                <c:pt idx="6976">
                  <c:v>7.0110000000000001</c:v>
                </c:pt>
                <c:pt idx="6977">
                  <c:v>7.1470000000000002</c:v>
                </c:pt>
                <c:pt idx="6978">
                  <c:v>6.7939999999999996</c:v>
                </c:pt>
                <c:pt idx="6979">
                  <c:v>7.3760000000000003</c:v>
                </c:pt>
                <c:pt idx="6980">
                  <c:v>7.1870000000000003</c:v>
                </c:pt>
                <c:pt idx="6981">
                  <c:v>7.3330000000000002</c:v>
                </c:pt>
                <c:pt idx="6982">
                  <c:v>7.23</c:v>
                </c:pt>
                <c:pt idx="6983">
                  <c:v>7.3170000000000002</c:v>
                </c:pt>
                <c:pt idx="6984">
                  <c:v>6.3239999999999998</c:v>
                </c:pt>
                <c:pt idx="6985">
                  <c:v>6.49</c:v>
                </c:pt>
                <c:pt idx="6986">
                  <c:v>7.5069999999999997</c:v>
                </c:pt>
                <c:pt idx="6987">
                  <c:v>8.2140000000000004</c:v>
                </c:pt>
                <c:pt idx="6988">
                  <c:v>8.2059999999999995</c:v>
                </c:pt>
                <c:pt idx="6989">
                  <c:v>9.3119999999999994</c:v>
                </c:pt>
                <c:pt idx="6990">
                  <c:v>9.7279999999999998</c:v>
                </c:pt>
                <c:pt idx="6991">
                  <c:v>8.4969999999999999</c:v>
                </c:pt>
                <c:pt idx="6992">
                  <c:v>7.5839999999999996</c:v>
                </c:pt>
                <c:pt idx="6993">
                  <c:v>8.1069999999999993</c:v>
                </c:pt>
                <c:pt idx="6994">
                  <c:v>8.2970000000000006</c:v>
                </c:pt>
                <c:pt idx="6995">
                  <c:v>7.843</c:v>
                </c:pt>
                <c:pt idx="6996">
                  <c:v>8.032</c:v>
                </c:pt>
                <c:pt idx="6997">
                  <c:v>7.7729999999999997</c:v>
                </c:pt>
                <c:pt idx="6998">
                  <c:v>6.9290000000000003</c:v>
                </c:pt>
                <c:pt idx="6999">
                  <c:v>6.3330000000000002</c:v>
                </c:pt>
                <c:pt idx="7000">
                  <c:v>6.298</c:v>
                </c:pt>
                <c:pt idx="7001">
                  <c:v>5.9160000000000004</c:v>
                </c:pt>
                <c:pt idx="7002">
                  <c:v>6.7220000000000004</c:v>
                </c:pt>
                <c:pt idx="7003">
                  <c:v>7.58</c:v>
                </c:pt>
                <c:pt idx="7004">
                  <c:v>7.1109999999999998</c:v>
                </c:pt>
                <c:pt idx="7005">
                  <c:v>7.1440000000000001</c:v>
                </c:pt>
                <c:pt idx="7006">
                  <c:v>8.218</c:v>
                </c:pt>
                <c:pt idx="7007">
                  <c:v>7.7869999999999999</c:v>
                </c:pt>
                <c:pt idx="7008">
                  <c:v>7.1479999999999997</c:v>
                </c:pt>
                <c:pt idx="7009">
                  <c:v>8.0950000000000006</c:v>
                </c:pt>
                <c:pt idx="7010">
                  <c:v>8.5470000000000006</c:v>
                </c:pt>
                <c:pt idx="7011">
                  <c:v>8.1280000000000001</c:v>
                </c:pt>
                <c:pt idx="7012">
                  <c:v>8.5340000000000007</c:v>
                </c:pt>
                <c:pt idx="7013">
                  <c:v>9.1389999999999993</c:v>
                </c:pt>
                <c:pt idx="7014">
                  <c:v>9.4429999999999996</c:v>
                </c:pt>
                <c:pt idx="7015">
                  <c:v>8.6449999999999996</c:v>
                </c:pt>
                <c:pt idx="7016">
                  <c:v>8.9169999999999998</c:v>
                </c:pt>
                <c:pt idx="7017">
                  <c:v>8.3339999999999996</c:v>
                </c:pt>
                <c:pt idx="7018">
                  <c:v>7.9640000000000004</c:v>
                </c:pt>
                <c:pt idx="7019">
                  <c:v>8.2880000000000003</c:v>
                </c:pt>
                <c:pt idx="7020">
                  <c:v>8.9939999999999998</c:v>
                </c:pt>
                <c:pt idx="7021">
                  <c:v>8.734</c:v>
                </c:pt>
                <c:pt idx="7022">
                  <c:v>9.2509999999999994</c:v>
                </c:pt>
                <c:pt idx="7023">
                  <c:v>9.5530000000000008</c:v>
                </c:pt>
                <c:pt idx="7024">
                  <c:v>9.0359999999999996</c:v>
                </c:pt>
                <c:pt idx="7025">
                  <c:v>8.5530000000000008</c:v>
                </c:pt>
                <c:pt idx="7026">
                  <c:v>8.0619999999999994</c:v>
                </c:pt>
                <c:pt idx="7027">
                  <c:v>7.82</c:v>
                </c:pt>
                <c:pt idx="7028">
                  <c:v>7.3529999999999998</c:v>
                </c:pt>
                <c:pt idx="7029">
                  <c:v>6.4080000000000004</c:v>
                </c:pt>
                <c:pt idx="7030">
                  <c:v>6.633</c:v>
                </c:pt>
                <c:pt idx="7031">
                  <c:v>7.5359999999999996</c:v>
                </c:pt>
                <c:pt idx="7032">
                  <c:v>7.4669999999999996</c:v>
                </c:pt>
                <c:pt idx="7033">
                  <c:v>8.141</c:v>
                </c:pt>
                <c:pt idx="7034">
                  <c:v>8.6709999999999994</c:v>
                </c:pt>
                <c:pt idx="7035">
                  <c:v>9.9659999999999993</c:v>
                </c:pt>
                <c:pt idx="7036">
                  <c:v>9.4960000000000004</c:v>
                </c:pt>
                <c:pt idx="7037">
                  <c:v>9.5120000000000005</c:v>
                </c:pt>
                <c:pt idx="7038">
                  <c:v>8.8960000000000008</c:v>
                </c:pt>
                <c:pt idx="7039">
                  <c:v>9.7059999999999995</c:v>
                </c:pt>
                <c:pt idx="7040">
                  <c:v>8.1059999999999999</c:v>
                </c:pt>
                <c:pt idx="7041">
                  <c:v>8.1999999999999993</c:v>
                </c:pt>
                <c:pt idx="7042">
                  <c:v>8.6590000000000007</c:v>
                </c:pt>
                <c:pt idx="7043">
                  <c:v>9.375</c:v>
                </c:pt>
                <c:pt idx="7044">
                  <c:v>8.3770000000000007</c:v>
                </c:pt>
                <c:pt idx="7045">
                  <c:v>8.66</c:v>
                </c:pt>
                <c:pt idx="7046">
                  <c:v>8.5210000000000008</c:v>
                </c:pt>
                <c:pt idx="7047">
                  <c:v>8.048</c:v>
                </c:pt>
                <c:pt idx="7048">
                  <c:v>7.6870000000000003</c:v>
                </c:pt>
                <c:pt idx="7049">
                  <c:v>8.0850000000000009</c:v>
                </c:pt>
                <c:pt idx="7050">
                  <c:v>7.7779999999999996</c:v>
                </c:pt>
                <c:pt idx="7051">
                  <c:v>8.1639999999999997</c:v>
                </c:pt>
                <c:pt idx="7052">
                  <c:v>8.4700000000000006</c:v>
                </c:pt>
                <c:pt idx="7053">
                  <c:v>8.4350000000000005</c:v>
                </c:pt>
                <c:pt idx="7054">
                  <c:v>8.59</c:v>
                </c:pt>
                <c:pt idx="7055">
                  <c:v>8.4469999999999992</c:v>
                </c:pt>
                <c:pt idx="7056">
                  <c:v>8.0169999999999995</c:v>
                </c:pt>
                <c:pt idx="7057">
                  <c:v>8.0069999999999997</c:v>
                </c:pt>
                <c:pt idx="7058">
                  <c:v>7.6189999999999998</c:v>
                </c:pt>
                <c:pt idx="7059">
                  <c:v>7.34</c:v>
                </c:pt>
                <c:pt idx="7060">
                  <c:v>8.01</c:v>
                </c:pt>
                <c:pt idx="7061">
                  <c:v>7.8920000000000003</c:v>
                </c:pt>
                <c:pt idx="7062">
                  <c:v>7.6429999999999998</c:v>
                </c:pt>
                <c:pt idx="7063">
                  <c:v>7.4640000000000004</c:v>
                </c:pt>
                <c:pt idx="7064">
                  <c:v>7.5910000000000002</c:v>
                </c:pt>
                <c:pt idx="7065">
                  <c:v>7.1120000000000001</c:v>
                </c:pt>
                <c:pt idx="7066">
                  <c:v>8.1029999999999998</c:v>
                </c:pt>
                <c:pt idx="7067">
                  <c:v>7.7030000000000003</c:v>
                </c:pt>
                <c:pt idx="7068">
                  <c:v>8.34</c:v>
                </c:pt>
                <c:pt idx="7069">
                  <c:v>8.5289999999999999</c:v>
                </c:pt>
                <c:pt idx="7070">
                  <c:v>9.5719999999999992</c:v>
                </c:pt>
                <c:pt idx="7071">
                  <c:v>8.8190000000000008</c:v>
                </c:pt>
                <c:pt idx="7072">
                  <c:v>9.218</c:v>
                </c:pt>
                <c:pt idx="7073">
                  <c:v>8.7230000000000008</c:v>
                </c:pt>
                <c:pt idx="7074">
                  <c:v>7.68</c:v>
                </c:pt>
                <c:pt idx="7075">
                  <c:v>6.7859999999999996</c:v>
                </c:pt>
                <c:pt idx="7076">
                  <c:v>7.45</c:v>
                </c:pt>
                <c:pt idx="7077">
                  <c:v>7.3929999999999998</c:v>
                </c:pt>
                <c:pt idx="7078">
                  <c:v>7.1280000000000001</c:v>
                </c:pt>
                <c:pt idx="7079">
                  <c:v>8.9149999999999991</c:v>
                </c:pt>
                <c:pt idx="7080">
                  <c:v>9.7870000000000008</c:v>
                </c:pt>
                <c:pt idx="7081">
                  <c:v>9.3930000000000007</c:v>
                </c:pt>
                <c:pt idx="7082">
                  <c:v>9.1999999999999993</c:v>
                </c:pt>
                <c:pt idx="7083">
                  <c:v>10.670999999999999</c:v>
                </c:pt>
                <c:pt idx="7084">
                  <c:v>10.057</c:v>
                </c:pt>
                <c:pt idx="7085">
                  <c:v>9.6579999999999995</c:v>
                </c:pt>
                <c:pt idx="7086">
                  <c:v>10.311999999999999</c:v>
                </c:pt>
                <c:pt idx="7087">
                  <c:v>10.641999999999999</c:v>
                </c:pt>
                <c:pt idx="7088">
                  <c:v>9.8859999999999992</c:v>
                </c:pt>
                <c:pt idx="7089">
                  <c:v>10.478</c:v>
                </c:pt>
                <c:pt idx="7090">
                  <c:v>10.438000000000001</c:v>
                </c:pt>
                <c:pt idx="7091">
                  <c:v>10.314</c:v>
                </c:pt>
                <c:pt idx="7092">
                  <c:v>11.209</c:v>
                </c:pt>
                <c:pt idx="7093">
                  <c:v>11.675000000000001</c:v>
                </c:pt>
                <c:pt idx="7094">
                  <c:v>9.6859999999999999</c:v>
                </c:pt>
                <c:pt idx="7095">
                  <c:v>9.0269999999999992</c:v>
                </c:pt>
                <c:pt idx="7096">
                  <c:v>8.0410000000000004</c:v>
                </c:pt>
                <c:pt idx="7097">
                  <c:v>6.7670000000000003</c:v>
                </c:pt>
                <c:pt idx="7098">
                  <c:v>5.915</c:v>
                </c:pt>
                <c:pt idx="7099">
                  <c:v>6.62</c:v>
                </c:pt>
                <c:pt idx="7100">
                  <c:v>7.1909999999999998</c:v>
                </c:pt>
                <c:pt idx="7101">
                  <c:v>7.9790000000000001</c:v>
                </c:pt>
                <c:pt idx="7102">
                  <c:v>8.0169999999999995</c:v>
                </c:pt>
                <c:pt idx="7103">
                  <c:v>8.3109999999999999</c:v>
                </c:pt>
                <c:pt idx="7104">
                  <c:v>8.1760000000000002</c:v>
                </c:pt>
                <c:pt idx="7105">
                  <c:v>8.3439999999999994</c:v>
                </c:pt>
                <c:pt idx="7106">
                  <c:v>8.7040000000000006</c:v>
                </c:pt>
                <c:pt idx="7107">
                  <c:v>8.9309999999999992</c:v>
                </c:pt>
                <c:pt idx="7108">
                  <c:v>9.07</c:v>
                </c:pt>
                <c:pt idx="7109">
                  <c:v>12</c:v>
                </c:pt>
                <c:pt idx="7110">
                  <c:v>12.259</c:v>
                </c:pt>
                <c:pt idx="7111">
                  <c:v>11.923</c:v>
                </c:pt>
                <c:pt idx="7112">
                  <c:v>12.401</c:v>
                </c:pt>
                <c:pt idx="7113">
                  <c:v>12.189</c:v>
                </c:pt>
                <c:pt idx="7114">
                  <c:v>10.868</c:v>
                </c:pt>
                <c:pt idx="7115">
                  <c:v>10.606</c:v>
                </c:pt>
                <c:pt idx="7116">
                  <c:v>10.029</c:v>
                </c:pt>
                <c:pt idx="7117">
                  <c:v>10.311999999999999</c:v>
                </c:pt>
                <c:pt idx="7118">
                  <c:v>10.661</c:v>
                </c:pt>
                <c:pt idx="7119">
                  <c:v>10.401</c:v>
                </c:pt>
                <c:pt idx="7120">
                  <c:v>10.423999999999999</c:v>
                </c:pt>
                <c:pt idx="7121">
                  <c:v>10.618</c:v>
                </c:pt>
                <c:pt idx="7122">
                  <c:v>9.5950000000000006</c:v>
                </c:pt>
                <c:pt idx="7123">
                  <c:v>9.4190000000000005</c:v>
                </c:pt>
                <c:pt idx="7124">
                  <c:v>8.31</c:v>
                </c:pt>
                <c:pt idx="7125">
                  <c:v>7.9619999999999997</c:v>
                </c:pt>
                <c:pt idx="7126">
                  <c:v>7.7430000000000003</c:v>
                </c:pt>
                <c:pt idx="7127">
                  <c:v>8.5090000000000003</c:v>
                </c:pt>
                <c:pt idx="7128">
                  <c:v>8.282</c:v>
                </c:pt>
                <c:pt idx="7129">
                  <c:v>8.3469999999999995</c:v>
                </c:pt>
                <c:pt idx="7130">
                  <c:v>8.0869999999999997</c:v>
                </c:pt>
                <c:pt idx="7131">
                  <c:v>8.1389999999999993</c:v>
                </c:pt>
                <c:pt idx="7132">
                  <c:v>7.8979999999999997</c:v>
                </c:pt>
                <c:pt idx="7133">
                  <c:v>7.58</c:v>
                </c:pt>
                <c:pt idx="7134">
                  <c:v>6.4509999999999996</c:v>
                </c:pt>
                <c:pt idx="7135">
                  <c:v>6.5839999999999996</c:v>
                </c:pt>
                <c:pt idx="7136">
                  <c:v>6.1130000000000004</c:v>
                </c:pt>
                <c:pt idx="7137">
                  <c:v>5.452</c:v>
                </c:pt>
                <c:pt idx="7138">
                  <c:v>6.1379999999999999</c:v>
                </c:pt>
                <c:pt idx="7139">
                  <c:v>6.508</c:v>
                </c:pt>
                <c:pt idx="7140">
                  <c:v>6.6239999999999997</c:v>
                </c:pt>
                <c:pt idx="7141">
                  <c:v>6.8019999999999996</c:v>
                </c:pt>
                <c:pt idx="7142">
                  <c:v>6.78</c:v>
                </c:pt>
                <c:pt idx="7143">
                  <c:v>7.3070000000000004</c:v>
                </c:pt>
                <c:pt idx="7144">
                  <c:v>8.157</c:v>
                </c:pt>
                <c:pt idx="7145">
                  <c:v>8.4870000000000001</c:v>
                </c:pt>
                <c:pt idx="7146">
                  <c:v>8.76</c:v>
                </c:pt>
                <c:pt idx="7147">
                  <c:v>9.61</c:v>
                </c:pt>
                <c:pt idx="7148">
                  <c:v>8.6790000000000003</c:v>
                </c:pt>
                <c:pt idx="7149">
                  <c:v>9.4090000000000007</c:v>
                </c:pt>
                <c:pt idx="7150">
                  <c:v>9.0570000000000004</c:v>
                </c:pt>
                <c:pt idx="7151">
                  <c:v>9.0879999999999992</c:v>
                </c:pt>
                <c:pt idx="7152">
                  <c:v>8.7799999999999994</c:v>
                </c:pt>
                <c:pt idx="7153">
                  <c:v>8.58</c:v>
                </c:pt>
                <c:pt idx="7154">
                  <c:v>6.3079999999999998</c:v>
                </c:pt>
                <c:pt idx="7155">
                  <c:v>5.968</c:v>
                </c:pt>
                <c:pt idx="7156">
                  <c:v>5.7050000000000001</c:v>
                </c:pt>
                <c:pt idx="7157">
                  <c:v>5.8630000000000004</c:v>
                </c:pt>
                <c:pt idx="7158">
                  <c:v>6.22</c:v>
                </c:pt>
                <c:pt idx="7159">
                  <c:v>8.0180000000000007</c:v>
                </c:pt>
                <c:pt idx="7160">
                  <c:v>8.3710000000000004</c:v>
                </c:pt>
                <c:pt idx="7161">
                  <c:v>8.7919999999999998</c:v>
                </c:pt>
                <c:pt idx="7162">
                  <c:v>8.9280000000000008</c:v>
                </c:pt>
                <c:pt idx="7163">
                  <c:v>8.3919999999999995</c:v>
                </c:pt>
                <c:pt idx="7164">
                  <c:v>8.4350000000000005</c:v>
                </c:pt>
                <c:pt idx="7165">
                  <c:v>8.7149999999999999</c:v>
                </c:pt>
                <c:pt idx="7166">
                  <c:v>9.4079999999999995</c:v>
                </c:pt>
                <c:pt idx="7167">
                  <c:v>8.8450000000000006</c:v>
                </c:pt>
                <c:pt idx="7168">
                  <c:v>9.0830000000000002</c:v>
                </c:pt>
                <c:pt idx="7169">
                  <c:v>8.7110000000000003</c:v>
                </c:pt>
                <c:pt idx="7170">
                  <c:v>8.9730000000000008</c:v>
                </c:pt>
                <c:pt idx="7171">
                  <c:v>7.5510000000000002</c:v>
                </c:pt>
                <c:pt idx="7172">
                  <c:v>7.8220000000000001</c:v>
                </c:pt>
                <c:pt idx="7173">
                  <c:v>7.9370000000000003</c:v>
                </c:pt>
                <c:pt idx="7174">
                  <c:v>6.5830000000000002</c:v>
                </c:pt>
                <c:pt idx="7175">
                  <c:v>5.8330000000000002</c:v>
                </c:pt>
                <c:pt idx="7176">
                  <c:v>6.99</c:v>
                </c:pt>
                <c:pt idx="7177">
                  <c:v>6.8570000000000002</c:v>
                </c:pt>
                <c:pt idx="7178">
                  <c:v>6.6079999999999997</c:v>
                </c:pt>
                <c:pt idx="7179">
                  <c:v>7.5060000000000002</c:v>
                </c:pt>
                <c:pt idx="7180">
                  <c:v>7.7930000000000001</c:v>
                </c:pt>
                <c:pt idx="7181">
                  <c:v>6.9349999999999996</c:v>
                </c:pt>
                <c:pt idx="7182">
                  <c:v>6.6959999999999997</c:v>
                </c:pt>
                <c:pt idx="7183">
                  <c:v>7.3410000000000002</c:v>
                </c:pt>
                <c:pt idx="7184">
                  <c:v>7.4790000000000001</c:v>
                </c:pt>
                <c:pt idx="7185">
                  <c:v>8.3119999999999994</c:v>
                </c:pt>
                <c:pt idx="7186">
                  <c:v>8.8149999999999995</c:v>
                </c:pt>
                <c:pt idx="7187">
                  <c:v>9.9830000000000005</c:v>
                </c:pt>
                <c:pt idx="7188">
                  <c:v>10.82</c:v>
                </c:pt>
                <c:pt idx="7189">
                  <c:v>10.77</c:v>
                </c:pt>
                <c:pt idx="7190">
                  <c:v>10.112</c:v>
                </c:pt>
                <c:pt idx="7191">
                  <c:v>9.86</c:v>
                </c:pt>
                <c:pt idx="7192">
                  <c:v>8.84</c:v>
                </c:pt>
                <c:pt idx="7193">
                  <c:v>7.4240000000000004</c:v>
                </c:pt>
                <c:pt idx="7194">
                  <c:v>8.3510000000000009</c:v>
                </c:pt>
                <c:pt idx="7195">
                  <c:v>7.7140000000000004</c:v>
                </c:pt>
                <c:pt idx="7196">
                  <c:v>7.4409999999999998</c:v>
                </c:pt>
                <c:pt idx="7197">
                  <c:v>7.1029999999999998</c:v>
                </c:pt>
                <c:pt idx="7198">
                  <c:v>7.2030000000000003</c:v>
                </c:pt>
                <c:pt idx="7199">
                  <c:v>6.5419999999999998</c:v>
                </c:pt>
                <c:pt idx="7200">
                  <c:v>7.2489999999999997</c:v>
                </c:pt>
                <c:pt idx="7201">
                  <c:v>7.3570000000000002</c:v>
                </c:pt>
                <c:pt idx="7202">
                  <c:v>7.8520000000000003</c:v>
                </c:pt>
                <c:pt idx="7203">
                  <c:v>8.0090000000000003</c:v>
                </c:pt>
                <c:pt idx="7204">
                  <c:v>8.125</c:v>
                </c:pt>
                <c:pt idx="7205">
                  <c:v>8.0459999999999994</c:v>
                </c:pt>
                <c:pt idx="7206">
                  <c:v>8.3209999999999997</c:v>
                </c:pt>
                <c:pt idx="7207">
                  <c:v>8.4390000000000001</c:v>
                </c:pt>
                <c:pt idx="7208">
                  <c:v>8.7119999999999997</c:v>
                </c:pt>
                <c:pt idx="7209">
                  <c:v>7.9489999999999998</c:v>
                </c:pt>
                <c:pt idx="7210">
                  <c:v>7.468</c:v>
                </c:pt>
                <c:pt idx="7211">
                  <c:v>7.8860000000000001</c:v>
                </c:pt>
                <c:pt idx="7212">
                  <c:v>7.6070000000000002</c:v>
                </c:pt>
                <c:pt idx="7213">
                  <c:v>7.1130000000000004</c:v>
                </c:pt>
                <c:pt idx="7214">
                  <c:v>7.2930000000000001</c:v>
                </c:pt>
                <c:pt idx="7215">
                  <c:v>7.2690000000000001</c:v>
                </c:pt>
                <c:pt idx="7216">
                  <c:v>6.4320000000000004</c:v>
                </c:pt>
                <c:pt idx="7217">
                  <c:v>6.5460000000000003</c:v>
                </c:pt>
                <c:pt idx="7218">
                  <c:v>6.5410000000000004</c:v>
                </c:pt>
                <c:pt idx="7219">
                  <c:v>6.6020000000000003</c:v>
                </c:pt>
                <c:pt idx="7220">
                  <c:v>6.74</c:v>
                </c:pt>
                <c:pt idx="7221">
                  <c:v>6.976</c:v>
                </c:pt>
                <c:pt idx="7222">
                  <c:v>6.5579999999999998</c:v>
                </c:pt>
                <c:pt idx="7223">
                  <c:v>6.5640000000000001</c:v>
                </c:pt>
                <c:pt idx="7224">
                  <c:v>6.9349999999999996</c:v>
                </c:pt>
                <c:pt idx="7225">
                  <c:v>6.8780000000000001</c:v>
                </c:pt>
                <c:pt idx="7226">
                  <c:v>7.1269999999999998</c:v>
                </c:pt>
                <c:pt idx="7227">
                  <c:v>7.2830000000000004</c:v>
                </c:pt>
                <c:pt idx="7228">
                  <c:v>7.3760000000000003</c:v>
                </c:pt>
                <c:pt idx="7229">
                  <c:v>7.673</c:v>
                </c:pt>
                <c:pt idx="7230">
                  <c:v>7.7249999999999996</c:v>
                </c:pt>
                <c:pt idx="7231">
                  <c:v>7.0659999999999998</c:v>
                </c:pt>
                <c:pt idx="7232">
                  <c:v>6.8730000000000002</c:v>
                </c:pt>
                <c:pt idx="7233">
                  <c:v>6.7539999999999996</c:v>
                </c:pt>
                <c:pt idx="7234">
                  <c:v>5.6630000000000003</c:v>
                </c:pt>
                <c:pt idx="7235">
                  <c:v>5.5490000000000004</c:v>
                </c:pt>
                <c:pt idx="7236">
                  <c:v>6.0380000000000003</c:v>
                </c:pt>
                <c:pt idx="7237">
                  <c:v>6.8140000000000001</c:v>
                </c:pt>
                <c:pt idx="7238">
                  <c:v>7.1289999999999996</c:v>
                </c:pt>
                <c:pt idx="7239">
                  <c:v>7.6059999999999999</c:v>
                </c:pt>
                <c:pt idx="7240">
                  <c:v>7.6980000000000004</c:v>
                </c:pt>
                <c:pt idx="7241">
                  <c:v>7.3630000000000004</c:v>
                </c:pt>
                <c:pt idx="7242">
                  <c:v>6.8689999999999998</c:v>
                </c:pt>
                <c:pt idx="7243">
                  <c:v>6.84</c:v>
                </c:pt>
                <c:pt idx="7244">
                  <c:v>6.9480000000000004</c:v>
                </c:pt>
                <c:pt idx="7245">
                  <c:v>7.3310000000000004</c:v>
                </c:pt>
                <c:pt idx="7246">
                  <c:v>7.3410000000000002</c:v>
                </c:pt>
                <c:pt idx="7247">
                  <c:v>7.5860000000000003</c:v>
                </c:pt>
                <c:pt idx="7248">
                  <c:v>7.49</c:v>
                </c:pt>
                <c:pt idx="7249">
                  <c:v>8.4870000000000001</c:v>
                </c:pt>
                <c:pt idx="7250">
                  <c:v>8.0850000000000009</c:v>
                </c:pt>
                <c:pt idx="7251">
                  <c:v>8.5269999999999992</c:v>
                </c:pt>
                <c:pt idx="7252">
                  <c:v>8.8230000000000004</c:v>
                </c:pt>
                <c:pt idx="7253">
                  <c:v>9.1449999999999996</c:v>
                </c:pt>
                <c:pt idx="7254">
                  <c:v>10.087999999999999</c:v>
                </c:pt>
                <c:pt idx="7255">
                  <c:v>10.468</c:v>
                </c:pt>
                <c:pt idx="7256">
                  <c:v>10.166</c:v>
                </c:pt>
                <c:pt idx="7257">
                  <c:v>9.8810000000000002</c:v>
                </c:pt>
                <c:pt idx="7258">
                  <c:v>9.3680000000000003</c:v>
                </c:pt>
                <c:pt idx="7259">
                  <c:v>7.9530000000000003</c:v>
                </c:pt>
                <c:pt idx="7260">
                  <c:v>7.4240000000000004</c:v>
                </c:pt>
                <c:pt idx="7261">
                  <c:v>7.4359999999999999</c:v>
                </c:pt>
                <c:pt idx="7262">
                  <c:v>6.9169999999999998</c:v>
                </c:pt>
                <c:pt idx="7263">
                  <c:v>6.7359999999999998</c:v>
                </c:pt>
                <c:pt idx="7264">
                  <c:v>6.1740000000000004</c:v>
                </c:pt>
                <c:pt idx="7265">
                  <c:v>7.032</c:v>
                </c:pt>
                <c:pt idx="7266">
                  <c:v>6.58</c:v>
                </c:pt>
                <c:pt idx="7267">
                  <c:v>6.665</c:v>
                </c:pt>
                <c:pt idx="7268">
                  <c:v>6.9050000000000002</c:v>
                </c:pt>
                <c:pt idx="7269">
                  <c:v>7.4109999999999996</c:v>
                </c:pt>
                <c:pt idx="7270">
                  <c:v>6.4349999999999996</c:v>
                </c:pt>
                <c:pt idx="7271">
                  <c:v>6.625</c:v>
                </c:pt>
                <c:pt idx="7272">
                  <c:v>7.1550000000000002</c:v>
                </c:pt>
                <c:pt idx="7273">
                  <c:v>7.5270000000000001</c:v>
                </c:pt>
                <c:pt idx="7274">
                  <c:v>8.8379999999999992</c:v>
                </c:pt>
                <c:pt idx="7275">
                  <c:v>9.9</c:v>
                </c:pt>
                <c:pt idx="7276">
                  <c:v>10.747</c:v>
                </c:pt>
                <c:pt idx="7277">
                  <c:v>11.105</c:v>
                </c:pt>
                <c:pt idx="7278">
                  <c:v>11.455</c:v>
                </c:pt>
                <c:pt idx="7279">
                  <c:v>10.282999999999999</c:v>
                </c:pt>
                <c:pt idx="7280">
                  <c:v>9.3070000000000004</c:v>
                </c:pt>
                <c:pt idx="7281">
                  <c:v>8.4380000000000006</c:v>
                </c:pt>
                <c:pt idx="7282">
                  <c:v>7.5140000000000002</c:v>
                </c:pt>
                <c:pt idx="7283">
                  <c:v>6.7380000000000004</c:v>
                </c:pt>
                <c:pt idx="7284">
                  <c:v>6.077</c:v>
                </c:pt>
                <c:pt idx="7285">
                  <c:v>6.5730000000000004</c:v>
                </c:pt>
                <c:pt idx="7286">
                  <c:v>6.9950000000000001</c:v>
                </c:pt>
                <c:pt idx="7287">
                  <c:v>6.7460000000000004</c:v>
                </c:pt>
                <c:pt idx="7288">
                  <c:v>7.3029999999999999</c:v>
                </c:pt>
                <c:pt idx="7289">
                  <c:v>6.8010000000000002</c:v>
                </c:pt>
                <c:pt idx="7290">
                  <c:v>6.8810000000000002</c:v>
                </c:pt>
                <c:pt idx="7291">
                  <c:v>7.22</c:v>
                </c:pt>
                <c:pt idx="7292">
                  <c:v>8.0250000000000004</c:v>
                </c:pt>
                <c:pt idx="7293">
                  <c:v>7.9889999999999999</c:v>
                </c:pt>
                <c:pt idx="7294">
                  <c:v>8.8450000000000006</c:v>
                </c:pt>
                <c:pt idx="7295">
                  <c:v>8.4550000000000001</c:v>
                </c:pt>
                <c:pt idx="7296">
                  <c:v>8.3610000000000007</c:v>
                </c:pt>
                <c:pt idx="7297">
                  <c:v>8.1660000000000004</c:v>
                </c:pt>
                <c:pt idx="7298">
                  <c:v>7.7709999999999999</c:v>
                </c:pt>
                <c:pt idx="7299">
                  <c:v>7.9930000000000003</c:v>
                </c:pt>
                <c:pt idx="7300">
                  <c:v>8.3510000000000009</c:v>
                </c:pt>
                <c:pt idx="7301">
                  <c:v>7.6929999999999996</c:v>
                </c:pt>
                <c:pt idx="7302">
                  <c:v>7.4029999999999996</c:v>
                </c:pt>
                <c:pt idx="7303">
                  <c:v>7.7869999999999999</c:v>
                </c:pt>
                <c:pt idx="7304">
                  <c:v>7.0259999999999998</c:v>
                </c:pt>
                <c:pt idx="7305">
                  <c:v>7.1890000000000001</c:v>
                </c:pt>
                <c:pt idx="7306">
                  <c:v>7.5659999999999998</c:v>
                </c:pt>
                <c:pt idx="7307">
                  <c:v>7.8010000000000002</c:v>
                </c:pt>
                <c:pt idx="7308">
                  <c:v>7.4649999999999999</c:v>
                </c:pt>
                <c:pt idx="7309">
                  <c:v>7.407</c:v>
                </c:pt>
                <c:pt idx="7310">
                  <c:v>6.9470000000000001</c:v>
                </c:pt>
                <c:pt idx="7311">
                  <c:v>6.7770000000000001</c:v>
                </c:pt>
                <c:pt idx="7312">
                  <c:v>6.4359999999999999</c:v>
                </c:pt>
                <c:pt idx="7313">
                  <c:v>6.6440000000000001</c:v>
                </c:pt>
                <c:pt idx="7314">
                  <c:v>7.4630000000000001</c:v>
                </c:pt>
                <c:pt idx="7315">
                  <c:v>8.0380000000000003</c:v>
                </c:pt>
                <c:pt idx="7316">
                  <c:v>8.4039999999999999</c:v>
                </c:pt>
                <c:pt idx="7317">
                  <c:v>9.4239999999999995</c:v>
                </c:pt>
                <c:pt idx="7318">
                  <c:v>10.162000000000001</c:v>
                </c:pt>
                <c:pt idx="7319">
                  <c:v>11.827</c:v>
                </c:pt>
                <c:pt idx="7320">
                  <c:v>12.202</c:v>
                </c:pt>
                <c:pt idx="7321">
                  <c:v>12.500999999999999</c:v>
                </c:pt>
                <c:pt idx="7322">
                  <c:v>12.109</c:v>
                </c:pt>
                <c:pt idx="7323">
                  <c:v>11.795</c:v>
                </c:pt>
                <c:pt idx="7324">
                  <c:v>10.683</c:v>
                </c:pt>
                <c:pt idx="7325">
                  <c:v>9.0530000000000008</c:v>
                </c:pt>
                <c:pt idx="7326">
                  <c:v>8.67</c:v>
                </c:pt>
                <c:pt idx="7327">
                  <c:v>8.0289999999999999</c:v>
                </c:pt>
                <c:pt idx="7328">
                  <c:v>8.1649999999999991</c:v>
                </c:pt>
                <c:pt idx="7329">
                  <c:v>7.1340000000000003</c:v>
                </c:pt>
                <c:pt idx="7330">
                  <c:v>7.7670000000000003</c:v>
                </c:pt>
                <c:pt idx="7331">
                  <c:v>7.7939999999999996</c:v>
                </c:pt>
                <c:pt idx="7332">
                  <c:v>8.1120000000000001</c:v>
                </c:pt>
                <c:pt idx="7333">
                  <c:v>7.5060000000000002</c:v>
                </c:pt>
                <c:pt idx="7334">
                  <c:v>8.9339999999999993</c:v>
                </c:pt>
                <c:pt idx="7335">
                  <c:v>9.0730000000000004</c:v>
                </c:pt>
                <c:pt idx="7336">
                  <c:v>10.286</c:v>
                </c:pt>
                <c:pt idx="7337">
                  <c:v>10.432</c:v>
                </c:pt>
                <c:pt idx="7338">
                  <c:v>10.169</c:v>
                </c:pt>
                <c:pt idx="7339">
                  <c:v>9.0820000000000007</c:v>
                </c:pt>
                <c:pt idx="7340">
                  <c:v>9.3940000000000001</c:v>
                </c:pt>
                <c:pt idx="7341">
                  <c:v>8.11</c:v>
                </c:pt>
                <c:pt idx="7342">
                  <c:v>7.3540000000000001</c:v>
                </c:pt>
                <c:pt idx="7343">
                  <c:v>7.4660000000000002</c:v>
                </c:pt>
                <c:pt idx="7344">
                  <c:v>6.3029999999999999</c:v>
                </c:pt>
                <c:pt idx="7345">
                  <c:v>6.3230000000000004</c:v>
                </c:pt>
                <c:pt idx="7346">
                  <c:v>6.782</c:v>
                </c:pt>
                <c:pt idx="7347">
                  <c:v>7.2510000000000003</c:v>
                </c:pt>
                <c:pt idx="7348">
                  <c:v>6.9029999999999996</c:v>
                </c:pt>
                <c:pt idx="7349">
                  <c:v>6.7619999999999996</c:v>
                </c:pt>
                <c:pt idx="7350">
                  <c:v>6.3550000000000004</c:v>
                </c:pt>
                <c:pt idx="7351">
                  <c:v>5.9370000000000003</c:v>
                </c:pt>
                <c:pt idx="7352">
                  <c:v>6.2690000000000001</c:v>
                </c:pt>
                <c:pt idx="7353">
                  <c:v>6.7779999999999996</c:v>
                </c:pt>
                <c:pt idx="7354">
                  <c:v>7.7370000000000001</c:v>
                </c:pt>
                <c:pt idx="7355">
                  <c:v>7.8330000000000002</c:v>
                </c:pt>
                <c:pt idx="7356">
                  <c:v>8.0389999999999997</c:v>
                </c:pt>
                <c:pt idx="7357">
                  <c:v>7.4770000000000003</c:v>
                </c:pt>
                <c:pt idx="7358">
                  <c:v>7.3940000000000001</c:v>
                </c:pt>
                <c:pt idx="7359">
                  <c:v>8.3360000000000003</c:v>
                </c:pt>
                <c:pt idx="7360">
                  <c:v>8.1850000000000005</c:v>
                </c:pt>
                <c:pt idx="7361">
                  <c:v>7.73</c:v>
                </c:pt>
                <c:pt idx="7362">
                  <c:v>8.2390000000000008</c:v>
                </c:pt>
                <c:pt idx="7363">
                  <c:v>8.5679999999999996</c:v>
                </c:pt>
                <c:pt idx="7364">
                  <c:v>8.1229999999999993</c:v>
                </c:pt>
                <c:pt idx="7365">
                  <c:v>8.2080000000000002</c:v>
                </c:pt>
                <c:pt idx="7366">
                  <c:v>8.6080000000000005</c:v>
                </c:pt>
                <c:pt idx="7367">
                  <c:v>8.2029999999999994</c:v>
                </c:pt>
                <c:pt idx="7368">
                  <c:v>8.4250000000000007</c:v>
                </c:pt>
                <c:pt idx="7369">
                  <c:v>7.8659999999999997</c:v>
                </c:pt>
                <c:pt idx="7370">
                  <c:v>7.6449999999999996</c:v>
                </c:pt>
                <c:pt idx="7371">
                  <c:v>7.3120000000000003</c:v>
                </c:pt>
                <c:pt idx="7372">
                  <c:v>8.2609999999999992</c:v>
                </c:pt>
                <c:pt idx="7373">
                  <c:v>7.8949999999999996</c:v>
                </c:pt>
                <c:pt idx="7374">
                  <c:v>9.4320000000000004</c:v>
                </c:pt>
                <c:pt idx="7375">
                  <c:v>9.5690000000000008</c:v>
                </c:pt>
                <c:pt idx="7376">
                  <c:v>9.7829999999999995</c:v>
                </c:pt>
                <c:pt idx="7377">
                  <c:v>8.7970000000000006</c:v>
                </c:pt>
                <c:pt idx="7378">
                  <c:v>8.7639999999999993</c:v>
                </c:pt>
                <c:pt idx="7379">
                  <c:v>7.8179999999999996</c:v>
                </c:pt>
                <c:pt idx="7380">
                  <c:v>8.1989999999999998</c:v>
                </c:pt>
                <c:pt idx="7381">
                  <c:v>9.0790000000000006</c:v>
                </c:pt>
                <c:pt idx="7382">
                  <c:v>9.4760000000000009</c:v>
                </c:pt>
                <c:pt idx="7383">
                  <c:v>9.39</c:v>
                </c:pt>
                <c:pt idx="7384">
                  <c:v>10.874000000000001</c:v>
                </c:pt>
                <c:pt idx="7385">
                  <c:v>11.512</c:v>
                </c:pt>
                <c:pt idx="7386">
                  <c:v>10.808</c:v>
                </c:pt>
                <c:pt idx="7387">
                  <c:v>10.725</c:v>
                </c:pt>
                <c:pt idx="7388">
                  <c:v>10.827999999999999</c:v>
                </c:pt>
                <c:pt idx="7389">
                  <c:v>9.6059999999999999</c:v>
                </c:pt>
                <c:pt idx="7390">
                  <c:v>8.4819999999999993</c:v>
                </c:pt>
                <c:pt idx="7391">
                  <c:v>7.9740000000000002</c:v>
                </c:pt>
                <c:pt idx="7392">
                  <c:v>7.8860000000000001</c:v>
                </c:pt>
                <c:pt idx="7393">
                  <c:v>7.6550000000000002</c:v>
                </c:pt>
                <c:pt idx="7394">
                  <c:v>7.1909999999999998</c:v>
                </c:pt>
                <c:pt idx="7395">
                  <c:v>7.3109999999999999</c:v>
                </c:pt>
                <c:pt idx="7396">
                  <c:v>7.5389999999999997</c:v>
                </c:pt>
                <c:pt idx="7397">
                  <c:v>7.4619999999999997</c:v>
                </c:pt>
                <c:pt idx="7398">
                  <c:v>7.1589999999999998</c:v>
                </c:pt>
                <c:pt idx="7399">
                  <c:v>7.0389999999999997</c:v>
                </c:pt>
                <c:pt idx="7400">
                  <c:v>7.0919999999999996</c:v>
                </c:pt>
                <c:pt idx="7401">
                  <c:v>6.5140000000000002</c:v>
                </c:pt>
                <c:pt idx="7402">
                  <c:v>6.867</c:v>
                </c:pt>
                <c:pt idx="7403">
                  <c:v>7.5060000000000002</c:v>
                </c:pt>
                <c:pt idx="7404">
                  <c:v>8.5619999999999994</c:v>
                </c:pt>
                <c:pt idx="7405">
                  <c:v>8.6850000000000005</c:v>
                </c:pt>
                <c:pt idx="7406">
                  <c:v>9.1449999999999996</c:v>
                </c:pt>
                <c:pt idx="7407">
                  <c:v>9.3040000000000003</c:v>
                </c:pt>
                <c:pt idx="7408">
                  <c:v>9.2929999999999993</c:v>
                </c:pt>
                <c:pt idx="7409">
                  <c:v>9.0879999999999992</c:v>
                </c:pt>
                <c:pt idx="7410">
                  <c:v>9.9770000000000003</c:v>
                </c:pt>
                <c:pt idx="7411">
                  <c:v>10.425000000000001</c:v>
                </c:pt>
                <c:pt idx="7412">
                  <c:v>10.343</c:v>
                </c:pt>
                <c:pt idx="7413">
                  <c:v>9.8019999999999996</c:v>
                </c:pt>
                <c:pt idx="7414">
                  <c:v>8.6590000000000007</c:v>
                </c:pt>
                <c:pt idx="7415">
                  <c:v>7.9820000000000002</c:v>
                </c:pt>
                <c:pt idx="7416">
                  <c:v>7.2759999999999998</c:v>
                </c:pt>
                <c:pt idx="7417">
                  <c:v>7.0670000000000002</c:v>
                </c:pt>
                <c:pt idx="7418">
                  <c:v>8.3439999999999994</c:v>
                </c:pt>
                <c:pt idx="7419">
                  <c:v>9.5630000000000006</c:v>
                </c:pt>
                <c:pt idx="7420">
                  <c:v>9.7940000000000005</c:v>
                </c:pt>
                <c:pt idx="7421">
                  <c:v>10.112</c:v>
                </c:pt>
                <c:pt idx="7422">
                  <c:v>10.134</c:v>
                </c:pt>
                <c:pt idx="7423">
                  <c:v>9.0380000000000003</c:v>
                </c:pt>
                <c:pt idx="7424">
                  <c:v>10.102</c:v>
                </c:pt>
                <c:pt idx="7425">
                  <c:v>10.071999999999999</c:v>
                </c:pt>
                <c:pt idx="7426">
                  <c:v>10.58</c:v>
                </c:pt>
                <c:pt idx="7427">
                  <c:v>10.712</c:v>
                </c:pt>
                <c:pt idx="7428">
                  <c:v>10.624000000000001</c:v>
                </c:pt>
                <c:pt idx="7429">
                  <c:v>8.2729999999999997</c:v>
                </c:pt>
                <c:pt idx="7430">
                  <c:v>7.726</c:v>
                </c:pt>
                <c:pt idx="7431">
                  <c:v>7.4459999999999997</c:v>
                </c:pt>
                <c:pt idx="7432">
                  <c:v>6.7</c:v>
                </c:pt>
                <c:pt idx="7433">
                  <c:v>6.2110000000000003</c:v>
                </c:pt>
                <c:pt idx="7434">
                  <c:v>5.9349999999999996</c:v>
                </c:pt>
                <c:pt idx="7435">
                  <c:v>6.2480000000000002</c:v>
                </c:pt>
                <c:pt idx="7436">
                  <c:v>6.0780000000000003</c:v>
                </c:pt>
                <c:pt idx="7437">
                  <c:v>6.6269999999999998</c:v>
                </c:pt>
                <c:pt idx="7438">
                  <c:v>7.0339999999999998</c:v>
                </c:pt>
                <c:pt idx="7439">
                  <c:v>7.6890000000000001</c:v>
                </c:pt>
                <c:pt idx="7440">
                  <c:v>7.5620000000000003</c:v>
                </c:pt>
                <c:pt idx="7441">
                  <c:v>7.5940000000000003</c:v>
                </c:pt>
                <c:pt idx="7442">
                  <c:v>7.59</c:v>
                </c:pt>
                <c:pt idx="7443">
                  <c:v>7.6920000000000002</c:v>
                </c:pt>
                <c:pt idx="7444">
                  <c:v>8.7479999999999993</c:v>
                </c:pt>
                <c:pt idx="7445">
                  <c:v>8.7739999999999991</c:v>
                </c:pt>
                <c:pt idx="7446">
                  <c:v>9.2059999999999995</c:v>
                </c:pt>
                <c:pt idx="7447">
                  <c:v>8.8940000000000001</c:v>
                </c:pt>
                <c:pt idx="7448">
                  <c:v>9.016</c:v>
                </c:pt>
                <c:pt idx="7449">
                  <c:v>7.5549999999999997</c:v>
                </c:pt>
                <c:pt idx="7450">
                  <c:v>7.1849999999999996</c:v>
                </c:pt>
                <c:pt idx="7451">
                  <c:v>6.2140000000000004</c:v>
                </c:pt>
                <c:pt idx="7452">
                  <c:v>6.2030000000000003</c:v>
                </c:pt>
                <c:pt idx="7453">
                  <c:v>6.26</c:v>
                </c:pt>
                <c:pt idx="7454">
                  <c:v>7.0209999999999999</c:v>
                </c:pt>
                <c:pt idx="7455">
                  <c:v>7.3259999999999996</c:v>
                </c:pt>
                <c:pt idx="7456">
                  <c:v>7.34</c:v>
                </c:pt>
                <c:pt idx="7457">
                  <c:v>7.2160000000000002</c:v>
                </c:pt>
                <c:pt idx="7458">
                  <c:v>6.5869999999999997</c:v>
                </c:pt>
                <c:pt idx="7459">
                  <c:v>6.3250000000000002</c:v>
                </c:pt>
                <c:pt idx="7460">
                  <c:v>5.8920000000000003</c:v>
                </c:pt>
                <c:pt idx="7461">
                  <c:v>7.01</c:v>
                </c:pt>
                <c:pt idx="7462">
                  <c:v>7.7160000000000002</c:v>
                </c:pt>
                <c:pt idx="7463">
                  <c:v>8.2530000000000001</c:v>
                </c:pt>
                <c:pt idx="7464">
                  <c:v>7.8719999999999999</c:v>
                </c:pt>
                <c:pt idx="7465">
                  <c:v>8.0530000000000008</c:v>
                </c:pt>
                <c:pt idx="7466">
                  <c:v>6.82</c:v>
                </c:pt>
                <c:pt idx="7467">
                  <c:v>6.5419999999999998</c:v>
                </c:pt>
                <c:pt idx="7468">
                  <c:v>6.0759999999999996</c:v>
                </c:pt>
                <c:pt idx="7469">
                  <c:v>7.6029999999999998</c:v>
                </c:pt>
                <c:pt idx="7470">
                  <c:v>7.8570000000000002</c:v>
                </c:pt>
                <c:pt idx="7471">
                  <c:v>8.1419999999999995</c:v>
                </c:pt>
                <c:pt idx="7472">
                  <c:v>7.8970000000000002</c:v>
                </c:pt>
                <c:pt idx="7473">
                  <c:v>8.6039999999999992</c:v>
                </c:pt>
                <c:pt idx="7474">
                  <c:v>8.3149999999999995</c:v>
                </c:pt>
                <c:pt idx="7475">
                  <c:v>9.15</c:v>
                </c:pt>
                <c:pt idx="7476">
                  <c:v>10.263999999999999</c:v>
                </c:pt>
                <c:pt idx="7477">
                  <c:v>12.106999999999999</c:v>
                </c:pt>
                <c:pt idx="7478">
                  <c:v>12.454000000000001</c:v>
                </c:pt>
                <c:pt idx="7479">
                  <c:v>14.372999999999999</c:v>
                </c:pt>
                <c:pt idx="7480">
                  <c:v>13.67</c:v>
                </c:pt>
                <c:pt idx="7481">
                  <c:v>12.382999999999999</c:v>
                </c:pt>
                <c:pt idx="7482">
                  <c:v>10.981999999999999</c:v>
                </c:pt>
                <c:pt idx="7483">
                  <c:v>11.034000000000001</c:v>
                </c:pt>
                <c:pt idx="7484">
                  <c:v>8.6969999999999992</c:v>
                </c:pt>
                <c:pt idx="7485">
                  <c:v>8.1430000000000007</c:v>
                </c:pt>
                <c:pt idx="7486">
                  <c:v>9.0039999999999996</c:v>
                </c:pt>
                <c:pt idx="7487">
                  <c:v>8.8149999999999995</c:v>
                </c:pt>
                <c:pt idx="7488">
                  <c:v>8.375</c:v>
                </c:pt>
                <c:pt idx="7489">
                  <c:v>8.8469999999999995</c:v>
                </c:pt>
                <c:pt idx="7490">
                  <c:v>9.5030000000000001</c:v>
                </c:pt>
                <c:pt idx="7491">
                  <c:v>9.1110000000000007</c:v>
                </c:pt>
                <c:pt idx="7492">
                  <c:v>8.8559999999999999</c:v>
                </c:pt>
                <c:pt idx="7493">
                  <c:v>8.7919999999999998</c:v>
                </c:pt>
                <c:pt idx="7494">
                  <c:v>9.3840000000000003</c:v>
                </c:pt>
                <c:pt idx="7495">
                  <c:v>10.262</c:v>
                </c:pt>
                <c:pt idx="7496">
                  <c:v>10.859</c:v>
                </c:pt>
                <c:pt idx="7497">
                  <c:v>11.871</c:v>
                </c:pt>
                <c:pt idx="7498">
                  <c:v>12.451000000000001</c:v>
                </c:pt>
                <c:pt idx="7499">
                  <c:v>12.058</c:v>
                </c:pt>
                <c:pt idx="7500">
                  <c:v>11.468</c:v>
                </c:pt>
                <c:pt idx="7501">
                  <c:v>10.62</c:v>
                </c:pt>
                <c:pt idx="7502">
                  <c:v>9.3469999999999995</c:v>
                </c:pt>
                <c:pt idx="7503">
                  <c:v>8.9280000000000008</c:v>
                </c:pt>
                <c:pt idx="7504">
                  <c:v>8.5730000000000004</c:v>
                </c:pt>
                <c:pt idx="7505">
                  <c:v>8.016</c:v>
                </c:pt>
                <c:pt idx="7506">
                  <c:v>8.3339999999999996</c:v>
                </c:pt>
                <c:pt idx="7507">
                  <c:v>8.5839999999999996</c:v>
                </c:pt>
                <c:pt idx="7508">
                  <c:v>8.0749999999999993</c:v>
                </c:pt>
                <c:pt idx="7509">
                  <c:v>6.4359999999999999</c:v>
                </c:pt>
                <c:pt idx="7510">
                  <c:v>6.5590000000000002</c:v>
                </c:pt>
                <c:pt idx="7511">
                  <c:v>6.2539999999999996</c:v>
                </c:pt>
                <c:pt idx="7512">
                  <c:v>6.3380000000000001</c:v>
                </c:pt>
                <c:pt idx="7513">
                  <c:v>6.4290000000000003</c:v>
                </c:pt>
                <c:pt idx="7514">
                  <c:v>7.8739999999999997</c:v>
                </c:pt>
                <c:pt idx="7515">
                  <c:v>7.42</c:v>
                </c:pt>
                <c:pt idx="7516">
                  <c:v>7.7329999999999997</c:v>
                </c:pt>
                <c:pt idx="7517">
                  <c:v>7.6929999999999996</c:v>
                </c:pt>
                <c:pt idx="7518">
                  <c:v>7.38</c:v>
                </c:pt>
                <c:pt idx="7519">
                  <c:v>6.6349999999999998</c:v>
                </c:pt>
                <c:pt idx="7520">
                  <c:v>6.5659999999999998</c:v>
                </c:pt>
                <c:pt idx="7521">
                  <c:v>6.5650000000000004</c:v>
                </c:pt>
                <c:pt idx="7522">
                  <c:v>6.556</c:v>
                </c:pt>
                <c:pt idx="7523">
                  <c:v>6.7530000000000001</c:v>
                </c:pt>
                <c:pt idx="7524">
                  <c:v>6.7009999999999996</c:v>
                </c:pt>
                <c:pt idx="7525">
                  <c:v>6.6139999999999999</c:v>
                </c:pt>
                <c:pt idx="7526">
                  <c:v>6.4409999999999998</c:v>
                </c:pt>
                <c:pt idx="7527">
                  <c:v>6.3460000000000001</c:v>
                </c:pt>
                <c:pt idx="7528">
                  <c:v>7.1440000000000001</c:v>
                </c:pt>
                <c:pt idx="7529">
                  <c:v>7.7320000000000002</c:v>
                </c:pt>
                <c:pt idx="7530">
                  <c:v>8.1359999999999992</c:v>
                </c:pt>
                <c:pt idx="7531">
                  <c:v>7.6950000000000003</c:v>
                </c:pt>
                <c:pt idx="7532">
                  <c:v>8.3510000000000009</c:v>
                </c:pt>
                <c:pt idx="7533">
                  <c:v>7.9569999999999999</c:v>
                </c:pt>
                <c:pt idx="7534">
                  <c:v>6.95</c:v>
                </c:pt>
                <c:pt idx="7535">
                  <c:v>7.0380000000000003</c:v>
                </c:pt>
                <c:pt idx="7536">
                  <c:v>7.5529999999999999</c:v>
                </c:pt>
                <c:pt idx="7537">
                  <c:v>7.0190000000000001</c:v>
                </c:pt>
                <c:pt idx="7538">
                  <c:v>6.7850000000000001</c:v>
                </c:pt>
                <c:pt idx="7539">
                  <c:v>8.48</c:v>
                </c:pt>
                <c:pt idx="7540">
                  <c:v>9.8019999999999996</c:v>
                </c:pt>
                <c:pt idx="7541">
                  <c:v>9.6050000000000004</c:v>
                </c:pt>
                <c:pt idx="7542">
                  <c:v>9.5429999999999993</c:v>
                </c:pt>
                <c:pt idx="7543">
                  <c:v>9.5359999999999996</c:v>
                </c:pt>
                <c:pt idx="7544">
                  <c:v>6.835</c:v>
                </c:pt>
                <c:pt idx="7545">
                  <c:v>5.3380000000000001</c:v>
                </c:pt>
                <c:pt idx="7546">
                  <c:v>5.7919999999999998</c:v>
                </c:pt>
                <c:pt idx="7547">
                  <c:v>5.6029999999999998</c:v>
                </c:pt>
                <c:pt idx="7548">
                  <c:v>5.2290000000000001</c:v>
                </c:pt>
                <c:pt idx="7549">
                  <c:v>6.6909999999999998</c:v>
                </c:pt>
                <c:pt idx="7550">
                  <c:v>6.3929999999999998</c:v>
                </c:pt>
                <c:pt idx="7551">
                  <c:v>5.9390000000000001</c:v>
                </c:pt>
                <c:pt idx="7552">
                  <c:v>6.1260000000000003</c:v>
                </c:pt>
                <c:pt idx="7553">
                  <c:v>6.0590000000000002</c:v>
                </c:pt>
                <c:pt idx="7554">
                  <c:v>5.165</c:v>
                </c:pt>
                <c:pt idx="7555">
                  <c:v>5.95</c:v>
                </c:pt>
                <c:pt idx="7556">
                  <c:v>6.5960000000000001</c:v>
                </c:pt>
                <c:pt idx="7557">
                  <c:v>6.7350000000000003</c:v>
                </c:pt>
                <c:pt idx="7558">
                  <c:v>7.6050000000000004</c:v>
                </c:pt>
                <c:pt idx="7559">
                  <c:v>8.3569999999999993</c:v>
                </c:pt>
                <c:pt idx="7560">
                  <c:v>7.782</c:v>
                </c:pt>
                <c:pt idx="7561">
                  <c:v>7.4960000000000004</c:v>
                </c:pt>
                <c:pt idx="7562">
                  <c:v>8.032</c:v>
                </c:pt>
                <c:pt idx="7563">
                  <c:v>8.1590000000000007</c:v>
                </c:pt>
                <c:pt idx="7564">
                  <c:v>8.4109999999999996</c:v>
                </c:pt>
                <c:pt idx="7565">
                  <c:v>9.0679999999999996</c:v>
                </c:pt>
                <c:pt idx="7566">
                  <c:v>9.3450000000000006</c:v>
                </c:pt>
                <c:pt idx="7567">
                  <c:v>9.0210000000000008</c:v>
                </c:pt>
                <c:pt idx="7568">
                  <c:v>9.0619999999999994</c:v>
                </c:pt>
                <c:pt idx="7569">
                  <c:v>9.0749999999999993</c:v>
                </c:pt>
                <c:pt idx="7570">
                  <c:v>8.6440000000000001</c:v>
                </c:pt>
                <c:pt idx="7571">
                  <c:v>8.3819999999999997</c:v>
                </c:pt>
                <c:pt idx="7572">
                  <c:v>8.0869999999999997</c:v>
                </c:pt>
                <c:pt idx="7573">
                  <c:v>7.7830000000000004</c:v>
                </c:pt>
                <c:pt idx="7574">
                  <c:v>7.1660000000000004</c:v>
                </c:pt>
                <c:pt idx="7575">
                  <c:v>7.1680000000000001</c:v>
                </c:pt>
                <c:pt idx="7576">
                  <c:v>7.0810000000000004</c:v>
                </c:pt>
                <c:pt idx="7577">
                  <c:v>7.0720000000000001</c:v>
                </c:pt>
                <c:pt idx="7578">
                  <c:v>6.6189999999999998</c:v>
                </c:pt>
                <c:pt idx="7579">
                  <c:v>7.6509999999999998</c:v>
                </c:pt>
                <c:pt idx="7580">
                  <c:v>8.1280000000000001</c:v>
                </c:pt>
                <c:pt idx="7581">
                  <c:v>8.0449999999999999</c:v>
                </c:pt>
                <c:pt idx="7582">
                  <c:v>8.0510000000000002</c:v>
                </c:pt>
                <c:pt idx="7583">
                  <c:v>8.6430000000000007</c:v>
                </c:pt>
                <c:pt idx="7584">
                  <c:v>9.0549999999999997</c:v>
                </c:pt>
                <c:pt idx="7585">
                  <c:v>8.1910000000000007</c:v>
                </c:pt>
                <c:pt idx="7586">
                  <c:v>7.9740000000000002</c:v>
                </c:pt>
                <c:pt idx="7587">
                  <c:v>7.7510000000000003</c:v>
                </c:pt>
                <c:pt idx="7588">
                  <c:v>7.3120000000000003</c:v>
                </c:pt>
                <c:pt idx="7589">
                  <c:v>7.3090000000000002</c:v>
                </c:pt>
                <c:pt idx="7590">
                  <c:v>7.1269999999999998</c:v>
                </c:pt>
                <c:pt idx="7591">
                  <c:v>7.4779999999999998</c:v>
                </c:pt>
                <c:pt idx="7592">
                  <c:v>7.452</c:v>
                </c:pt>
                <c:pt idx="7593">
                  <c:v>7.2370000000000001</c:v>
                </c:pt>
                <c:pt idx="7594">
                  <c:v>5.9729999999999999</c:v>
                </c:pt>
                <c:pt idx="7595">
                  <c:v>6.3419999999999996</c:v>
                </c:pt>
                <c:pt idx="7596">
                  <c:v>5.89</c:v>
                </c:pt>
                <c:pt idx="7597">
                  <c:v>6.2380000000000004</c:v>
                </c:pt>
                <c:pt idx="7598">
                  <c:v>6.2530000000000001</c:v>
                </c:pt>
                <c:pt idx="7599">
                  <c:v>6.7270000000000003</c:v>
                </c:pt>
                <c:pt idx="7600">
                  <c:v>6.976</c:v>
                </c:pt>
                <c:pt idx="7601">
                  <c:v>7.3380000000000001</c:v>
                </c:pt>
                <c:pt idx="7602">
                  <c:v>8.02</c:v>
                </c:pt>
                <c:pt idx="7603">
                  <c:v>8.8040000000000003</c:v>
                </c:pt>
                <c:pt idx="7604">
                  <c:v>7.8490000000000002</c:v>
                </c:pt>
                <c:pt idx="7605">
                  <c:v>7.37</c:v>
                </c:pt>
                <c:pt idx="7606">
                  <c:v>7.1779999999999999</c:v>
                </c:pt>
                <c:pt idx="7607">
                  <c:v>6.4649999999999999</c:v>
                </c:pt>
                <c:pt idx="7608">
                  <c:v>5.8120000000000003</c:v>
                </c:pt>
                <c:pt idx="7609">
                  <c:v>9.7940000000000005</c:v>
                </c:pt>
                <c:pt idx="7610">
                  <c:v>11.959</c:v>
                </c:pt>
                <c:pt idx="7611">
                  <c:v>13.99</c:v>
                </c:pt>
                <c:pt idx="7612">
                  <c:v>15.090999999999999</c:v>
                </c:pt>
                <c:pt idx="7613">
                  <c:v>16.439</c:v>
                </c:pt>
                <c:pt idx="7614">
                  <c:v>14.42</c:v>
                </c:pt>
                <c:pt idx="7615">
                  <c:v>13.021000000000001</c:v>
                </c:pt>
                <c:pt idx="7616">
                  <c:v>11.742000000000001</c:v>
                </c:pt>
                <c:pt idx="7617">
                  <c:v>10.912000000000001</c:v>
                </c:pt>
                <c:pt idx="7618">
                  <c:v>10.035</c:v>
                </c:pt>
                <c:pt idx="7619">
                  <c:v>10.986000000000001</c:v>
                </c:pt>
                <c:pt idx="7620">
                  <c:v>12.114000000000001</c:v>
                </c:pt>
                <c:pt idx="7621">
                  <c:v>12.526</c:v>
                </c:pt>
                <c:pt idx="7622">
                  <c:v>12.712</c:v>
                </c:pt>
                <c:pt idx="7623">
                  <c:v>12.909000000000001</c:v>
                </c:pt>
                <c:pt idx="7624">
                  <c:v>12.063000000000001</c:v>
                </c:pt>
                <c:pt idx="7625">
                  <c:v>11.298999999999999</c:v>
                </c:pt>
                <c:pt idx="7626">
                  <c:v>10.662000000000001</c:v>
                </c:pt>
                <c:pt idx="7627">
                  <c:v>10.507999999999999</c:v>
                </c:pt>
                <c:pt idx="7628">
                  <c:v>10.43</c:v>
                </c:pt>
                <c:pt idx="7629">
                  <c:v>9.532</c:v>
                </c:pt>
                <c:pt idx="7630">
                  <c:v>9.2509999999999994</c:v>
                </c:pt>
                <c:pt idx="7631">
                  <c:v>9.0549999999999997</c:v>
                </c:pt>
                <c:pt idx="7632">
                  <c:v>8.7140000000000004</c:v>
                </c:pt>
                <c:pt idx="7633">
                  <c:v>7.9619999999999997</c:v>
                </c:pt>
                <c:pt idx="7634">
                  <c:v>6.7919999999999998</c:v>
                </c:pt>
                <c:pt idx="7635">
                  <c:v>6.72</c:v>
                </c:pt>
                <c:pt idx="7636">
                  <c:v>7.4020000000000001</c:v>
                </c:pt>
                <c:pt idx="7637">
                  <c:v>7.7130000000000001</c:v>
                </c:pt>
                <c:pt idx="7638">
                  <c:v>7.6189999999999998</c:v>
                </c:pt>
                <c:pt idx="7639">
                  <c:v>9.0050000000000008</c:v>
                </c:pt>
                <c:pt idx="7640">
                  <c:v>9.1999999999999993</c:v>
                </c:pt>
                <c:pt idx="7641">
                  <c:v>9.2200000000000006</c:v>
                </c:pt>
                <c:pt idx="7642">
                  <c:v>9.1880000000000006</c:v>
                </c:pt>
                <c:pt idx="7643">
                  <c:v>9.7899999999999991</c:v>
                </c:pt>
                <c:pt idx="7644">
                  <c:v>9.4779999999999998</c:v>
                </c:pt>
                <c:pt idx="7645">
                  <c:v>9.5619999999999994</c:v>
                </c:pt>
                <c:pt idx="7646">
                  <c:v>9.1470000000000002</c:v>
                </c:pt>
                <c:pt idx="7647">
                  <c:v>8.9179999999999993</c:v>
                </c:pt>
                <c:pt idx="7648">
                  <c:v>9.3559999999999999</c:v>
                </c:pt>
                <c:pt idx="7649">
                  <c:v>10.090999999999999</c:v>
                </c:pt>
                <c:pt idx="7650">
                  <c:v>9.9529999999999994</c:v>
                </c:pt>
                <c:pt idx="7651">
                  <c:v>10.913</c:v>
                </c:pt>
                <c:pt idx="7652">
                  <c:v>11.090999999999999</c:v>
                </c:pt>
                <c:pt idx="7653">
                  <c:v>10.61</c:v>
                </c:pt>
                <c:pt idx="7654">
                  <c:v>10.398</c:v>
                </c:pt>
                <c:pt idx="7655">
                  <c:v>10.198</c:v>
                </c:pt>
                <c:pt idx="7656">
                  <c:v>8.7430000000000003</c:v>
                </c:pt>
                <c:pt idx="7657">
                  <c:v>9.3460000000000001</c:v>
                </c:pt>
                <c:pt idx="7658">
                  <c:v>9.74</c:v>
                </c:pt>
                <c:pt idx="7659">
                  <c:v>9.5969999999999995</c:v>
                </c:pt>
                <c:pt idx="7660">
                  <c:v>9.6300000000000008</c:v>
                </c:pt>
                <c:pt idx="7661">
                  <c:v>10.103</c:v>
                </c:pt>
                <c:pt idx="7662">
                  <c:v>9.2289999999999992</c:v>
                </c:pt>
                <c:pt idx="7663">
                  <c:v>8.6530000000000005</c:v>
                </c:pt>
                <c:pt idx="7664">
                  <c:v>7.5910000000000002</c:v>
                </c:pt>
                <c:pt idx="7665">
                  <c:v>7.0720000000000001</c:v>
                </c:pt>
                <c:pt idx="7666">
                  <c:v>6.8070000000000004</c:v>
                </c:pt>
                <c:pt idx="7667">
                  <c:v>6.782</c:v>
                </c:pt>
                <c:pt idx="7668">
                  <c:v>7.2210000000000001</c:v>
                </c:pt>
                <c:pt idx="7669">
                  <c:v>8.032</c:v>
                </c:pt>
                <c:pt idx="7670">
                  <c:v>7.9029999999999996</c:v>
                </c:pt>
                <c:pt idx="7671">
                  <c:v>7.9269999999999996</c:v>
                </c:pt>
                <c:pt idx="7672">
                  <c:v>8.7349999999999994</c:v>
                </c:pt>
                <c:pt idx="7673">
                  <c:v>8.0879999999999992</c:v>
                </c:pt>
                <c:pt idx="7674">
                  <c:v>6.9349999999999996</c:v>
                </c:pt>
                <c:pt idx="7675">
                  <c:v>7.1589999999999998</c:v>
                </c:pt>
                <c:pt idx="7676">
                  <c:v>6.8730000000000002</c:v>
                </c:pt>
                <c:pt idx="7677">
                  <c:v>6.7729999999999997</c:v>
                </c:pt>
                <c:pt idx="7678">
                  <c:v>6.6029999999999998</c:v>
                </c:pt>
                <c:pt idx="7679">
                  <c:v>7.0220000000000002</c:v>
                </c:pt>
                <c:pt idx="7680">
                  <c:v>7.452</c:v>
                </c:pt>
                <c:pt idx="7681">
                  <c:v>8.218</c:v>
                </c:pt>
                <c:pt idx="7682">
                  <c:v>7.9320000000000004</c:v>
                </c:pt>
                <c:pt idx="7683">
                  <c:v>8.5960000000000001</c:v>
                </c:pt>
                <c:pt idx="7684">
                  <c:v>10.102</c:v>
                </c:pt>
                <c:pt idx="7685">
                  <c:v>11.423</c:v>
                </c:pt>
                <c:pt idx="7686">
                  <c:v>11.63</c:v>
                </c:pt>
                <c:pt idx="7687">
                  <c:v>11.87</c:v>
                </c:pt>
                <c:pt idx="7688">
                  <c:v>12.502000000000001</c:v>
                </c:pt>
                <c:pt idx="7689">
                  <c:v>13.156000000000001</c:v>
                </c:pt>
                <c:pt idx="7690">
                  <c:v>12.413</c:v>
                </c:pt>
                <c:pt idx="7691">
                  <c:v>11.7</c:v>
                </c:pt>
                <c:pt idx="7692">
                  <c:v>11.561</c:v>
                </c:pt>
                <c:pt idx="7693">
                  <c:v>11.46</c:v>
                </c:pt>
                <c:pt idx="7694">
                  <c:v>10.478999999999999</c:v>
                </c:pt>
                <c:pt idx="7695">
                  <c:v>10.089</c:v>
                </c:pt>
                <c:pt idx="7696">
                  <c:v>10.662000000000001</c:v>
                </c:pt>
                <c:pt idx="7697">
                  <c:v>10.635</c:v>
                </c:pt>
                <c:pt idx="7698">
                  <c:v>9.9969999999999999</c:v>
                </c:pt>
                <c:pt idx="7699">
                  <c:v>10.510999999999999</c:v>
                </c:pt>
                <c:pt idx="7700">
                  <c:v>10.321999999999999</c:v>
                </c:pt>
                <c:pt idx="7701">
                  <c:v>9.9580000000000002</c:v>
                </c:pt>
                <c:pt idx="7702">
                  <c:v>9.7010000000000005</c:v>
                </c:pt>
                <c:pt idx="7703">
                  <c:v>10.048999999999999</c:v>
                </c:pt>
                <c:pt idx="7704">
                  <c:v>10.678000000000001</c:v>
                </c:pt>
                <c:pt idx="7705">
                  <c:v>10.432</c:v>
                </c:pt>
                <c:pt idx="7706">
                  <c:v>11.159000000000001</c:v>
                </c:pt>
                <c:pt idx="7707">
                  <c:v>12.192</c:v>
                </c:pt>
                <c:pt idx="7708">
                  <c:v>13.49</c:v>
                </c:pt>
                <c:pt idx="7709">
                  <c:v>15.795</c:v>
                </c:pt>
                <c:pt idx="7710">
                  <c:v>17.39</c:v>
                </c:pt>
                <c:pt idx="7711">
                  <c:v>18.206</c:v>
                </c:pt>
                <c:pt idx="7712">
                  <c:v>17.808</c:v>
                </c:pt>
                <c:pt idx="7713">
                  <c:v>17.422000000000001</c:v>
                </c:pt>
                <c:pt idx="7714">
                  <c:v>15.958</c:v>
                </c:pt>
                <c:pt idx="7715">
                  <c:v>15.401</c:v>
                </c:pt>
                <c:pt idx="7716">
                  <c:v>15.188000000000001</c:v>
                </c:pt>
                <c:pt idx="7717">
                  <c:v>15.505000000000001</c:v>
                </c:pt>
                <c:pt idx="7718">
                  <c:v>15.090999999999999</c:v>
                </c:pt>
                <c:pt idx="7719">
                  <c:v>12.917</c:v>
                </c:pt>
                <c:pt idx="7720">
                  <c:v>12.954000000000001</c:v>
                </c:pt>
                <c:pt idx="7721">
                  <c:v>12.343999999999999</c:v>
                </c:pt>
                <c:pt idx="7722">
                  <c:v>12.858000000000001</c:v>
                </c:pt>
                <c:pt idx="7723">
                  <c:v>13.731</c:v>
                </c:pt>
                <c:pt idx="7724">
                  <c:v>16.98</c:v>
                </c:pt>
                <c:pt idx="7725">
                  <c:v>16.664999999999999</c:v>
                </c:pt>
                <c:pt idx="7726">
                  <c:v>16.754999999999999</c:v>
                </c:pt>
                <c:pt idx="7727">
                  <c:v>15.741</c:v>
                </c:pt>
                <c:pt idx="7728">
                  <c:v>14.59</c:v>
                </c:pt>
                <c:pt idx="7729">
                  <c:v>11.919</c:v>
                </c:pt>
                <c:pt idx="7730">
                  <c:v>12.856</c:v>
                </c:pt>
                <c:pt idx="7731">
                  <c:v>12.244</c:v>
                </c:pt>
                <c:pt idx="7732">
                  <c:v>12.912000000000001</c:v>
                </c:pt>
                <c:pt idx="7733">
                  <c:v>12.595000000000001</c:v>
                </c:pt>
                <c:pt idx="7734">
                  <c:v>13.506</c:v>
                </c:pt>
                <c:pt idx="7735">
                  <c:v>12.105</c:v>
                </c:pt>
                <c:pt idx="7736">
                  <c:v>12.391999999999999</c:v>
                </c:pt>
                <c:pt idx="7737">
                  <c:v>11.592000000000001</c:v>
                </c:pt>
                <c:pt idx="7738">
                  <c:v>12.273999999999999</c:v>
                </c:pt>
                <c:pt idx="7739">
                  <c:v>13.932</c:v>
                </c:pt>
                <c:pt idx="7740">
                  <c:v>15.375999999999999</c:v>
                </c:pt>
                <c:pt idx="7741">
                  <c:v>15.965</c:v>
                </c:pt>
                <c:pt idx="7742">
                  <c:v>17.712</c:v>
                </c:pt>
                <c:pt idx="7743">
                  <c:v>17.145</c:v>
                </c:pt>
                <c:pt idx="7744">
                  <c:v>15.266</c:v>
                </c:pt>
                <c:pt idx="7745">
                  <c:v>13.712999999999999</c:v>
                </c:pt>
                <c:pt idx="7746">
                  <c:v>12.962</c:v>
                </c:pt>
                <c:pt idx="7747">
                  <c:v>11.51</c:v>
                </c:pt>
                <c:pt idx="7748">
                  <c:v>12.231</c:v>
                </c:pt>
                <c:pt idx="7749">
                  <c:v>12.048</c:v>
                </c:pt>
                <c:pt idx="7750">
                  <c:v>12.715999999999999</c:v>
                </c:pt>
                <c:pt idx="7751">
                  <c:v>13.118</c:v>
                </c:pt>
                <c:pt idx="7752">
                  <c:v>13.116</c:v>
                </c:pt>
                <c:pt idx="7753">
                  <c:v>12.611000000000001</c:v>
                </c:pt>
                <c:pt idx="7754">
                  <c:v>11.497999999999999</c:v>
                </c:pt>
                <c:pt idx="7755">
                  <c:v>11.808999999999999</c:v>
                </c:pt>
                <c:pt idx="7756">
                  <c:v>11.625</c:v>
                </c:pt>
                <c:pt idx="7757">
                  <c:v>11.475</c:v>
                </c:pt>
                <c:pt idx="7758">
                  <c:v>11.739000000000001</c:v>
                </c:pt>
                <c:pt idx="7759">
                  <c:v>12.5</c:v>
                </c:pt>
                <c:pt idx="7760">
                  <c:v>11.331</c:v>
                </c:pt>
                <c:pt idx="7761">
                  <c:v>10.78</c:v>
                </c:pt>
                <c:pt idx="7762">
                  <c:v>10.067</c:v>
                </c:pt>
                <c:pt idx="7763">
                  <c:v>9.391</c:v>
                </c:pt>
                <c:pt idx="7764">
                  <c:v>8.4870000000000001</c:v>
                </c:pt>
                <c:pt idx="7765">
                  <c:v>8.0630000000000006</c:v>
                </c:pt>
                <c:pt idx="7766">
                  <c:v>7.6719999999999997</c:v>
                </c:pt>
                <c:pt idx="7767">
                  <c:v>7.9260000000000002</c:v>
                </c:pt>
                <c:pt idx="7768">
                  <c:v>8.1790000000000003</c:v>
                </c:pt>
                <c:pt idx="7769">
                  <c:v>7.5960000000000001</c:v>
                </c:pt>
                <c:pt idx="7770">
                  <c:v>7.6349999999999998</c:v>
                </c:pt>
                <c:pt idx="7771">
                  <c:v>7.7569999999999997</c:v>
                </c:pt>
                <c:pt idx="7772">
                  <c:v>7.66</c:v>
                </c:pt>
                <c:pt idx="7773">
                  <c:v>7.157</c:v>
                </c:pt>
                <c:pt idx="7774">
                  <c:v>7.1349999999999998</c:v>
                </c:pt>
                <c:pt idx="7775">
                  <c:v>6.9989999999999997</c:v>
                </c:pt>
                <c:pt idx="7776">
                  <c:v>6.8410000000000002</c:v>
                </c:pt>
                <c:pt idx="7777">
                  <c:v>6.923</c:v>
                </c:pt>
                <c:pt idx="7778">
                  <c:v>6.9960000000000004</c:v>
                </c:pt>
                <c:pt idx="7779">
                  <c:v>7.88</c:v>
                </c:pt>
                <c:pt idx="7780">
                  <c:v>9.0030000000000001</c:v>
                </c:pt>
                <c:pt idx="7781">
                  <c:v>9.2010000000000005</c:v>
                </c:pt>
                <c:pt idx="7782">
                  <c:v>9.6170000000000009</c:v>
                </c:pt>
                <c:pt idx="7783">
                  <c:v>9.5909999999999993</c:v>
                </c:pt>
                <c:pt idx="7784">
                  <c:v>9.2620000000000005</c:v>
                </c:pt>
                <c:pt idx="7785">
                  <c:v>8.4120000000000008</c:v>
                </c:pt>
                <c:pt idx="7786">
                  <c:v>8.5709999999999997</c:v>
                </c:pt>
                <c:pt idx="7787">
                  <c:v>7.68</c:v>
                </c:pt>
                <c:pt idx="7788">
                  <c:v>7.6859999999999999</c:v>
                </c:pt>
                <c:pt idx="7789">
                  <c:v>7.1740000000000004</c:v>
                </c:pt>
                <c:pt idx="7790">
                  <c:v>7.133</c:v>
                </c:pt>
                <c:pt idx="7791">
                  <c:v>6.4749999999999996</c:v>
                </c:pt>
                <c:pt idx="7792">
                  <c:v>6.7679999999999998</c:v>
                </c:pt>
                <c:pt idx="7793">
                  <c:v>6.5860000000000003</c:v>
                </c:pt>
                <c:pt idx="7794">
                  <c:v>7.9889999999999999</c:v>
                </c:pt>
                <c:pt idx="7795">
                  <c:v>8.1370000000000005</c:v>
                </c:pt>
                <c:pt idx="7796">
                  <c:v>8.6340000000000003</c:v>
                </c:pt>
                <c:pt idx="7797">
                  <c:v>9.0289999999999999</c:v>
                </c:pt>
                <c:pt idx="7798">
                  <c:v>9.5020000000000007</c:v>
                </c:pt>
                <c:pt idx="7799">
                  <c:v>9.3149999999999995</c:v>
                </c:pt>
                <c:pt idx="7800">
                  <c:v>10.404</c:v>
                </c:pt>
                <c:pt idx="7801">
                  <c:v>10.788</c:v>
                </c:pt>
                <c:pt idx="7802">
                  <c:v>10.667999999999999</c:v>
                </c:pt>
                <c:pt idx="7803">
                  <c:v>10.387</c:v>
                </c:pt>
                <c:pt idx="7804">
                  <c:v>9.2140000000000004</c:v>
                </c:pt>
                <c:pt idx="7805">
                  <c:v>8.4320000000000004</c:v>
                </c:pt>
                <c:pt idx="7806">
                  <c:v>7.9950000000000001</c:v>
                </c:pt>
                <c:pt idx="7807">
                  <c:v>8.1229999999999993</c:v>
                </c:pt>
                <c:pt idx="7808">
                  <c:v>7.718</c:v>
                </c:pt>
                <c:pt idx="7809">
                  <c:v>8.0679999999999996</c:v>
                </c:pt>
                <c:pt idx="7810">
                  <c:v>7.548</c:v>
                </c:pt>
                <c:pt idx="7811">
                  <c:v>7.8239999999999998</c:v>
                </c:pt>
                <c:pt idx="7812">
                  <c:v>7.7080000000000002</c:v>
                </c:pt>
                <c:pt idx="7813">
                  <c:v>7.923</c:v>
                </c:pt>
                <c:pt idx="7814">
                  <c:v>8.0939999999999994</c:v>
                </c:pt>
                <c:pt idx="7815">
                  <c:v>9.0020000000000007</c:v>
                </c:pt>
                <c:pt idx="7816">
                  <c:v>9.5299999999999994</c:v>
                </c:pt>
                <c:pt idx="7817">
                  <c:v>10.117000000000001</c:v>
                </c:pt>
                <c:pt idx="7818">
                  <c:v>10.595000000000001</c:v>
                </c:pt>
                <c:pt idx="7819">
                  <c:v>11.025</c:v>
                </c:pt>
                <c:pt idx="7820">
                  <c:v>9.8930000000000007</c:v>
                </c:pt>
                <c:pt idx="7821">
                  <c:v>9.5920000000000005</c:v>
                </c:pt>
                <c:pt idx="7822">
                  <c:v>8.4659999999999993</c:v>
                </c:pt>
                <c:pt idx="7823">
                  <c:v>8.51</c:v>
                </c:pt>
                <c:pt idx="7824">
                  <c:v>7.5</c:v>
                </c:pt>
                <c:pt idx="7825">
                  <c:v>7.6829999999999998</c:v>
                </c:pt>
                <c:pt idx="7826">
                  <c:v>7.2560000000000002</c:v>
                </c:pt>
                <c:pt idx="7827">
                  <c:v>7.6920000000000002</c:v>
                </c:pt>
                <c:pt idx="7828">
                  <c:v>7.59</c:v>
                </c:pt>
                <c:pt idx="7829">
                  <c:v>7.3630000000000004</c:v>
                </c:pt>
                <c:pt idx="7830">
                  <c:v>7.3230000000000004</c:v>
                </c:pt>
                <c:pt idx="7831">
                  <c:v>7.109</c:v>
                </c:pt>
                <c:pt idx="7832">
                  <c:v>8.4529999999999994</c:v>
                </c:pt>
                <c:pt idx="7833">
                  <c:v>7.851</c:v>
                </c:pt>
                <c:pt idx="7834">
                  <c:v>10.884</c:v>
                </c:pt>
                <c:pt idx="7835">
                  <c:v>12.095000000000001</c:v>
                </c:pt>
                <c:pt idx="7836">
                  <c:v>12.231999999999999</c:v>
                </c:pt>
                <c:pt idx="7837">
                  <c:v>11.72</c:v>
                </c:pt>
                <c:pt idx="7838">
                  <c:v>13.026</c:v>
                </c:pt>
                <c:pt idx="7839">
                  <c:v>11.935</c:v>
                </c:pt>
                <c:pt idx="7840">
                  <c:v>12.273999999999999</c:v>
                </c:pt>
                <c:pt idx="7841">
                  <c:v>13.132999999999999</c:v>
                </c:pt>
                <c:pt idx="7842">
                  <c:v>12.644</c:v>
                </c:pt>
                <c:pt idx="7843">
                  <c:v>11.973000000000001</c:v>
                </c:pt>
                <c:pt idx="7844">
                  <c:v>12.507</c:v>
                </c:pt>
                <c:pt idx="7845">
                  <c:v>11.363</c:v>
                </c:pt>
                <c:pt idx="7846">
                  <c:v>11.334</c:v>
                </c:pt>
                <c:pt idx="7847">
                  <c:v>11.43</c:v>
                </c:pt>
                <c:pt idx="7848">
                  <c:v>11.678000000000001</c:v>
                </c:pt>
                <c:pt idx="7849">
                  <c:v>10.7</c:v>
                </c:pt>
                <c:pt idx="7850">
                  <c:v>11.358000000000001</c:v>
                </c:pt>
                <c:pt idx="7851">
                  <c:v>10.561</c:v>
                </c:pt>
                <c:pt idx="7852">
                  <c:v>10.335000000000001</c:v>
                </c:pt>
                <c:pt idx="7853">
                  <c:v>10.904999999999999</c:v>
                </c:pt>
                <c:pt idx="7854">
                  <c:v>12.012</c:v>
                </c:pt>
                <c:pt idx="7855">
                  <c:v>11.912000000000001</c:v>
                </c:pt>
                <c:pt idx="7856">
                  <c:v>12.2</c:v>
                </c:pt>
                <c:pt idx="7857">
                  <c:v>12.016999999999999</c:v>
                </c:pt>
                <c:pt idx="7858">
                  <c:v>11.634</c:v>
                </c:pt>
                <c:pt idx="7859">
                  <c:v>9.9280000000000008</c:v>
                </c:pt>
                <c:pt idx="7860">
                  <c:v>9.7780000000000005</c:v>
                </c:pt>
                <c:pt idx="7861">
                  <c:v>10.404999999999999</c:v>
                </c:pt>
                <c:pt idx="7862">
                  <c:v>11.365</c:v>
                </c:pt>
                <c:pt idx="7863">
                  <c:v>11.324999999999999</c:v>
                </c:pt>
                <c:pt idx="7864">
                  <c:v>12.614000000000001</c:v>
                </c:pt>
                <c:pt idx="7865">
                  <c:v>12.976000000000001</c:v>
                </c:pt>
                <c:pt idx="7866">
                  <c:v>12.401</c:v>
                </c:pt>
                <c:pt idx="7867">
                  <c:v>11.704000000000001</c:v>
                </c:pt>
                <c:pt idx="7868">
                  <c:v>11.262</c:v>
                </c:pt>
                <c:pt idx="7869">
                  <c:v>10.47</c:v>
                </c:pt>
                <c:pt idx="7870">
                  <c:v>10.474</c:v>
                </c:pt>
                <c:pt idx="7871">
                  <c:v>11.959</c:v>
                </c:pt>
                <c:pt idx="7872">
                  <c:v>11.708</c:v>
                </c:pt>
                <c:pt idx="7873">
                  <c:v>11.423999999999999</c:v>
                </c:pt>
                <c:pt idx="7874">
                  <c:v>10.803000000000001</c:v>
                </c:pt>
                <c:pt idx="7875">
                  <c:v>9.9510000000000005</c:v>
                </c:pt>
                <c:pt idx="7876">
                  <c:v>7.9470000000000001</c:v>
                </c:pt>
                <c:pt idx="7877">
                  <c:v>8.3490000000000002</c:v>
                </c:pt>
                <c:pt idx="7878">
                  <c:v>8.0890000000000004</c:v>
                </c:pt>
                <c:pt idx="7879">
                  <c:v>9.0589999999999993</c:v>
                </c:pt>
                <c:pt idx="7880">
                  <c:v>9.1660000000000004</c:v>
                </c:pt>
                <c:pt idx="7881">
                  <c:v>9.7279999999999998</c:v>
                </c:pt>
                <c:pt idx="7882">
                  <c:v>9.0169999999999995</c:v>
                </c:pt>
                <c:pt idx="7883">
                  <c:v>9.4019999999999992</c:v>
                </c:pt>
                <c:pt idx="7884">
                  <c:v>8.8149999999999995</c:v>
                </c:pt>
                <c:pt idx="7885">
                  <c:v>8.859</c:v>
                </c:pt>
                <c:pt idx="7886">
                  <c:v>8.6869999999999994</c:v>
                </c:pt>
                <c:pt idx="7887">
                  <c:v>9.3659999999999997</c:v>
                </c:pt>
                <c:pt idx="7888">
                  <c:v>10.859</c:v>
                </c:pt>
                <c:pt idx="7889">
                  <c:v>12.18</c:v>
                </c:pt>
                <c:pt idx="7890">
                  <c:v>12.618</c:v>
                </c:pt>
                <c:pt idx="7891">
                  <c:v>13.098000000000001</c:v>
                </c:pt>
                <c:pt idx="7892">
                  <c:v>13.247</c:v>
                </c:pt>
                <c:pt idx="7893">
                  <c:v>12.545</c:v>
                </c:pt>
                <c:pt idx="7894">
                  <c:v>13.326000000000001</c:v>
                </c:pt>
                <c:pt idx="7895">
                  <c:v>13.026999999999999</c:v>
                </c:pt>
                <c:pt idx="7896">
                  <c:v>13.425000000000001</c:v>
                </c:pt>
                <c:pt idx="7897">
                  <c:v>13.724</c:v>
                </c:pt>
                <c:pt idx="7898">
                  <c:v>13.61</c:v>
                </c:pt>
                <c:pt idx="7899">
                  <c:v>10.871</c:v>
                </c:pt>
                <c:pt idx="7900">
                  <c:v>11.035</c:v>
                </c:pt>
                <c:pt idx="7901">
                  <c:v>10.705</c:v>
                </c:pt>
                <c:pt idx="7902">
                  <c:v>10.275</c:v>
                </c:pt>
                <c:pt idx="7903">
                  <c:v>9.66</c:v>
                </c:pt>
                <c:pt idx="7904">
                  <c:v>10.087</c:v>
                </c:pt>
                <c:pt idx="7905">
                  <c:v>9.5679999999999996</c:v>
                </c:pt>
                <c:pt idx="7906">
                  <c:v>8.5950000000000006</c:v>
                </c:pt>
                <c:pt idx="7907">
                  <c:v>7.9720000000000004</c:v>
                </c:pt>
                <c:pt idx="7908">
                  <c:v>8.7910000000000004</c:v>
                </c:pt>
                <c:pt idx="7909">
                  <c:v>7.6449999999999996</c:v>
                </c:pt>
                <c:pt idx="7910">
                  <c:v>7.0839999999999996</c:v>
                </c:pt>
                <c:pt idx="7911">
                  <c:v>7.2050000000000001</c:v>
                </c:pt>
                <c:pt idx="7912">
                  <c:v>7.0860000000000003</c:v>
                </c:pt>
                <c:pt idx="7913">
                  <c:v>5.9409999999999998</c:v>
                </c:pt>
                <c:pt idx="7914">
                  <c:v>5.9279999999999999</c:v>
                </c:pt>
                <c:pt idx="7915">
                  <c:v>5.91</c:v>
                </c:pt>
                <c:pt idx="7916">
                  <c:v>6.133</c:v>
                </c:pt>
                <c:pt idx="7917">
                  <c:v>6.298</c:v>
                </c:pt>
                <c:pt idx="7918">
                  <c:v>6.234</c:v>
                </c:pt>
                <c:pt idx="7919">
                  <c:v>7.1689999999999996</c:v>
                </c:pt>
                <c:pt idx="7920">
                  <c:v>7.4180000000000001</c:v>
                </c:pt>
                <c:pt idx="7921">
                  <c:v>7.6269999999999998</c:v>
                </c:pt>
                <c:pt idx="7922">
                  <c:v>7.8159999999999998</c:v>
                </c:pt>
                <c:pt idx="7923">
                  <c:v>8.1509999999999998</c:v>
                </c:pt>
                <c:pt idx="7924">
                  <c:v>8.8059999999999992</c:v>
                </c:pt>
                <c:pt idx="7925">
                  <c:v>9.7530000000000001</c:v>
                </c:pt>
                <c:pt idx="7926">
                  <c:v>9.14</c:v>
                </c:pt>
                <c:pt idx="7927">
                  <c:v>8.8450000000000006</c:v>
                </c:pt>
                <c:pt idx="7928">
                  <c:v>8.6880000000000006</c:v>
                </c:pt>
                <c:pt idx="7929">
                  <c:v>8.1660000000000004</c:v>
                </c:pt>
                <c:pt idx="7930">
                  <c:v>6.8650000000000002</c:v>
                </c:pt>
                <c:pt idx="7931">
                  <c:v>7.0339999999999998</c:v>
                </c:pt>
                <c:pt idx="7932">
                  <c:v>7.0209999999999999</c:v>
                </c:pt>
                <c:pt idx="7933">
                  <c:v>6.61</c:v>
                </c:pt>
                <c:pt idx="7934">
                  <c:v>7.0129999999999999</c:v>
                </c:pt>
                <c:pt idx="7935">
                  <c:v>7.4130000000000003</c:v>
                </c:pt>
                <c:pt idx="7936">
                  <c:v>8.0670000000000002</c:v>
                </c:pt>
                <c:pt idx="7937">
                  <c:v>8.4710000000000001</c:v>
                </c:pt>
                <c:pt idx="7938">
                  <c:v>8.5709999999999997</c:v>
                </c:pt>
                <c:pt idx="7939">
                  <c:v>7.8019999999999996</c:v>
                </c:pt>
                <c:pt idx="7940">
                  <c:v>8.2330000000000005</c:v>
                </c:pt>
                <c:pt idx="7941">
                  <c:v>7.0819999999999999</c:v>
                </c:pt>
                <c:pt idx="7942">
                  <c:v>6.6660000000000004</c:v>
                </c:pt>
                <c:pt idx="7943">
                  <c:v>6.3680000000000003</c:v>
                </c:pt>
                <c:pt idx="7944">
                  <c:v>6.0670000000000002</c:v>
                </c:pt>
                <c:pt idx="7945">
                  <c:v>6.335</c:v>
                </c:pt>
                <c:pt idx="7946">
                  <c:v>6.7830000000000004</c:v>
                </c:pt>
                <c:pt idx="7947">
                  <c:v>7.1849999999999996</c:v>
                </c:pt>
                <c:pt idx="7948">
                  <c:v>7.2220000000000004</c:v>
                </c:pt>
                <c:pt idx="7949">
                  <c:v>8.3759999999999994</c:v>
                </c:pt>
                <c:pt idx="7950">
                  <c:v>8.2230000000000008</c:v>
                </c:pt>
                <c:pt idx="7951">
                  <c:v>8.2929999999999993</c:v>
                </c:pt>
                <c:pt idx="7952">
                  <c:v>8.9770000000000003</c:v>
                </c:pt>
                <c:pt idx="7953">
                  <c:v>9.5090000000000003</c:v>
                </c:pt>
                <c:pt idx="7954">
                  <c:v>10.369</c:v>
                </c:pt>
                <c:pt idx="7955">
                  <c:v>11.308999999999999</c:v>
                </c:pt>
                <c:pt idx="7956">
                  <c:v>11.428000000000001</c:v>
                </c:pt>
                <c:pt idx="7957">
                  <c:v>10.765000000000001</c:v>
                </c:pt>
                <c:pt idx="7958">
                  <c:v>10.843</c:v>
                </c:pt>
                <c:pt idx="7959">
                  <c:v>9.6259999999999994</c:v>
                </c:pt>
                <c:pt idx="7960">
                  <c:v>8.3800000000000008</c:v>
                </c:pt>
                <c:pt idx="7961">
                  <c:v>7.9320000000000004</c:v>
                </c:pt>
                <c:pt idx="7962">
                  <c:v>7.5620000000000003</c:v>
                </c:pt>
                <c:pt idx="7963">
                  <c:v>7.8529999999999998</c:v>
                </c:pt>
                <c:pt idx="7964">
                  <c:v>8.8539999999999992</c:v>
                </c:pt>
                <c:pt idx="7965">
                  <c:v>8.6489999999999991</c:v>
                </c:pt>
                <c:pt idx="7966">
                  <c:v>11.051</c:v>
                </c:pt>
                <c:pt idx="7967">
                  <c:v>11.894</c:v>
                </c:pt>
                <c:pt idx="7968">
                  <c:v>12.46</c:v>
                </c:pt>
                <c:pt idx="7969">
                  <c:v>12.138999999999999</c:v>
                </c:pt>
                <c:pt idx="7970">
                  <c:v>13.943</c:v>
                </c:pt>
                <c:pt idx="7971">
                  <c:v>12.843</c:v>
                </c:pt>
                <c:pt idx="7972">
                  <c:v>12.414999999999999</c:v>
                </c:pt>
                <c:pt idx="7973">
                  <c:v>11.935</c:v>
                </c:pt>
                <c:pt idx="7974">
                  <c:v>13.414</c:v>
                </c:pt>
                <c:pt idx="7975">
                  <c:v>12.542</c:v>
                </c:pt>
                <c:pt idx="7976">
                  <c:v>11.785</c:v>
                </c:pt>
                <c:pt idx="7977">
                  <c:v>11.603</c:v>
                </c:pt>
                <c:pt idx="7978">
                  <c:v>11.016</c:v>
                </c:pt>
                <c:pt idx="7979">
                  <c:v>7.7450000000000001</c:v>
                </c:pt>
                <c:pt idx="7980">
                  <c:v>8.0619999999999994</c:v>
                </c:pt>
                <c:pt idx="7981">
                  <c:v>7.7460000000000004</c:v>
                </c:pt>
                <c:pt idx="7982">
                  <c:v>8.5150000000000006</c:v>
                </c:pt>
                <c:pt idx="7983">
                  <c:v>8.77</c:v>
                </c:pt>
                <c:pt idx="7984">
                  <c:v>9.9269999999999996</c:v>
                </c:pt>
                <c:pt idx="7985">
                  <c:v>9.0510000000000002</c:v>
                </c:pt>
                <c:pt idx="7986">
                  <c:v>9.3309999999999995</c:v>
                </c:pt>
                <c:pt idx="7987">
                  <c:v>9.0640000000000001</c:v>
                </c:pt>
                <c:pt idx="7988">
                  <c:v>8.8949999999999996</c:v>
                </c:pt>
                <c:pt idx="7989">
                  <c:v>8.4909999999999997</c:v>
                </c:pt>
                <c:pt idx="7990">
                  <c:v>8.4160000000000004</c:v>
                </c:pt>
                <c:pt idx="7991">
                  <c:v>8.7530000000000001</c:v>
                </c:pt>
                <c:pt idx="7992">
                  <c:v>7.5919999999999996</c:v>
                </c:pt>
                <c:pt idx="7993">
                  <c:v>7.7060000000000004</c:v>
                </c:pt>
                <c:pt idx="7994">
                  <c:v>8.0370000000000008</c:v>
                </c:pt>
                <c:pt idx="7995">
                  <c:v>7.6029999999999998</c:v>
                </c:pt>
                <c:pt idx="7996">
                  <c:v>7.0030000000000001</c:v>
                </c:pt>
                <c:pt idx="7997">
                  <c:v>7.8150000000000004</c:v>
                </c:pt>
                <c:pt idx="7998">
                  <c:v>7.3380000000000001</c:v>
                </c:pt>
                <c:pt idx="7999">
                  <c:v>7.0010000000000003</c:v>
                </c:pt>
                <c:pt idx="8000">
                  <c:v>7.5469999999999997</c:v>
                </c:pt>
                <c:pt idx="8001">
                  <c:v>7.4989999999999997</c:v>
                </c:pt>
                <c:pt idx="8002">
                  <c:v>7.4960000000000004</c:v>
                </c:pt>
                <c:pt idx="8003">
                  <c:v>8.141</c:v>
                </c:pt>
                <c:pt idx="8004">
                  <c:v>8.7650000000000006</c:v>
                </c:pt>
                <c:pt idx="8005">
                  <c:v>9.0739999999999998</c:v>
                </c:pt>
                <c:pt idx="8006">
                  <c:v>10.031000000000001</c:v>
                </c:pt>
                <c:pt idx="8007">
                  <c:v>10.856999999999999</c:v>
                </c:pt>
                <c:pt idx="8008">
                  <c:v>11.154999999999999</c:v>
                </c:pt>
                <c:pt idx="8009">
                  <c:v>10.855</c:v>
                </c:pt>
                <c:pt idx="8010">
                  <c:v>10.923</c:v>
                </c:pt>
                <c:pt idx="8011">
                  <c:v>10.076000000000001</c:v>
                </c:pt>
                <c:pt idx="8012">
                  <c:v>9.2210000000000001</c:v>
                </c:pt>
                <c:pt idx="8013">
                  <c:v>8.7210000000000001</c:v>
                </c:pt>
                <c:pt idx="8014">
                  <c:v>8.73</c:v>
                </c:pt>
                <c:pt idx="8015">
                  <c:v>9.6739999999999995</c:v>
                </c:pt>
                <c:pt idx="8016">
                  <c:v>9.7070000000000007</c:v>
                </c:pt>
                <c:pt idx="8017">
                  <c:v>9.782</c:v>
                </c:pt>
                <c:pt idx="8018">
                  <c:v>9.7520000000000007</c:v>
                </c:pt>
                <c:pt idx="8019">
                  <c:v>9.8659999999999997</c:v>
                </c:pt>
                <c:pt idx="8020">
                  <c:v>8.7639999999999993</c:v>
                </c:pt>
                <c:pt idx="8021">
                  <c:v>8.9849999999999994</c:v>
                </c:pt>
                <c:pt idx="8022">
                  <c:v>9.5530000000000008</c:v>
                </c:pt>
                <c:pt idx="8023">
                  <c:v>10.961</c:v>
                </c:pt>
                <c:pt idx="8024">
                  <c:v>10.933</c:v>
                </c:pt>
                <c:pt idx="8025">
                  <c:v>10.955</c:v>
                </c:pt>
                <c:pt idx="8026">
                  <c:v>11.09</c:v>
                </c:pt>
                <c:pt idx="8027">
                  <c:v>10.263999999999999</c:v>
                </c:pt>
                <c:pt idx="8028">
                  <c:v>8.9499999999999993</c:v>
                </c:pt>
                <c:pt idx="8029">
                  <c:v>9.3260000000000005</c:v>
                </c:pt>
                <c:pt idx="8030">
                  <c:v>8.8629999999999995</c:v>
                </c:pt>
                <c:pt idx="8031">
                  <c:v>8.7880000000000003</c:v>
                </c:pt>
                <c:pt idx="8032">
                  <c:v>8.9830000000000005</c:v>
                </c:pt>
                <c:pt idx="8033">
                  <c:v>9.0090000000000003</c:v>
                </c:pt>
                <c:pt idx="8034">
                  <c:v>8.9019999999999992</c:v>
                </c:pt>
                <c:pt idx="8035">
                  <c:v>8.7509999999999994</c:v>
                </c:pt>
                <c:pt idx="8036">
                  <c:v>8.2360000000000007</c:v>
                </c:pt>
                <c:pt idx="8037">
                  <c:v>8.0150000000000006</c:v>
                </c:pt>
                <c:pt idx="8038">
                  <c:v>7.8570000000000002</c:v>
                </c:pt>
                <c:pt idx="8039">
                  <c:v>7.0949999999999998</c:v>
                </c:pt>
                <c:pt idx="8040">
                  <c:v>6.7990000000000004</c:v>
                </c:pt>
                <c:pt idx="8041">
                  <c:v>6.78</c:v>
                </c:pt>
                <c:pt idx="8042">
                  <c:v>6.6909999999999998</c:v>
                </c:pt>
                <c:pt idx="8043">
                  <c:v>6.8680000000000003</c:v>
                </c:pt>
                <c:pt idx="8044">
                  <c:v>7.2770000000000001</c:v>
                </c:pt>
                <c:pt idx="8045">
                  <c:v>7.3319999999999999</c:v>
                </c:pt>
                <c:pt idx="8046">
                  <c:v>7.7380000000000004</c:v>
                </c:pt>
                <c:pt idx="8047">
                  <c:v>7.7069999999999999</c:v>
                </c:pt>
                <c:pt idx="8048">
                  <c:v>7.6740000000000004</c:v>
                </c:pt>
                <c:pt idx="8049">
                  <c:v>8.1859999999999999</c:v>
                </c:pt>
                <c:pt idx="8050">
                  <c:v>8.6440000000000001</c:v>
                </c:pt>
                <c:pt idx="8051">
                  <c:v>8.0079999999999991</c:v>
                </c:pt>
                <c:pt idx="8052">
                  <c:v>7.7750000000000004</c:v>
                </c:pt>
                <c:pt idx="8053">
                  <c:v>7.38</c:v>
                </c:pt>
                <c:pt idx="8054">
                  <c:v>11.217000000000001</c:v>
                </c:pt>
                <c:pt idx="8055">
                  <c:v>15.055999999999999</c:v>
                </c:pt>
                <c:pt idx="8056">
                  <c:v>18.734999999999999</c:v>
                </c:pt>
                <c:pt idx="8057">
                  <c:v>21.574000000000002</c:v>
                </c:pt>
                <c:pt idx="8058">
                  <c:v>23.725999999999999</c:v>
                </c:pt>
                <c:pt idx="8059">
                  <c:v>23.766999999999999</c:v>
                </c:pt>
                <c:pt idx="8060">
                  <c:v>22.236000000000001</c:v>
                </c:pt>
                <c:pt idx="8061">
                  <c:v>21.352</c:v>
                </c:pt>
                <c:pt idx="8062">
                  <c:v>20.353000000000002</c:v>
                </c:pt>
                <c:pt idx="8063">
                  <c:v>20.716000000000001</c:v>
                </c:pt>
                <c:pt idx="8064">
                  <c:v>17.288</c:v>
                </c:pt>
                <c:pt idx="8065">
                  <c:v>16.196999999999999</c:v>
                </c:pt>
                <c:pt idx="8066">
                  <c:v>15.413</c:v>
                </c:pt>
                <c:pt idx="8067">
                  <c:v>15.196999999999999</c:v>
                </c:pt>
                <c:pt idx="8068">
                  <c:v>14.037000000000001</c:v>
                </c:pt>
                <c:pt idx="8069">
                  <c:v>16.690000000000001</c:v>
                </c:pt>
                <c:pt idx="8070">
                  <c:v>17.082000000000001</c:v>
                </c:pt>
                <c:pt idx="8071">
                  <c:v>17.18</c:v>
                </c:pt>
                <c:pt idx="8072">
                  <c:v>17.029</c:v>
                </c:pt>
                <c:pt idx="8073">
                  <c:v>16.939</c:v>
                </c:pt>
                <c:pt idx="8074">
                  <c:v>14.28</c:v>
                </c:pt>
                <c:pt idx="8075">
                  <c:v>13.484</c:v>
                </c:pt>
                <c:pt idx="8076">
                  <c:v>13.071</c:v>
                </c:pt>
                <c:pt idx="8077">
                  <c:v>13.292999999999999</c:v>
                </c:pt>
                <c:pt idx="8078">
                  <c:v>13.071999999999999</c:v>
                </c:pt>
                <c:pt idx="8079">
                  <c:v>14.162000000000001</c:v>
                </c:pt>
                <c:pt idx="8080">
                  <c:v>14.177</c:v>
                </c:pt>
                <c:pt idx="8081">
                  <c:v>12.792999999999999</c:v>
                </c:pt>
                <c:pt idx="8082">
                  <c:v>12.052</c:v>
                </c:pt>
                <c:pt idx="8083">
                  <c:v>12.43</c:v>
                </c:pt>
                <c:pt idx="8084">
                  <c:v>12.503</c:v>
                </c:pt>
                <c:pt idx="8085">
                  <c:v>12.018000000000001</c:v>
                </c:pt>
                <c:pt idx="8086">
                  <c:v>12.987</c:v>
                </c:pt>
                <c:pt idx="8087">
                  <c:v>12.401</c:v>
                </c:pt>
                <c:pt idx="8088">
                  <c:v>13.085000000000001</c:v>
                </c:pt>
                <c:pt idx="8089">
                  <c:v>12.375999999999999</c:v>
                </c:pt>
                <c:pt idx="8090">
                  <c:v>13.744999999999999</c:v>
                </c:pt>
                <c:pt idx="8091">
                  <c:v>14.03</c:v>
                </c:pt>
                <c:pt idx="8092">
                  <c:v>15.96</c:v>
                </c:pt>
                <c:pt idx="8093">
                  <c:v>15.561999999999999</c:v>
                </c:pt>
                <c:pt idx="8094">
                  <c:v>14.516</c:v>
                </c:pt>
                <c:pt idx="8095">
                  <c:v>13.105</c:v>
                </c:pt>
                <c:pt idx="8096">
                  <c:v>12.789</c:v>
                </c:pt>
                <c:pt idx="8097">
                  <c:v>11.65</c:v>
                </c:pt>
                <c:pt idx="8098">
                  <c:v>10.673999999999999</c:v>
                </c:pt>
                <c:pt idx="8099">
                  <c:v>11.813000000000001</c:v>
                </c:pt>
                <c:pt idx="8100">
                  <c:v>12.499000000000001</c:v>
                </c:pt>
                <c:pt idx="8101">
                  <c:v>13.285</c:v>
                </c:pt>
                <c:pt idx="8102">
                  <c:v>12.747999999999999</c:v>
                </c:pt>
                <c:pt idx="8103">
                  <c:v>12.721</c:v>
                </c:pt>
                <c:pt idx="8104">
                  <c:v>11.416</c:v>
                </c:pt>
                <c:pt idx="8105">
                  <c:v>10.239000000000001</c:v>
                </c:pt>
                <c:pt idx="8106">
                  <c:v>8.8049999999999997</c:v>
                </c:pt>
                <c:pt idx="8107">
                  <c:v>8.6479999999999997</c:v>
                </c:pt>
                <c:pt idx="8108">
                  <c:v>8.2530000000000001</c:v>
                </c:pt>
                <c:pt idx="8109">
                  <c:v>7.7149999999999999</c:v>
                </c:pt>
                <c:pt idx="8110">
                  <c:v>8.1649999999999991</c:v>
                </c:pt>
                <c:pt idx="8111">
                  <c:v>8.3089999999999993</c:v>
                </c:pt>
                <c:pt idx="8112">
                  <c:v>8.5920000000000005</c:v>
                </c:pt>
                <c:pt idx="8113">
                  <c:v>8.9649999999999999</c:v>
                </c:pt>
                <c:pt idx="8114">
                  <c:v>10.58</c:v>
                </c:pt>
                <c:pt idx="8115">
                  <c:v>10.210000000000001</c:v>
                </c:pt>
                <c:pt idx="8116">
                  <c:v>10.143000000000001</c:v>
                </c:pt>
                <c:pt idx="8117">
                  <c:v>10.455</c:v>
                </c:pt>
                <c:pt idx="8118">
                  <c:v>10.407999999999999</c:v>
                </c:pt>
                <c:pt idx="8119">
                  <c:v>9.4760000000000009</c:v>
                </c:pt>
                <c:pt idx="8120">
                  <c:v>10.209</c:v>
                </c:pt>
                <c:pt idx="8121">
                  <c:v>10.705</c:v>
                </c:pt>
                <c:pt idx="8122">
                  <c:v>10.712</c:v>
                </c:pt>
                <c:pt idx="8123">
                  <c:v>11.504</c:v>
                </c:pt>
                <c:pt idx="8124">
                  <c:v>11.125</c:v>
                </c:pt>
                <c:pt idx="8125">
                  <c:v>11.432</c:v>
                </c:pt>
                <c:pt idx="8126">
                  <c:v>11.167999999999999</c:v>
                </c:pt>
                <c:pt idx="8127">
                  <c:v>10.285</c:v>
                </c:pt>
                <c:pt idx="8128">
                  <c:v>9.2469999999999999</c:v>
                </c:pt>
                <c:pt idx="8129">
                  <c:v>8.8580000000000005</c:v>
                </c:pt>
                <c:pt idx="8130">
                  <c:v>8.4710000000000001</c:v>
                </c:pt>
                <c:pt idx="8131">
                  <c:v>7.9880000000000004</c:v>
                </c:pt>
                <c:pt idx="8132">
                  <c:v>9.0540000000000003</c:v>
                </c:pt>
                <c:pt idx="8133">
                  <c:v>8.8130000000000006</c:v>
                </c:pt>
                <c:pt idx="8134">
                  <c:v>8.5190000000000001</c:v>
                </c:pt>
                <c:pt idx="8135">
                  <c:v>8.2309999999999999</c:v>
                </c:pt>
                <c:pt idx="8136">
                  <c:v>8.3719999999999999</c:v>
                </c:pt>
                <c:pt idx="8137">
                  <c:v>7.9180000000000001</c:v>
                </c:pt>
                <c:pt idx="8138">
                  <c:v>7.7249999999999996</c:v>
                </c:pt>
                <c:pt idx="8139">
                  <c:v>8.69</c:v>
                </c:pt>
                <c:pt idx="8140">
                  <c:v>9.11</c:v>
                </c:pt>
                <c:pt idx="8141">
                  <c:v>9.234</c:v>
                </c:pt>
                <c:pt idx="8142">
                  <c:v>8.9440000000000008</c:v>
                </c:pt>
                <c:pt idx="8143">
                  <c:v>9.6010000000000009</c:v>
                </c:pt>
                <c:pt idx="8144">
                  <c:v>9.2050000000000001</c:v>
                </c:pt>
                <c:pt idx="8145">
                  <c:v>8.4030000000000005</c:v>
                </c:pt>
                <c:pt idx="8146">
                  <c:v>10.474</c:v>
                </c:pt>
                <c:pt idx="8147">
                  <c:v>11.363</c:v>
                </c:pt>
                <c:pt idx="8148">
                  <c:v>12.538</c:v>
                </c:pt>
                <c:pt idx="8149">
                  <c:v>13.917999999999999</c:v>
                </c:pt>
                <c:pt idx="8150">
                  <c:v>15.24</c:v>
                </c:pt>
                <c:pt idx="8151">
                  <c:v>13.742000000000001</c:v>
                </c:pt>
                <c:pt idx="8152">
                  <c:v>13.590999999999999</c:v>
                </c:pt>
                <c:pt idx="8153">
                  <c:v>13.161</c:v>
                </c:pt>
                <c:pt idx="8154">
                  <c:v>12.926</c:v>
                </c:pt>
                <c:pt idx="8155">
                  <c:v>11.788</c:v>
                </c:pt>
                <c:pt idx="8156">
                  <c:v>11.231</c:v>
                </c:pt>
                <c:pt idx="8157">
                  <c:v>10.696999999999999</c:v>
                </c:pt>
                <c:pt idx="8158">
                  <c:v>9.1219999999999999</c:v>
                </c:pt>
                <c:pt idx="8159">
                  <c:v>7.7290000000000001</c:v>
                </c:pt>
                <c:pt idx="8160">
                  <c:v>7.5940000000000003</c:v>
                </c:pt>
                <c:pt idx="8161">
                  <c:v>7.5389999999999997</c:v>
                </c:pt>
                <c:pt idx="8162">
                  <c:v>7.5810000000000004</c:v>
                </c:pt>
                <c:pt idx="8163">
                  <c:v>8.1509999999999998</c:v>
                </c:pt>
                <c:pt idx="8164">
                  <c:v>7.6109999999999998</c:v>
                </c:pt>
                <c:pt idx="8165">
                  <c:v>7.76</c:v>
                </c:pt>
                <c:pt idx="8166">
                  <c:v>7.6950000000000003</c:v>
                </c:pt>
                <c:pt idx="8167">
                  <c:v>7.6459999999999999</c:v>
                </c:pt>
                <c:pt idx="8168">
                  <c:v>7.5069999999999997</c:v>
                </c:pt>
                <c:pt idx="8169">
                  <c:v>8.0169999999999995</c:v>
                </c:pt>
                <c:pt idx="8170">
                  <c:v>7.875</c:v>
                </c:pt>
                <c:pt idx="8171">
                  <c:v>7.6040000000000001</c:v>
                </c:pt>
                <c:pt idx="8172">
                  <c:v>7.7830000000000004</c:v>
                </c:pt>
                <c:pt idx="8173">
                  <c:v>7.7949999999999999</c:v>
                </c:pt>
                <c:pt idx="8174">
                  <c:v>8.3770000000000007</c:v>
                </c:pt>
                <c:pt idx="8175">
                  <c:v>8.2460000000000004</c:v>
                </c:pt>
                <c:pt idx="8176">
                  <c:v>8.6769999999999996</c:v>
                </c:pt>
                <c:pt idx="8177">
                  <c:v>8.6479999999999997</c:v>
                </c:pt>
                <c:pt idx="8178">
                  <c:v>8.6739999999999995</c:v>
                </c:pt>
                <c:pt idx="8179">
                  <c:v>7.657</c:v>
                </c:pt>
                <c:pt idx="8180">
                  <c:v>7.681</c:v>
                </c:pt>
                <c:pt idx="8181">
                  <c:v>7.8129999999999997</c:v>
                </c:pt>
                <c:pt idx="8182">
                  <c:v>7.7770000000000001</c:v>
                </c:pt>
                <c:pt idx="8183">
                  <c:v>7.9039999999999999</c:v>
                </c:pt>
                <c:pt idx="8184">
                  <c:v>8.0250000000000004</c:v>
                </c:pt>
                <c:pt idx="8185">
                  <c:v>8.2479999999999993</c:v>
                </c:pt>
                <c:pt idx="8186">
                  <c:v>7.9450000000000003</c:v>
                </c:pt>
                <c:pt idx="8187">
                  <c:v>7.5529999999999999</c:v>
                </c:pt>
                <c:pt idx="8188">
                  <c:v>7.9489999999999998</c:v>
                </c:pt>
                <c:pt idx="8189">
                  <c:v>9.7200000000000006</c:v>
                </c:pt>
                <c:pt idx="8190">
                  <c:v>9.6959999999999997</c:v>
                </c:pt>
                <c:pt idx="8191">
                  <c:v>9.4580000000000002</c:v>
                </c:pt>
                <c:pt idx="8192">
                  <c:v>9.3859999999999992</c:v>
                </c:pt>
                <c:pt idx="8193">
                  <c:v>8.9</c:v>
                </c:pt>
                <c:pt idx="8194">
                  <c:v>7.5629999999999997</c:v>
                </c:pt>
                <c:pt idx="8195">
                  <c:v>8.34</c:v>
                </c:pt>
                <c:pt idx="8196">
                  <c:v>8.6989999999999998</c:v>
                </c:pt>
                <c:pt idx="8197">
                  <c:v>9.0660000000000007</c:v>
                </c:pt>
                <c:pt idx="8198">
                  <c:v>9.9570000000000007</c:v>
                </c:pt>
                <c:pt idx="8199">
                  <c:v>10.037000000000001</c:v>
                </c:pt>
                <c:pt idx="8200">
                  <c:v>9.1519999999999992</c:v>
                </c:pt>
                <c:pt idx="8201">
                  <c:v>8.8079999999999998</c:v>
                </c:pt>
                <c:pt idx="8202">
                  <c:v>8.3320000000000007</c:v>
                </c:pt>
                <c:pt idx="8203">
                  <c:v>7.16</c:v>
                </c:pt>
                <c:pt idx="8204">
                  <c:v>6.194</c:v>
                </c:pt>
                <c:pt idx="8205">
                  <c:v>6.61</c:v>
                </c:pt>
                <c:pt idx="8206">
                  <c:v>7.367</c:v>
                </c:pt>
                <c:pt idx="8207">
                  <c:v>7.6189999999999998</c:v>
                </c:pt>
                <c:pt idx="8208">
                  <c:v>8.1489999999999991</c:v>
                </c:pt>
                <c:pt idx="8209">
                  <c:v>9.74</c:v>
                </c:pt>
                <c:pt idx="8210">
                  <c:v>9.8539999999999992</c:v>
                </c:pt>
                <c:pt idx="8211">
                  <c:v>9.4939999999999998</c:v>
                </c:pt>
                <c:pt idx="8212">
                  <c:v>9.8919999999999995</c:v>
                </c:pt>
                <c:pt idx="8213">
                  <c:v>9.44</c:v>
                </c:pt>
                <c:pt idx="8214">
                  <c:v>8.5419999999999998</c:v>
                </c:pt>
                <c:pt idx="8215">
                  <c:v>8.2579999999999991</c:v>
                </c:pt>
                <c:pt idx="8216">
                  <c:v>8.9220000000000006</c:v>
                </c:pt>
                <c:pt idx="8217">
                  <c:v>9.3130000000000006</c:v>
                </c:pt>
                <c:pt idx="8218">
                  <c:v>9.9480000000000004</c:v>
                </c:pt>
                <c:pt idx="8219">
                  <c:v>10.401999999999999</c:v>
                </c:pt>
                <c:pt idx="8220">
                  <c:v>10.429</c:v>
                </c:pt>
                <c:pt idx="8221">
                  <c:v>9.8089999999999993</c:v>
                </c:pt>
                <c:pt idx="8222">
                  <c:v>9.9130000000000003</c:v>
                </c:pt>
                <c:pt idx="8223">
                  <c:v>10.183999999999999</c:v>
                </c:pt>
                <c:pt idx="8224">
                  <c:v>11.417999999999999</c:v>
                </c:pt>
                <c:pt idx="8225">
                  <c:v>11.654999999999999</c:v>
                </c:pt>
                <c:pt idx="8226">
                  <c:v>10.941000000000001</c:v>
                </c:pt>
                <c:pt idx="8227">
                  <c:v>10.483000000000001</c:v>
                </c:pt>
                <c:pt idx="8228">
                  <c:v>9.92</c:v>
                </c:pt>
                <c:pt idx="8229">
                  <c:v>13.676</c:v>
                </c:pt>
                <c:pt idx="8230">
                  <c:v>14.754</c:v>
                </c:pt>
                <c:pt idx="8231">
                  <c:v>15.42</c:v>
                </c:pt>
                <c:pt idx="8232">
                  <c:v>15.95</c:v>
                </c:pt>
                <c:pt idx="8233">
                  <c:v>16.786000000000001</c:v>
                </c:pt>
                <c:pt idx="8234">
                  <c:v>12.48</c:v>
                </c:pt>
                <c:pt idx="8235">
                  <c:v>10.93</c:v>
                </c:pt>
                <c:pt idx="8236">
                  <c:v>10.861000000000001</c:v>
                </c:pt>
                <c:pt idx="8237">
                  <c:v>10.066000000000001</c:v>
                </c:pt>
                <c:pt idx="8238">
                  <c:v>9.4600000000000009</c:v>
                </c:pt>
                <c:pt idx="8239">
                  <c:v>8.49</c:v>
                </c:pt>
                <c:pt idx="8240">
                  <c:v>9.1259999999999994</c:v>
                </c:pt>
                <c:pt idx="8241">
                  <c:v>9.3979999999999997</c:v>
                </c:pt>
                <c:pt idx="8242">
                  <c:v>10.305999999999999</c:v>
                </c:pt>
                <c:pt idx="8243">
                  <c:v>10.1</c:v>
                </c:pt>
                <c:pt idx="8244">
                  <c:v>10.378</c:v>
                </c:pt>
                <c:pt idx="8245">
                  <c:v>10.202999999999999</c:v>
                </c:pt>
                <c:pt idx="8246">
                  <c:v>10.170999999999999</c:v>
                </c:pt>
                <c:pt idx="8247">
                  <c:v>9.3580000000000005</c:v>
                </c:pt>
                <c:pt idx="8248">
                  <c:v>9.6340000000000003</c:v>
                </c:pt>
                <c:pt idx="8249">
                  <c:v>10.317</c:v>
                </c:pt>
                <c:pt idx="8250">
                  <c:v>10.047000000000001</c:v>
                </c:pt>
                <c:pt idx="8251">
                  <c:v>9.26</c:v>
                </c:pt>
                <c:pt idx="8252">
                  <c:v>9.5619999999999994</c:v>
                </c:pt>
                <c:pt idx="8253">
                  <c:v>9.0730000000000004</c:v>
                </c:pt>
                <c:pt idx="8254">
                  <c:v>7.3840000000000003</c:v>
                </c:pt>
                <c:pt idx="8255">
                  <c:v>7.3109999999999999</c:v>
                </c:pt>
                <c:pt idx="8256">
                  <c:v>8.4260000000000002</c:v>
                </c:pt>
                <c:pt idx="8257">
                  <c:v>9.2590000000000003</c:v>
                </c:pt>
                <c:pt idx="8258">
                  <c:v>9.2870000000000008</c:v>
                </c:pt>
                <c:pt idx="8259">
                  <c:v>11.811</c:v>
                </c:pt>
                <c:pt idx="8260">
                  <c:v>11.664999999999999</c:v>
                </c:pt>
                <c:pt idx="8261">
                  <c:v>10.907</c:v>
                </c:pt>
                <c:pt idx="8262">
                  <c:v>9.4079999999999995</c:v>
                </c:pt>
                <c:pt idx="8263">
                  <c:v>9.3659999999999997</c:v>
                </c:pt>
                <c:pt idx="8264">
                  <c:v>7.6630000000000003</c:v>
                </c:pt>
                <c:pt idx="8265">
                  <c:v>7.8289999999999997</c:v>
                </c:pt>
                <c:pt idx="8266">
                  <c:v>7.91</c:v>
                </c:pt>
                <c:pt idx="8267">
                  <c:v>7.7439999999999998</c:v>
                </c:pt>
                <c:pt idx="8268">
                  <c:v>8.3089999999999993</c:v>
                </c:pt>
                <c:pt idx="8269">
                  <c:v>10.021000000000001</c:v>
                </c:pt>
                <c:pt idx="8270">
                  <c:v>10.462999999999999</c:v>
                </c:pt>
                <c:pt idx="8271">
                  <c:v>10.801</c:v>
                </c:pt>
                <c:pt idx="8272">
                  <c:v>11.356</c:v>
                </c:pt>
                <c:pt idx="8273">
                  <c:v>10.414</c:v>
                </c:pt>
                <c:pt idx="8274">
                  <c:v>11.648</c:v>
                </c:pt>
                <c:pt idx="8275">
                  <c:v>12.516999999999999</c:v>
                </c:pt>
                <c:pt idx="8276">
                  <c:v>13.191000000000001</c:v>
                </c:pt>
                <c:pt idx="8277">
                  <c:v>13.137</c:v>
                </c:pt>
                <c:pt idx="8278">
                  <c:v>13.84</c:v>
                </c:pt>
                <c:pt idx="8279">
                  <c:v>11.422000000000001</c:v>
                </c:pt>
                <c:pt idx="8280">
                  <c:v>10.004</c:v>
                </c:pt>
                <c:pt idx="8281">
                  <c:v>9.3350000000000009</c:v>
                </c:pt>
                <c:pt idx="8282">
                  <c:v>9.4659999999999993</c:v>
                </c:pt>
                <c:pt idx="8283">
                  <c:v>9.7520000000000007</c:v>
                </c:pt>
                <c:pt idx="8284">
                  <c:v>8.6010000000000009</c:v>
                </c:pt>
                <c:pt idx="8285">
                  <c:v>9.5079999999999991</c:v>
                </c:pt>
                <c:pt idx="8286">
                  <c:v>9.5649999999999995</c:v>
                </c:pt>
                <c:pt idx="8287">
                  <c:v>9.3940000000000001</c:v>
                </c:pt>
                <c:pt idx="8288">
                  <c:v>8.0370000000000008</c:v>
                </c:pt>
                <c:pt idx="8289">
                  <c:v>8.9580000000000002</c:v>
                </c:pt>
                <c:pt idx="8290">
                  <c:v>8.0719999999999992</c:v>
                </c:pt>
                <c:pt idx="8291">
                  <c:v>7.8109999999999999</c:v>
                </c:pt>
                <c:pt idx="8292">
                  <c:v>8.0950000000000006</c:v>
                </c:pt>
                <c:pt idx="8293">
                  <c:v>9.0640000000000001</c:v>
                </c:pt>
                <c:pt idx="8294">
                  <c:v>9.0779999999999994</c:v>
                </c:pt>
                <c:pt idx="8295">
                  <c:v>9.4930000000000003</c:v>
                </c:pt>
                <c:pt idx="8296">
                  <c:v>9.6440000000000001</c:v>
                </c:pt>
                <c:pt idx="8297">
                  <c:v>9.6869999999999994</c:v>
                </c:pt>
                <c:pt idx="8298">
                  <c:v>9.4849999999999994</c:v>
                </c:pt>
                <c:pt idx="8299">
                  <c:v>9.5519999999999996</c:v>
                </c:pt>
                <c:pt idx="8300">
                  <c:v>8.9359999999999999</c:v>
                </c:pt>
                <c:pt idx="8301">
                  <c:v>8.718</c:v>
                </c:pt>
                <c:pt idx="8302">
                  <c:v>8.4830000000000005</c:v>
                </c:pt>
                <c:pt idx="8303">
                  <c:v>8.5289999999999999</c:v>
                </c:pt>
                <c:pt idx="8304">
                  <c:v>8.0380000000000003</c:v>
                </c:pt>
                <c:pt idx="8305">
                  <c:v>8.3000000000000007</c:v>
                </c:pt>
                <c:pt idx="8306">
                  <c:v>8.016</c:v>
                </c:pt>
                <c:pt idx="8307">
                  <c:v>7.4870000000000001</c:v>
                </c:pt>
                <c:pt idx="8308">
                  <c:v>7.0010000000000003</c:v>
                </c:pt>
                <c:pt idx="8309">
                  <c:v>6.8250000000000002</c:v>
                </c:pt>
                <c:pt idx="8310">
                  <c:v>6.8250000000000002</c:v>
                </c:pt>
                <c:pt idx="8311">
                  <c:v>6.4420000000000002</c:v>
                </c:pt>
                <c:pt idx="8312">
                  <c:v>6.5730000000000004</c:v>
                </c:pt>
                <c:pt idx="8313">
                  <c:v>7.24</c:v>
                </c:pt>
                <c:pt idx="8314">
                  <c:v>8.0920000000000005</c:v>
                </c:pt>
                <c:pt idx="8315">
                  <c:v>7.9749999999999996</c:v>
                </c:pt>
                <c:pt idx="8316">
                  <c:v>8.7840000000000007</c:v>
                </c:pt>
                <c:pt idx="8317">
                  <c:v>8.6229999999999993</c:v>
                </c:pt>
                <c:pt idx="8318">
                  <c:v>8.5830000000000002</c:v>
                </c:pt>
                <c:pt idx="8319">
                  <c:v>8.1910000000000007</c:v>
                </c:pt>
                <c:pt idx="8320">
                  <c:v>8.4570000000000007</c:v>
                </c:pt>
                <c:pt idx="8321">
                  <c:v>8.0120000000000005</c:v>
                </c:pt>
                <c:pt idx="8322">
                  <c:v>8.1229999999999993</c:v>
                </c:pt>
                <c:pt idx="8323">
                  <c:v>7.899</c:v>
                </c:pt>
                <c:pt idx="8324">
                  <c:v>8.9169999999999998</c:v>
                </c:pt>
                <c:pt idx="8325">
                  <c:v>9.5649999999999995</c:v>
                </c:pt>
                <c:pt idx="8326">
                  <c:v>10.201000000000001</c:v>
                </c:pt>
                <c:pt idx="8327">
                  <c:v>11.327999999999999</c:v>
                </c:pt>
                <c:pt idx="8328">
                  <c:v>11.162000000000001</c:v>
                </c:pt>
                <c:pt idx="8329">
                  <c:v>8.8800000000000008</c:v>
                </c:pt>
                <c:pt idx="8330">
                  <c:v>7.782</c:v>
                </c:pt>
                <c:pt idx="8331">
                  <c:v>7.5419999999999998</c:v>
                </c:pt>
                <c:pt idx="8332">
                  <c:v>6.524</c:v>
                </c:pt>
                <c:pt idx="8333">
                  <c:v>6.6130000000000004</c:v>
                </c:pt>
                <c:pt idx="8334">
                  <c:v>7.4829999999999997</c:v>
                </c:pt>
                <c:pt idx="8335">
                  <c:v>8.4619999999999997</c:v>
                </c:pt>
                <c:pt idx="8336">
                  <c:v>8.57</c:v>
                </c:pt>
                <c:pt idx="8337">
                  <c:v>9.0489999999999995</c:v>
                </c:pt>
                <c:pt idx="8338">
                  <c:v>9.5749999999999993</c:v>
                </c:pt>
                <c:pt idx="8339">
                  <c:v>9.8490000000000002</c:v>
                </c:pt>
                <c:pt idx="8340">
                  <c:v>9.5289999999999999</c:v>
                </c:pt>
                <c:pt idx="8341">
                  <c:v>10.731999999999999</c:v>
                </c:pt>
                <c:pt idx="8342">
                  <c:v>10.965</c:v>
                </c:pt>
                <c:pt idx="8343">
                  <c:v>12.035</c:v>
                </c:pt>
                <c:pt idx="8344">
                  <c:v>12.917999999999999</c:v>
                </c:pt>
                <c:pt idx="8345">
                  <c:v>12.577999999999999</c:v>
                </c:pt>
                <c:pt idx="8346">
                  <c:v>11.61</c:v>
                </c:pt>
                <c:pt idx="8347">
                  <c:v>11.231999999999999</c:v>
                </c:pt>
                <c:pt idx="8348">
                  <c:v>11.573</c:v>
                </c:pt>
                <c:pt idx="8349">
                  <c:v>13.311999999999999</c:v>
                </c:pt>
                <c:pt idx="8350">
                  <c:v>13.756</c:v>
                </c:pt>
                <c:pt idx="8351">
                  <c:v>13.492000000000001</c:v>
                </c:pt>
                <c:pt idx="8352">
                  <c:v>13.054</c:v>
                </c:pt>
                <c:pt idx="8353">
                  <c:v>11.945</c:v>
                </c:pt>
                <c:pt idx="8354">
                  <c:v>9.9730000000000008</c:v>
                </c:pt>
                <c:pt idx="8355">
                  <c:v>9.1809999999999992</c:v>
                </c:pt>
                <c:pt idx="8356">
                  <c:v>9.5909999999999993</c:v>
                </c:pt>
                <c:pt idx="8357">
                  <c:v>10.472</c:v>
                </c:pt>
                <c:pt idx="8358">
                  <c:v>10.443</c:v>
                </c:pt>
                <c:pt idx="8359">
                  <c:v>8.9589999999999996</c:v>
                </c:pt>
                <c:pt idx="8360">
                  <c:v>9.4489999999999998</c:v>
                </c:pt>
                <c:pt idx="8361">
                  <c:v>8.9469999999999992</c:v>
                </c:pt>
                <c:pt idx="8362">
                  <c:v>8.8879999999999999</c:v>
                </c:pt>
                <c:pt idx="8363">
                  <c:v>8.5679999999999996</c:v>
                </c:pt>
                <c:pt idx="8364">
                  <c:v>9.5589999999999993</c:v>
                </c:pt>
                <c:pt idx="8365">
                  <c:v>9.5060000000000002</c:v>
                </c:pt>
                <c:pt idx="8366">
                  <c:v>9.5329999999999995</c:v>
                </c:pt>
                <c:pt idx="8367">
                  <c:v>9.3290000000000006</c:v>
                </c:pt>
                <c:pt idx="8368">
                  <c:v>9.5359999999999996</c:v>
                </c:pt>
                <c:pt idx="8369">
                  <c:v>11.619</c:v>
                </c:pt>
                <c:pt idx="8370">
                  <c:v>12.929</c:v>
                </c:pt>
                <c:pt idx="8371">
                  <c:v>13.589</c:v>
                </c:pt>
                <c:pt idx="8372">
                  <c:v>14.37</c:v>
                </c:pt>
                <c:pt idx="8373">
                  <c:v>15.295999999999999</c:v>
                </c:pt>
                <c:pt idx="8374">
                  <c:v>13.879</c:v>
                </c:pt>
                <c:pt idx="8375">
                  <c:v>13.817</c:v>
                </c:pt>
                <c:pt idx="8376">
                  <c:v>13.122</c:v>
                </c:pt>
                <c:pt idx="8377">
                  <c:v>12.068</c:v>
                </c:pt>
                <c:pt idx="8378">
                  <c:v>12.473000000000001</c:v>
                </c:pt>
                <c:pt idx="8379">
                  <c:v>13.436</c:v>
                </c:pt>
                <c:pt idx="8380">
                  <c:v>13.458</c:v>
                </c:pt>
                <c:pt idx="8381">
                  <c:v>13.7</c:v>
                </c:pt>
                <c:pt idx="8382">
                  <c:v>14.201000000000001</c:v>
                </c:pt>
                <c:pt idx="8383">
                  <c:v>12.430999999999999</c:v>
                </c:pt>
                <c:pt idx="8384">
                  <c:v>11.691000000000001</c:v>
                </c:pt>
                <c:pt idx="8385">
                  <c:v>11.025</c:v>
                </c:pt>
                <c:pt idx="8386">
                  <c:v>10.688000000000001</c:v>
                </c:pt>
                <c:pt idx="8387">
                  <c:v>9.7219999999999995</c:v>
                </c:pt>
                <c:pt idx="8388">
                  <c:v>9.7539999999999996</c:v>
                </c:pt>
                <c:pt idx="8389">
                  <c:v>7.9720000000000004</c:v>
                </c:pt>
                <c:pt idx="8390">
                  <c:v>6.9770000000000003</c:v>
                </c:pt>
                <c:pt idx="8391">
                  <c:v>7.4740000000000002</c:v>
                </c:pt>
                <c:pt idx="8392">
                  <c:v>8.2569999999999997</c:v>
                </c:pt>
                <c:pt idx="8393">
                  <c:v>7.8849999999999998</c:v>
                </c:pt>
                <c:pt idx="8394">
                  <c:v>9.0690000000000008</c:v>
                </c:pt>
                <c:pt idx="8395">
                  <c:v>10.102</c:v>
                </c:pt>
                <c:pt idx="8396">
                  <c:v>9.8309999999999995</c:v>
                </c:pt>
                <c:pt idx="8397">
                  <c:v>9.952</c:v>
                </c:pt>
                <c:pt idx="8398">
                  <c:v>10.053000000000001</c:v>
                </c:pt>
                <c:pt idx="8399">
                  <c:v>9.3580000000000005</c:v>
                </c:pt>
                <c:pt idx="8400">
                  <c:v>8.1850000000000005</c:v>
                </c:pt>
                <c:pt idx="8401">
                  <c:v>7.9669999999999996</c:v>
                </c:pt>
                <c:pt idx="8402">
                  <c:v>7.3609999999999998</c:v>
                </c:pt>
                <c:pt idx="8403">
                  <c:v>7.7210000000000001</c:v>
                </c:pt>
                <c:pt idx="8404">
                  <c:v>9.4990000000000006</c:v>
                </c:pt>
                <c:pt idx="8405">
                  <c:v>9.8049999999999997</c:v>
                </c:pt>
                <c:pt idx="8406">
                  <c:v>10.670999999999999</c:v>
                </c:pt>
                <c:pt idx="8407">
                  <c:v>11.394</c:v>
                </c:pt>
                <c:pt idx="8408">
                  <c:v>12.541</c:v>
                </c:pt>
                <c:pt idx="8409">
                  <c:v>11.337</c:v>
                </c:pt>
                <c:pt idx="8410">
                  <c:v>11.423999999999999</c:v>
                </c:pt>
                <c:pt idx="8411">
                  <c:v>10.525</c:v>
                </c:pt>
                <c:pt idx="8412">
                  <c:v>9.7309999999999999</c:v>
                </c:pt>
                <c:pt idx="8413">
                  <c:v>8.8849999999999998</c:v>
                </c:pt>
                <c:pt idx="8414">
                  <c:v>8.4130000000000003</c:v>
                </c:pt>
                <c:pt idx="8415">
                  <c:v>9.3170000000000002</c:v>
                </c:pt>
                <c:pt idx="8416">
                  <c:v>9.7690000000000001</c:v>
                </c:pt>
                <c:pt idx="8417">
                  <c:v>10.462</c:v>
                </c:pt>
                <c:pt idx="8418">
                  <c:v>10.827999999999999</c:v>
                </c:pt>
                <c:pt idx="8419">
                  <c:v>14.08</c:v>
                </c:pt>
                <c:pt idx="8420">
                  <c:v>13.319000000000001</c:v>
                </c:pt>
                <c:pt idx="8421">
                  <c:v>13.978</c:v>
                </c:pt>
                <c:pt idx="8422">
                  <c:v>14.444000000000001</c:v>
                </c:pt>
                <c:pt idx="8423">
                  <c:v>14.16</c:v>
                </c:pt>
                <c:pt idx="8424">
                  <c:v>12.368</c:v>
                </c:pt>
                <c:pt idx="8425">
                  <c:v>12.502000000000001</c:v>
                </c:pt>
                <c:pt idx="8426">
                  <c:v>12.24</c:v>
                </c:pt>
                <c:pt idx="8427">
                  <c:v>12.554</c:v>
                </c:pt>
                <c:pt idx="8428">
                  <c:v>12.651999999999999</c:v>
                </c:pt>
                <c:pt idx="8429">
                  <c:v>12.579000000000001</c:v>
                </c:pt>
                <c:pt idx="8430">
                  <c:v>11.938000000000001</c:v>
                </c:pt>
                <c:pt idx="8431">
                  <c:v>11.069000000000001</c:v>
                </c:pt>
                <c:pt idx="8432">
                  <c:v>10.007999999999999</c:v>
                </c:pt>
                <c:pt idx="8433">
                  <c:v>9.9450000000000003</c:v>
                </c:pt>
                <c:pt idx="8434">
                  <c:v>9.0449999999999999</c:v>
                </c:pt>
                <c:pt idx="8435">
                  <c:v>9.9730000000000008</c:v>
                </c:pt>
                <c:pt idx="8436">
                  <c:v>10.223000000000001</c:v>
                </c:pt>
                <c:pt idx="8437">
                  <c:v>10.101000000000001</c:v>
                </c:pt>
                <c:pt idx="8438">
                  <c:v>9.3859999999999992</c:v>
                </c:pt>
                <c:pt idx="8439">
                  <c:v>8.1920000000000002</c:v>
                </c:pt>
                <c:pt idx="8440">
                  <c:v>7.4930000000000003</c:v>
                </c:pt>
                <c:pt idx="8441">
                  <c:v>7.6970000000000001</c:v>
                </c:pt>
                <c:pt idx="8442">
                  <c:v>7.7530000000000001</c:v>
                </c:pt>
                <c:pt idx="8443">
                  <c:v>7.7919999999999998</c:v>
                </c:pt>
                <c:pt idx="8444">
                  <c:v>7.49</c:v>
                </c:pt>
                <c:pt idx="8445">
                  <c:v>7.4480000000000004</c:v>
                </c:pt>
                <c:pt idx="8446">
                  <c:v>7.069</c:v>
                </c:pt>
                <c:pt idx="8447">
                  <c:v>7.0380000000000003</c:v>
                </c:pt>
                <c:pt idx="8448">
                  <c:v>6.9909999999999997</c:v>
                </c:pt>
                <c:pt idx="8449">
                  <c:v>8.6660000000000004</c:v>
                </c:pt>
                <c:pt idx="8450">
                  <c:v>9.5850000000000009</c:v>
                </c:pt>
                <c:pt idx="8451">
                  <c:v>10.792999999999999</c:v>
                </c:pt>
                <c:pt idx="8452">
                  <c:v>11.488</c:v>
                </c:pt>
                <c:pt idx="8453">
                  <c:v>13.522</c:v>
                </c:pt>
                <c:pt idx="8454">
                  <c:v>14.66</c:v>
                </c:pt>
                <c:pt idx="8455">
                  <c:v>14.502000000000001</c:v>
                </c:pt>
                <c:pt idx="8456">
                  <c:v>14.156000000000001</c:v>
                </c:pt>
                <c:pt idx="8457">
                  <c:v>13.359</c:v>
                </c:pt>
                <c:pt idx="8458">
                  <c:v>11.509</c:v>
                </c:pt>
                <c:pt idx="8459">
                  <c:v>12.978</c:v>
                </c:pt>
                <c:pt idx="8460">
                  <c:v>14.393000000000001</c:v>
                </c:pt>
                <c:pt idx="8461">
                  <c:v>15.653</c:v>
                </c:pt>
                <c:pt idx="8462">
                  <c:v>16.971</c:v>
                </c:pt>
                <c:pt idx="8463">
                  <c:v>17.439</c:v>
                </c:pt>
                <c:pt idx="8464">
                  <c:v>14.851000000000001</c:v>
                </c:pt>
                <c:pt idx="8465">
                  <c:v>13.132999999999999</c:v>
                </c:pt>
                <c:pt idx="8466">
                  <c:v>10.725</c:v>
                </c:pt>
                <c:pt idx="8467">
                  <c:v>9.6549999999999994</c:v>
                </c:pt>
                <c:pt idx="8468">
                  <c:v>9.4309999999999992</c:v>
                </c:pt>
                <c:pt idx="8469">
                  <c:v>10.538</c:v>
                </c:pt>
                <c:pt idx="8470">
                  <c:v>11.926</c:v>
                </c:pt>
                <c:pt idx="8471">
                  <c:v>13.395</c:v>
                </c:pt>
                <c:pt idx="8472">
                  <c:v>14.856999999999999</c:v>
                </c:pt>
                <c:pt idx="8473">
                  <c:v>14.881</c:v>
                </c:pt>
                <c:pt idx="8474">
                  <c:v>14.093</c:v>
                </c:pt>
                <c:pt idx="8475">
                  <c:v>12.691000000000001</c:v>
                </c:pt>
                <c:pt idx="8476">
                  <c:v>11.689</c:v>
                </c:pt>
                <c:pt idx="8477">
                  <c:v>10.16</c:v>
                </c:pt>
                <c:pt idx="8478">
                  <c:v>10.093</c:v>
                </c:pt>
                <c:pt idx="8479">
                  <c:v>10.082000000000001</c:v>
                </c:pt>
                <c:pt idx="8480">
                  <c:v>9.6790000000000003</c:v>
                </c:pt>
                <c:pt idx="8481">
                  <c:v>11.090999999999999</c:v>
                </c:pt>
                <c:pt idx="8482">
                  <c:v>12.146000000000001</c:v>
                </c:pt>
                <c:pt idx="8483">
                  <c:v>12.333</c:v>
                </c:pt>
                <c:pt idx="8484">
                  <c:v>12.737</c:v>
                </c:pt>
                <c:pt idx="8485">
                  <c:v>13.231</c:v>
                </c:pt>
                <c:pt idx="8486">
                  <c:v>11.592000000000001</c:v>
                </c:pt>
                <c:pt idx="8487">
                  <c:v>9.8520000000000003</c:v>
                </c:pt>
                <c:pt idx="8488">
                  <c:v>9.5289999999999999</c:v>
                </c:pt>
                <c:pt idx="8489">
                  <c:v>7.8380000000000001</c:v>
                </c:pt>
                <c:pt idx="8490">
                  <c:v>8.24</c:v>
                </c:pt>
                <c:pt idx="8491">
                  <c:v>7.8520000000000003</c:v>
                </c:pt>
                <c:pt idx="8492">
                  <c:v>8.7010000000000005</c:v>
                </c:pt>
                <c:pt idx="8493">
                  <c:v>8.5150000000000006</c:v>
                </c:pt>
                <c:pt idx="8494">
                  <c:v>9.5850000000000009</c:v>
                </c:pt>
                <c:pt idx="8495">
                  <c:v>9.0069999999999997</c:v>
                </c:pt>
                <c:pt idx="8496">
                  <c:v>9.8369999999999997</c:v>
                </c:pt>
                <c:pt idx="8497">
                  <c:v>9.7289999999999992</c:v>
                </c:pt>
                <c:pt idx="8498">
                  <c:v>10.212</c:v>
                </c:pt>
                <c:pt idx="8499">
                  <c:v>10.782</c:v>
                </c:pt>
                <c:pt idx="8500">
                  <c:v>12.183999999999999</c:v>
                </c:pt>
                <c:pt idx="8501">
                  <c:v>12.473000000000001</c:v>
                </c:pt>
                <c:pt idx="8502">
                  <c:v>12.881</c:v>
                </c:pt>
                <c:pt idx="8503">
                  <c:v>12.62</c:v>
                </c:pt>
                <c:pt idx="8504">
                  <c:v>12.263999999999999</c:v>
                </c:pt>
                <c:pt idx="8505">
                  <c:v>11.855</c:v>
                </c:pt>
                <c:pt idx="8506">
                  <c:v>11.726000000000001</c:v>
                </c:pt>
                <c:pt idx="8507">
                  <c:v>12.862</c:v>
                </c:pt>
                <c:pt idx="8508">
                  <c:v>13.576000000000001</c:v>
                </c:pt>
                <c:pt idx="8509">
                  <c:v>16.106000000000002</c:v>
                </c:pt>
                <c:pt idx="8510">
                  <c:v>17</c:v>
                </c:pt>
                <c:pt idx="8511">
                  <c:v>17.329999999999998</c:v>
                </c:pt>
                <c:pt idx="8512">
                  <c:v>15.723000000000001</c:v>
                </c:pt>
                <c:pt idx="8513">
                  <c:v>15.629</c:v>
                </c:pt>
                <c:pt idx="8514">
                  <c:v>14.449</c:v>
                </c:pt>
                <c:pt idx="8515">
                  <c:v>14.701000000000001</c:v>
                </c:pt>
                <c:pt idx="8516">
                  <c:v>14.557</c:v>
                </c:pt>
                <c:pt idx="8517">
                  <c:v>14.449</c:v>
                </c:pt>
                <c:pt idx="8518">
                  <c:v>13.702999999999999</c:v>
                </c:pt>
                <c:pt idx="8519">
                  <c:v>12.898</c:v>
                </c:pt>
                <c:pt idx="8520">
                  <c:v>10.553000000000001</c:v>
                </c:pt>
                <c:pt idx="8521">
                  <c:v>10.458</c:v>
                </c:pt>
                <c:pt idx="8522">
                  <c:v>10.836</c:v>
                </c:pt>
                <c:pt idx="8523">
                  <c:v>11.507999999999999</c:v>
                </c:pt>
                <c:pt idx="8524">
                  <c:v>12.311999999999999</c:v>
                </c:pt>
                <c:pt idx="8525">
                  <c:v>13.773</c:v>
                </c:pt>
                <c:pt idx="8526">
                  <c:v>14.628</c:v>
                </c:pt>
                <c:pt idx="8527">
                  <c:v>15.07</c:v>
                </c:pt>
                <c:pt idx="8528">
                  <c:v>15.055999999999999</c:v>
                </c:pt>
                <c:pt idx="8529">
                  <c:v>12.497999999999999</c:v>
                </c:pt>
                <c:pt idx="8530">
                  <c:v>11.597</c:v>
                </c:pt>
                <c:pt idx="8531">
                  <c:v>10.689</c:v>
                </c:pt>
                <c:pt idx="8532">
                  <c:v>9.7189999999999994</c:v>
                </c:pt>
                <c:pt idx="8533">
                  <c:v>9.5389999999999997</c:v>
                </c:pt>
                <c:pt idx="8534">
                  <c:v>11.933</c:v>
                </c:pt>
                <c:pt idx="8535">
                  <c:v>11.999000000000001</c:v>
                </c:pt>
                <c:pt idx="8536">
                  <c:v>12.343</c:v>
                </c:pt>
                <c:pt idx="8537">
                  <c:v>13.125999999999999</c:v>
                </c:pt>
                <c:pt idx="8538">
                  <c:v>12.946</c:v>
                </c:pt>
                <c:pt idx="8539">
                  <c:v>11.260999999999999</c:v>
                </c:pt>
                <c:pt idx="8540">
                  <c:v>11.314</c:v>
                </c:pt>
                <c:pt idx="8541">
                  <c:v>10.872999999999999</c:v>
                </c:pt>
                <c:pt idx="8542">
                  <c:v>11.026999999999999</c:v>
                </c:pt>
                <c:pt idx="8543">
                  <c:v>10.521000000000001</c:v>
                </c:pt>
                <c:pt idx="8544">
                  <c:v>10.877000000000001</c:v>
                </c:pt>
                <c:pt idx="8545">
                  <c:v>10.262</c:v>
                </c:pt>
                <c:pt idx="8546">
                  <c:v>9.9280000000000008</c:v>
                </c:pt>
                <c:pt idx="8547">
                  <c:v>8.9779999999999998</c:v>
                </c:pt>
                <c:pt idx="8548">
                  <c:v>10.112</c:v>
                </c:pt>
                <c:pt idx="8549">
                  <c:v>9.5839999999999996</c:v>
                </c:pt>
                <c:pt idx="8550">
                  <c:v>9.6630000000000003</c:v>
                </c:pt>
                <c:pt idx="8551">
                  <c:v>9.7569999999999997</c:v>
                </c:pt>
                <c:pt idx="8552">
                  <c:v>9.7859999999999996</c:v>
                </c:pt>
                <c:pt idx="8553">
                  <c:v>8.5980000000000008</c:v>
                </c:pt>
                <c:pt idx="8554">
                  <c:v>9.468</c:v>
                </c:pt>
                <c:pt idx="8555">
                  <c:v>9.64</c:v>
                </c:pt>
                <c:pt idx="8556">
                  <c:v>9.68</c:v>
                </c:pt>
                <c:pt idx="8557">
                  <c:v>10.180999999999999</c:v>
                </c:pt>
                <c:pt idx="8558">
                  <c:v>10.237</c:v>
                </c:pt>
                <c:pt idx="8559">
                  <c:v>8.8680000000000003</c:v>
                </c:pt>
                <c:pt idx="8560">
                  <c:v>8.8979999999999997</c:v>
                </c:pt>
                <c:pt idx="8561">
                  <c:v>8.9130000000000003</c:v>
                </c:pt>
                <c:pt idx="8562">
                  <c:v>8.3800000000000008</c:v>
                </c:pt>
                <c:pt idx="8563">
                  <c:v>8.7029999999999994</c:v>
                </c:pt>
                <c:pt idx="8564">
                  <c:v>8.8179999999999996</c:v>
                </c:pt>
                <c:pt idx="8565">
                  <c:v>8.2189999999999994</c:v>
                </c:pt>
                <c:pt idx="8566">
                  <c:v>7.6020000000000003</c:v>
                </c:pt>
                <c:pt idx="8567">
                  <c:v>9.0950000000000006</c:v>
                </c:pt>
                <c:pt idx="8568">
                  <c:v>9.0009999999999994</c:v>
                </c:pt>
                <c:pt idx="8569">
                  <c:v>10.036</c:v>
                </c:pt>
                <c:pt idx="8570">
                  <c:v>10.683</c:v>
                </c:pt>
                <c:pt idx="8571">
                  <c:v>12.186</c:v>
                </c:pt>
                <c:pt idx="8572">
                  <c:v>11.061999999999999</c:v>
                </c:pt>
                <c:pt idx="8573">
                  <c:v>11.339</c:v>
                </c:pt>
                <c:pt idx="8574">
                  <c:v>10.09</c:v>
                </c:pt>
                <c:pt idx="8575">
                  <c:v>10.063000000000001</c:v>
                </c:pt>
                <c:pt idx="8576">
                  <c:v>8.5030000000000001</c:v>
                </c:pt>
                <c:pt idx="8577">
                  <c:v>8.641</c:v>
                </c:pt>
                <c:pt idx="8578">
                  <c:v>7.8079999999999998</c:v>
                </c:pt>
                <c:pt idx="8579">
                  <c:v>7.0979999999999999</c:v>
                </c:pt>
                <c:pt idx="8580">
                  <c:v>7.5720000000000001</c:v>
                </c:pt>
                <c:pt idx="8581">
                  <c:v>8.5939999999999994</c:v>
                </c:pt>
                <c:pt idx="8582">
                  <c:v>7.585</c:v>
                </c:pt>
                <c:pt idx="8583">
                  <c:v>7.94</c:v>
                </c:pt>
                <c:pt idx="8584">
                  <c:v>9.2469999999999999</c:v>
                </c:pt>
                <c:pt idx="8585">
                  <c:v>8.6270000000000007</c:v>
                </c:pt>
                <c:pt idx="8586">
                  <c:v>8.0050000000000008</c:v>
                </c:pt>
                <c:pt idx="8587">
                  <c:v>8.9030000000000005</c:v>
                </c:pt>
                <c:pt idx="8588">
                  <c:v>9.4160000000000004</c:v>
                </c:pt>
                <c:pt idx="8589">
                  <c:v>7.7619999999999996</c:v>
                </c:pt>
                <c:pt idx="8590">
                  <c:v>8.2159999999999993</c:v>
                </c:pt>
                <c:pt idx="8591">
                  <c:v>8.3469999999999995</c:v>
                </c:pt>
                <c:pt idx="8592">
                  <c:v>7.6769999999999996</c:v>
                </c:pt>
                <c:pt idx="8593">
                  <c:v>7.3769999999999998</c:v>
                </c:pt>
                <c:pt idx="8594">
                  <c:v>9.8629999999999995</c:v>
                </c:pt>
                <c:pt idx="8595">
                  <c:v>9.3550000000000004</c:v>
                </c:pt>
                <c:pt idx="8596">
                  <c:v>8.9440000000000008</c:v>
                </c:pt>
                <c:pt idx="8597">
                  <c:v>9.5079999999999991</c:v>
                </c:pt>
                <c:pt idx="8598">
                  <c:v>9.5350000000000001</c:v>
                </c:pt>
                <c:pt idx="8599">
                  <c:v>7.5860000000000003</c:v>
                </c:pt>
                <c:pt idx="8600">
                  <c:v>7.3140000000000001</c:v>
                </c:pt>
                <c:pt idx="8601">
                  <c:v>7.4960000000000004</c:v>
                </c:pt>
                <c:pt idx="8602">
                  <c:v>7.3540000000000001</c:v>
                </c:pt>
                <c:pt idx="8603">
                  <c:v>7.0540000000000003</c:v>
                </c:pt>
                <c:pt idx="8604">
                  <c:v>8.0869999999999997</c:v>
                </c:pt>
                <c:pt idx="8605">
                  <c:v>8.3629999999999995</c:v>
                </c:pt>
                <c:pt idx="8606">
                  <c:v>8.6850000000000005</c:v>
                </c:pt>
                <c:pt idx="8607">
                  <c:v>9.1760000000000002</c:v>
                </c:pt>
                <c:pt idx="8608">
                  <c:v>9.9120000000000008</c:v>
                </c:pt>
                <c:pt idx="8609">
                  <c:v>10.023</c:v>
                </c:pt>
                <c:pt idx="8610">
                  <c:v>11.319000000000001</c:v>
                </c:pt>
                <c:pt idx="8611">
                  <c:v>11.64</c:v>
                </c:pt>
                <c:pt idx="8612">
                  <c:v>11.895</c:v>
                </c:pt>
                <c:pt idx="8613">
                  <c:v>11.109</c:v>
                </c:pt>
                <c:pt idx="8614">
                  <c:v>10.445</c:v>
                </c:pt>
                <c:pt idx="8615">
                  <c:v>8.8520000000000003</c:v>
                </c:pt>
                <c:pt idx="8616">
                  <c:v>7.9050000000000002</c:v>
                </c:pt>
                <c:pt idx="8617">
                  <c:v>7.1779999999999999</c:v>
                </c:pt>
                <c:pt idx="8618">
                  <c:v>8.6210000000000004</c:v>
                </c:pt>
                <c:pt idx="8619">
                  <c:v>8.827</c:v>
                </c:pt>
                <c:pt idx="8620">
                  <c:v>8.5640000000000001</c:v>
                </c:pt>
                <c:pt idx="8621">
                  <c:v>9.3719999999999999</c:v>
                </c:pt>
                <c:pt idx="8622">
                  <c:v>9.19</c:v>
                </c:pt>
                <c:pt idx="8623">
                  <c:v>8.2560000000000002</c:v>
                </c:pt>
                <c:pt idx="8624">
                  <c:v>9.1739999999999995</c:v>
                </c:pt>
                <c:pt idx="8625">
                  <c:v>10.178000000000001</c:v>
                </c:pt>
                <c:pt idx="8626">
                  <c:v>10.294</c:v>
                </c:pt>
                <c:pt idx="8627">
                  <c:v>10.289</c:v>
                </c:pt>
                <c:pt idx="8628">
                  <c:v>9.7710000000000008</c:v>
                </c:pt>
                <c:pt idx="8629">
                  <c:v>8.0839999999999996</c:v>
                </c:pt>
                <c:pt idx="8630">
                  <c:v>7.6109999999999998</c:v>
                </c:pt>
                <c:pt idx="8631">
                  <c:v>7.1260000000000003</c:v>
                </c:pt>
                <c:pt idx="8632">
                  <c:v>6.6950000000000003</c:v>
                </c:pt>
                <c:pt idx="8633">
                  <c:v>6.1970000000000001</c:v>
                </c:pt>
                <c:pt idx="8634">
                  <c:v>7.0229999999999997</c:v>
                </c:pt>
                <c:pt idx="8635">
                  <c:v>6.4640000000000004</c:v>
                </c:pt>
                <c:pt idx="8636">
                  <c:v>6.093</c:v>
                </c:pt>
                <c:pt idx="8637">
                  <c:v>6.681</c:v>
                </c:pt>
                <c:pt idx="8638">
                  <c:v>7.2679999999999998</c:v>
                </c:pt>
                <c:pt idx="8639">
                  <c:v>7.2050000000000001</c:v>
                </c:pt>
                <c:pt idx="8640">
                  <c:v>7.4429999999999996</c:v>
                </c:pt>
                <c:pt idx="8641">
                  <c:v>6.8869999999999996</c:v>
                </c:pt>
                <c:pt idx="8642">
                  <c:v>6.5469999999999997</c:v>
                </c:pt>
                <c:pt idx="8643">
                  <c:v>6.2759999999999998</c:v>
                </c:pt>
                <c:pt idx="8644">
                  <c:v>6.3</c:v>
                </c:pt>
                <c:pt idx="8645">
                  <c:v>6.5570000000000004</c:v>
                </c:pt>
                <c:pt idx="8646">
                  <c:v>7.0510000000000002</c:v>
                </c:pt>
                <c:pt idx="8647">
                  <c:v>6.8239999999999998</c:v>
                </c:pt>
                <c:pt idx="8648">
                  <c:v>7.1360000000000001</c:v>
                </c:pt>
                <c:pt idx="8649">
                  <c:v>6.6950000000000003</c:v>
                </c:pt>
                <c:pt idx="8650">
                  <c:v>6.3259999999999996</c:v>
                </c:pt>
                <c:pt idx="8651">
                  <c:v>6.298</c:v>
                </c:pt>
                <c:pt idx="8652">
                  <c:v>6.8680000000000003</c:v>
                </c:pt>
                <c:pt idx="8653">
                  <c:v>7.9589999999999996</c:v>
                </c:pt>
                <c:pt idx="8654">
                  <c:v>8.4540000000000006</c:v>
                </c:pt>
                <c:pt idx="8655">
                  <c:v>8.7810000000000006</c:v>
                </c:pt>
                <c:pt idx="8656">
                  <c:v>9.6959999999999997</c:v>
                </c:pt>
                <c:pt idx="8657">
                  <c:v>9.8729999999999993</c:v>
                </c:pt>
                <c:pt idx="8658">
                  <c:v>9.157</c:v>
                </c:pt>
                <c:pt idx="8659">
                  <c:v>10.645</c:v>
                </c:pt>
                <c:pt idx="8660">
                  <c:v>11.089</c:v>
                </c:pt>
                <c:pt idx="8661">
                  <c:v>10.53</c:v>
                </c:pt>
                <c:pt idx="8662">
                  <c:v>11.72</c:v>
                </c:pt>
                <c:pt idx="8663">
                  <c:v>12.75</c:v>
                </c:pt>
                <c:pt idx="8664">
                  <c:v>11.727</c:v>
                </c:pt>
                <c:pt idx="8665">
                  <c:v>11.944000000000001</c:v>
                </c:pt>
                <c:pt idx="8666">
                  <c:v>13.034000000000001</c:v>
                </c:pt>
                <c:pt idx="8667">
                  <c:v>12.643000000000001</c:v>
                </c:pt>
                <c:pt idx="8668">
                  <c:v>11.369</c:v>
                </c:pt>
                <c:pt idx="8669">
                  <c:v>11.955</c:v>
                </c:pt>
                <c:pt idx="8670">
                  <c:v>11.327</c:v>
                </c:pt>
                <c:pt idx="8671">
                  <c:v>10.188000000000001</c:v>
                </c:pt>
                <c:pt idx="8672">
                  <c:v>10.4</c:v>
                </c:pt>
                <c:pt idx="8673">
                  <c:v>9.891</c:v>
                </c:pt>
                <c:pt idx="8674">
                  <c:v>10.167999999999999</c:v>
                </c:pt>
                <c:pt idx="8675">
                  <c:v>10.381</c:v>
                </c:pt>
                <c:pt idx="8676">
                  <c:v>10.082000000000001</c:v>
                </c:pt>
                <c:pt idx="8677">
                  <c:v>8.5419999999999998</c:v>
                </c:pt>
                <c:pt idx="8678">
                  <c:v>9.2859999999999996</c:v>
                </c:pt>
                <c:pt idx="8679">
                  <c:v>9.06</c:v>
                </c:pt>
                <c:pt idx="8680">
                  <c:v>10.597</c:v>
                </c:pt>
                <c:pt idx="8681">
                  <c:v>11.052</c:v>
                </c:pt>
                <c:pt idx="8682">
                  <c:v>14.301</c:v>
                </c:pt>
                <c:pt idx="8683">
                  <c:v>14.545</c:v>
                </c:pt>
                <c:pt idx="8684">
                  <c:v>15.943</c:v>
                </c:pt>
                <c:pt idx="8685">
                  <c:v>15.444000000000001</c:v>
                </c:pt>
                <c:pt idx="8686">
                  <c:v>17.327999999999999</c:v>
                </c:pt>
                <c:pt idx="8687">
                  <c:v>16.151</c:v>
                </c:pt>
                <c:pt idx="8688">
                  <c:v>15.486000000000001</c:v>
                </c:pt>
                <c:pt idx="8689">
                  <c:v>12.34</c:v>
                </c:pt>
                <c:pt idx="8690">
                  <c:v>11.943</c:v>
                </c:pt>
                <c:pt idx="8691">
                  <c:v>11.353999999999999</c:v>
                </c:pt>
                <c:pt idx="8692">
                  <c:v>10.385</c:v>
                </c:pt>
                <c:pt idx="8693">
                  <c:v>10.680999999999999</c:v>
                </c:pt>
                <c:pt idx="8694">
                  <c:v>12.324</c:v>
                </c:pt>
                <c:pt idx="8695">
                  <c:v>12.391999999999999</c:v>
                </c:pt>
                <c:pt idx="8696">
                  <c:v>12.298999999999999</c:v>
                </c:pt>
                <c:pt idx="8697">
                  <c:v>12</c:v>
                </c:pt>
                <c:pt idx="8698">
                  <c:v>12.675000000000001</c:v>
                </c:pt>
                <c:pt idx="8699">
                  <c:v>11.048999999999999</c:v>
                </c:pt>
                <c:pt idx="8700">
                  <c:v>10.621</c:v>
                </c:pt>
                <c:pt idx="8701">
                  <c:v>12.015000000000001</c:v>
                </c:pt>
                <c:pt idx="8702">
                  <c:v>13.558</c:v>
                </c:pt>
                <c:pt idx="8703">
                  <c:v>13.91</c:v>
                </c:pt>
                <c:pt idx="8704">
                  <c:v>16.149999999999999</c:v>
                </c:pt>
                <c:pt idx="8705">
                  <c:v>15.968</c:v>
                </c:pt>
                <c:pt idx="8706">
                  <c:v>14.06</c:v>
                </c:pt>
                <c:pt idx="8707">
                  <c:v>12.907</c:v>
                </c:pt>
                <c:pt idx="8708">
                  <c:v>11.89</c:v>
                </c:pt>
                <c:pt idx="8709">
                  <c:v>10.353999999999999</c:v>
                </c:pt>
                <c:pt idx="8710">
                  <c:v>9.9149999999999991</c:v>
                </c:pt>
                <c:pt idx="8711">
                  <c:v>10.323</c:v>
                </c:pt>
                <c:pt idx="8712">
                  <c:v>10.336</c:v>
                </c:pt>
                <c:pt idx="8713">
                  <c:v>11.023</c:v>
                </c:pt>
                <c:pt idx="8714">
                  <c:v>12.147</c:v>
                </c:pt>
                <c:pt idx="8715">
                  <c:v>11.996</c:v>
                </c:pt>
                <c:pt idx="8716">
                  <c:v>11.462999999999999</c:v>
                </c:pt>
                <c:pt idx="8717">
                  <c:v>10.585000000000001</c:v>
                </c:pt>
                <c:pt idx="8718">
                  <c:v>11.238</c:v>
                </c:pt>
                <c:pt idx="8719">
                  <c:v>11.185</c:v>
                </c:pt>
                <c:pt idx="8720">
                  <c:v>12.71</c:v>
                </c:pt>
                <c:pt idx="8721">
                  <c:v>12.234999999999999</c:v>
                </c:pt>
                <c:pt idx="8722">
                  <c:v>12.186</c:v>
                </c:pt>
                <c:pt idx="8723">
                  <c:v>11.185</c:v>
                </c:pt>
                <c:pt idx="8724">
                  <c:v>11.396000000000001</c:v>
                </c:pt>
                <c:pt idx="8725">
                  <c:v>11.079000000000001</c:v>
                </c:pt>
                <c:pt idx="8726">
                  <c:v>11.54</c:v>
                </c:pt>
                <c:pt idx="8727">
                  <c:v>12.965</c:v>
                </c:pt>
                <c:pt idx="8728">
                  <c:v>12.305999999999999</c:v>
                </c:pt>
                <c:pt idx="8729">
                  <c:v>10.749000000000001</c:v>
                </c:pt>
                <c:pt idx="8730">
                  <c:v>9.9420000000000002</c:v>
                </c:pt>
                <c:pt idx="8731">
                  <c:v>9.6630000000000003</c:v>
                </c:pt>
                <c:pt idx="8732">
                  <c:v>8.3079999999999998</c:v>
                </c:pt>
                <c:pt idx="8733">
                  <c:v>8.1259999999999994</c:v>
                </c:pt>
                <c:pt idx="8734">
                  <c:v>7.6719999999999997</c:v>
                </c:pt>
                <c:pt idx="8735">
                  <c:v>8.2119999999999997</c:v>
                </c:pt>
                <c:pt idx="8736">
                  <c:v>8.3450000000000006</c:v>
                </c:pt>
                <c:pt idx="8737">
                  <c:v>8.2710000000000008</c:v>
                </c:pt>
                <c:pt idx="8738">
                  <c:v>9.4670000000000005</c:v>
                </c:pt>
                <c:pt idx="8739">
                  <c:v>10.26</c:v>
                </c:pt>
                <c:pt idx="8740">
                  <c:v>10.397</c:v>
                </c:pt>
                <c:pt idx="8741">
                  <c:v>9.2349999999999994</c:v>
                </c:pt>
                <c:pt idx="8742">
                  <c:v>9.6790000000000003</c:v>
                </c:pt>
                <c:pt idx="8743">
                  <c:v>9.4979999999999993</c:v>
                </c:pt>
                <c:pt idx="8744">
                  <c:v>10.93</c:v>
                </c:pt>
                <c:pt idx="8745">
                  <c:v>10.574</c:v>
                </c:pt>
                <c:pt idx="8746">
                  <c:v>11.66</c:v>
                </c:pt>
                <c:pt idx="8747">
                  <c:v>12.422000000000001</c:v>
                </c:pt>
                <c:pt idx="8748">
                  <c:v>12.381</c:v>
                </c:pt>
                <c:pt idx="8749">
                  <c:v>13.167999999999999</c:v>
                </c:pt>
                <c:pt idx="8750">
                  <c:v>12.867000000000001</c:v>
                </c:pt>
                <c:pt idx="8751">
                  <c:v>12.343</c:v>
                </c:pt>
                <c:pt idx="8752">
                  <c:v>11.917</c:v>
                </c:pt>
                <c:pt idx="8753">
                  <c:v>10.898</c:v>
                </c:pt>
                <c:pt idx="8754">
                  <c:v>10.611000000000001</c:v>
                </c:pt>
                <c:pt idx="8755">
                  <c:v>11.473000000000001</c:v>
                </c:pt>
                <c:pt idx="8756">
                  <c:v>11.71</c:v>
                </c:pt>
                <c:pt idx="8757">
                  <c:v>11.208</c:v>
                </c:pt>
                <c:pt idx="8758">
                  <c:v>12.14</c:v>
                </c:pt>
                <c:pt idx="8759">
                  <c:v>9.6329999999999991</c:v>
                </c:pt>
                <c:pt idx="8760">
                  <c:v>8.9019999999999992</c:v>
                </c:pt>
                <c:pt idx="8761">
                  <c:v>9.4</c:v>
                </c:pt>
                <c:pt idx="8762">
                  <c:v>9.6</c:v>
                </c:pt>
                <c:pt idx="8763">
                  <c:v>10.007999999999999</c:v>
                </c:pt>
                <c:pt idx="8764">
                  <c:v>11.727</c:v>
                </c:pt>
                <c:pt idx="8765">
                  <c:v>13.02</c:v>
                </c:pt>
                <c:pt idx="8766">
                  <c:v>12.863</c:v>
                </c:pt>
                <c:pt idx="8767">
                  <c:v>13.563000000000001</c:v>
                </c:pt>
                <c:pt idx="8768">
                  <c:v>13.193</c:v>
                </c:pt>
                <c:pt idx="8769">
                  <c:v>14.385999999999999</c:v>
                </c:pt>
                <c:pt idx="8770">
                  <c:v>13.471</c:v>
                </c:pt>
                <c:pt idx="8771">
                  <c:v>13.218</c:v>
                </c:pt>
                <c:pt idx="8772">
                  <c:v>12.608000000000001</c:v>
                </c:pt>
                <c:pt idx="8773">
                  <c:v>12.396000000000001</c:v>
                </c:pt>
                <c:pt idx="8774">
                  <c:v>10.028</c:v>
                </c:pt>
                <c:pt idx="8775">
                  <c:v>10.250999999999999</c:v>
                </c:pt>
                <c:pt idx="8776">
                  <c:v>10.365</c:v>
                </c:pt>
                <c:pt idx="8777">
                  <c:v>10.252000000000001</c:v>
                </c:pt>
                <c:pt idx="8778">
                  <c:v>9.3569999999999993</c:v>
                </c:pt>
                <c:pt idx="8779">
                  <c:v>9.4559999999999995</c:v>
                </c:pt>
                <c:pt idx="8780">
                  <c:v>9.2050000000000001</c:v>
                </c:pt>
                <c:pt idx="8781">
                  <c:v>9.4990000000000006</c:v>
                </c:pt>
                <c:pt idx="8782">
                  <c:v>9.0120000000000005</c:v>
                </c:pt>
                <c:pt idx="8783">
                  <c:v>9.2629999999999999</c:v>
                </c:pt>
                <c:pt idx="8784">
                  <c:v>9.23</c:v>
                </c:pt>
                <c:pt idx="8785">
                  <c:v>7.5140000000000002</c:v>
                </c:pt>
                <c:pt idx="8786">
                  <c:v>6.7430000000000003</c:v>
                </c:pt>
                <c:pt idx="8787">
                  <c:v>6.9080000000000004</c:v>
                </c:pt>
                <c:pt idx="8788">
                  <c:v>7.2770000000000001</c:v>
                </c:pt>
                <c:pt idx="8789">
                  <c:v>6.4059999999999997</c:v>
                </c:pt>
                <c:pt idx="8790">
                  <c:v>7.37</c:v>
                </c:pt>
                <c:pt idx="8791">
                  <c:v>7.298</c:v>
                </c:pt>
                <c:pt idx="8792">
                  <c:v>6.8819999999999997</c:v>
                </c:pt>
                <c:pt idx="8793">
                  <c:v>7.3170000000000002</c:v>
                </c:pt>
                <c:pt idx="8794">
                  <c:v>7.3049999999999997</c:v>
                </c:pt>
                <c:pt idx="8795">
                  <c:v>7.6360000000000001</c:v>
                </c:pt>
                <c:pt idx="8796">
                  <c:v>7.3179999999999996</c:v>
                </c:pt>
                <c:pt idx="8797">
                  <c:v>7.88</c:v>
                </c:pt>
                <c:pt idx="8798">
                  <c:v>7.8159999999999998</c:v>
                </c:pt>
                <c:pt idx="8799">
                  <c:v>8.4939999999999998</c:v>
                </c:pt>
                <c:pt idx="8800">
                  <c:v>8.3569999999999993</c:v>
                </c:pt>
                <c:pt idx="8801">
                  <c:v>9.093</c:v>
                </c:pt>
                <c:pt idx="8802">
                  <c:v>8.6039999999999992</c:v>
                </c:pt>
                <c:pt idx="8803">
                  <c:v>8.1419999999999995</c:v>
                </c:pt>
                <c:pt idx="8804">
                  <c:v>8.0259999999999998</c:v>
                </c:pt>
                <c:pt idx="8805">
                  <c:v>7.1769999999999996</c:v>
                </c:pt>
                <c:pt idx="8806">
                  <c:v>6.952</c:v>
                </c:pt>
                <c:pt idx="8807">
                  <c:v>6.8849999999999998</c:v>
                </c:pt>
                <c:pt idx="8808">
                  <c:v>6.8390000000000004</c:v>
                </c:pt>
                <c:pt idx="8809">
                  <c:v>6.0010000000000003</c:v>
                </c:pt>
                <c:pt idx="8810">
                  <c:v>6.8559999999999999</c:v>
                </c:pt>
                <c:pt idx="8811">
                  <c:v>6.9960000000000004</c:v>
                </c:pt>
                <c:pt idx="8812">
                  <c:v>7.8769999999999998</c:v>
                </c:pt>
                <c:pt idx="8813">
                  <c:v>8.0030000000000001</c:v>
                </c:pt>
                <c:pt idx="8814">
                  <c:v>9.58</c:v>
                </c:pt>
                <c:pt idx="8815">
                  <c:v>10.132999999999999</c:v>
                </c:pt>
                <c:pt idx="8816">
                  <c:v>10.327999999999999</c:v>
                </c:pt>
                <c:pt idx="8817">
                  <c:v>10.276</c:v>
                </c:pt>
                <c:pt idx="8818">
                  <c:v>10.548999999999999</c:v>
                </c:pt>
                <c:pt idx="8819">
                  <c:v>9.8710000000000004</c:v>
                </c:pt>
                <c:pt idx="8820">
                  <c:v>9.5020000000000007</c:v>
                </c:pt>
                <c:pt idx="8821">
                  <c:v>9.641</c:v>
                </c:pt>
                <c:pt idx="8822">
                  <c:v>9.8409999999999993</c:v>
                </c:pt>
                <c:pt idx="8823">
                  <c:v>10.597</c:v>
                </c:pt>
                <c:pt idx="8824">
                  <c:v>11.092000000000001</c:v>
                </c:pt>
                <c:pt idx="8825">
                  <c:v>11.105</c:v>
                </c:pt>
                <c:pt idx="8826">
                  <c:v>10.446999999999999</c:v>
                </c:pt>
                <c:pt idx="8827">
                  <c:v>9.8819999999999997</c:v>
                </c:pt>
                <c:pt idx="8828">
                  <c:v>9.0860000000000003</c:v>
                </c:pt>
                <c:pt idx="8829">
                  <c:v>8.6150000000000002</c:v>
                </c:pt>
                <c:pt idx="8830">
                  <c:v>7.9409999999999998</c:v>
                </c:pt>
                <c:pt idx="8831">
                  <c:v>8.7829999999999995</c:v>
                </c:pt>
                <c:pt idx="8832">
                  <c:v>8.202</c:v>
                </c:pt>
                <c:pt idx="8833">
                  <c:v>8.359</c:v>
                </c:pt>
                <c:pt idx="8834">
                  <c:v>6.8739999999999997</c:v>
                </c:pt>
                <c:pt idx="8835">
                  <c:v>8.0120000000000005</c:v>
                </c:pt>
                <c:pt idx="8836">
                  <c:v>6.4829999999999997</c:v>
                </c:pt>
                <c:pt idx="8837">
                  <c:v>7.14</c:v>
                </c:pt>
                <c:pt idx="8838">
                  <c:v>6.1429999999999998</c:v>
                </c:pt>
                <c:pt idx="8839">
                  <c:v>6.6159999999999997</c:v>
                </c:pt>
                <c:pt idx="8840">
                  <c:v>5.4130000000000003</c:v>
                </c:pt>
                <c:pt idx="8841">
                  <c:v>6.1449999999999996</c:v>
                </c:pt>
                <c:pt idx="8842">
                  <c:v>5.4530000000000003</c:v>
                </c:pt>
                <c:pt idx="8843">
                  <c:v>6.75</c:v>
                </c:pt>
                <c:pt idx="8844">
                  <c:v>8.1419999999999995</c:v>
                </c:pt>
                <c:pt idx="8845">
                  <c:v>9.1690000000000005</c:v>
                </c:pt>
                <c:pt idx="8846">
                  <c:v>9.4009999999999998</c:v>
                </c:pt>
                <c:pt idx="8847">
                  <c:v>9.9380000000000006</c:v>
                </c:pt>
                <c:pt idx="8848">
                  <c:v>10.036</c:v>
                </c:pt>
                <c:pt idx="8849">
                  <c:v>8.4830000000000005</c:v>
                </c:pt>
                <c:pt idx="8850">
                  <c:v>8.0510000000000002</c:v>
                </c:pt>
                <c:pt idx="8851">
                  <c:v>8.0860000000000003</c:v>
                </c:pt>
                <c:pt idx="8852">
                  <c:v>8.59</c:v>
                </c:pt>
                <c:pt idx="8853">
                  <c:v>9.36</c:v>
                </c:pt>
                <c:pt idx="8854">
                  <c:v>10.481999999999999</c:v>
                </c:pt>
                <c:pt idx="8855">
                  <c:v>10.420999999999999</c:v>
                </c:pt>
                <c:pt idx="8856">
                  <c:v>10.172000000000001</c:v>
                </c:pt>
                <c:pt idx="8857">
                  <c:v>10.185</c:v>
                </c:pt>
                <c:pt idx="8858">
                  <c:v>9.0990000000000002</c:v>
                </c:pt>
                <c:pt idx="8859">
                  <c:v>8.8919999999999995</c:v>
                </c:pt>
                <c:pt idx="8860">
                  <c:v>8.5609999999999999</c:v>
                </c:pt>
                <c:pt idx="8861">
                  <c:v>8.2230000000000008</c:v>
                </c:pt>
                <c:pt idx="8862">
                  <c:v>8.66</c:v>
                </c:pt>
                <c:pt idx="8863">
                  <c:v>9.9489999999999998</c:v>
                </c:pt>
                <c:pt idx="8864">
                  <c:v>10.923999999999999</c:v>
                </c:pt>
                <c:pt idx="8865">
                  <c:v>10.829000000000001</c:v>
                </c:pt>
                <c:pt idx="8866">
                  <c:v>10.84</c:v>
                </c:pt>
                <c:pt idx="8867">
                  <c:v>8.9469999999999992</c:v>
                </c:pt>
                <c:pt idx="8868">
                  <c:v>7.4</c:v>
                </c:pt>
                <c:pt idx="8869">
                  <c:v>6.2619999999999996</c:v>
                </c:pt>
                <c:pt idx="8870">
                  <c:v>6.5220000000000002</c:v>
                </c:pt>
                <c:pt idx="8871">
                  <c:v>8.3330000000000002</c:v>
                </c:pt>
                <c:pt idx="8872">
                  <c:v>8.0359999999999996</c:v>
                </c:pt>
                <c:pt idx="8873">
                  <c:v>7.9939999999999998</c:v>
                </c:pt>
                <c:pt idx="8874">
                  <c:v>7.8040000000000003</c:v>
                </c:pt>
                <c:pt idx="8875">
                  <c:v>7.577</c:v>
                </c:pt>
                <c:pt idx="8876">
                  <c:v>6.3849999999999998</c:v>
                </c:pt>
                <c:pt idx="8877">
                  <c:v>7.3470000000000004</c:v>
                </c:pt>
                <c:pt idx="8878">
                  <c:v>7.3789999999999996</c:v>
                </c:pt>
                <c:pt idx="8879">
                  <c:v>7.5880000000000001</c:v>
                </c:pt>
                <c:pt idx="8880">
                  <c:v>8.0830000000000002</c:v>
                </c:pt>
                <c:pt idx="8881">
                  <c:v>7.8879999999999999</c:v>
                </c:pt>
                <c:pt idx="8882">
                  <c:v>9.0850000000000009</c:v>
                </c:pt>
                <c:pt idx="8883">
                  <c:v>9.25</c:v>
                </c:pt>
                <c:pt idx="8884">
                  <c:v>8.7100000000000009</c:v>
                </c:pt>
                <c:pt idx="8885">
                  <c:v>9.3140000000000001</c:v>
                </c:pt>
                <c:pt idx="8886">
                  <c:v>8.82</c:v>
                </c:pt>
                <c:pt idx="8887">
                  <c:v>7.8289999999999997</c:v>
                </c:pt>
                <c:pt idx="8888">
                  <c:v>7.52</c:v>
                </c:pt>
                <c:pt idx="8889">
                  <c:v>8.6050000000000004</c:v>
                </c:pt>
                <c:pt idx="8890">
                  <c:v>7.9859999999999998</c:v>
                </c:pt>
                <c:pt idx="8891">
                  <c:v>9.6359999999999992</c:v>
                </c:pt>
                <c:pt idx="8892">
                  <c:v>10.448</c:v>
                </c:pt>
                <c:pt idx="8893">
                  <c:v>10.768000000000001</c:v>
                </c:pt>
                <c:pt idx="8894">
                  <c:v>12.499000000000001</c:v>
                </c:pt>
                <c:pt idx="8895">
                  <c:v>12.57</c:v>
                </c:pt>
                <c:pt idx="8896">
                  <c:v>11.561</c:v>
                </c:pt>
                <c:pt idx="8897">
                  <c:v>10.766</c:v>
                </c:pt>
                <c:pt idx="8898">
                  <c:v>10.034000000000001</c:v>
                </c:pt>
                <c:pt idx="8899">
                  <c:v>7.577</c:v>
                </c:pt>
                <c:pt idx="8900">
                  <c:v>7.0449999999999999</c:v>
                </c:pt>
                <c:pt idx="8901">
                  <c:v>6.84</c:v>
                </c:pt>
                <c:pt idx="8902">
                  <c:v>6.6120000000000001</c:v>
                </c:pt>
                <c:pt idx="8903">
                  <c:v>7.7949999999999999</c:v>
                </c:pt>
                <c:pt idx="8904">
                  <c:v>8.4949999999999992</c:v>
                </c:pt>
                <c:pt idx="8905">
                  <c:v>9.1709999999999994</c:v>
                </c:pt>
                <c:pt idx="8906">
                  <c:v>10.351000000000001</c:v>
                </c:pt>
                <c:pt idx="8907">
                  <c:v>10.923</c:v>
                </c:pt>
                <c:pt idx="8908">
                  <c:v>9.8420000000000005</c:v>
                </c:pt>
                <c:pt idx="8909">
                  <c:v>10.497</c:v>
                </c:pt>
                <c:pt idx="8910">
                  <c:v>10.616</c:v>
                </c:pt>
                <c:pt idx="8911">
                  <c:v>10.462</c:v>
                </c:pt>
                <c:pt idx="8912">
                  <c:v>11.121</c:v>
                </c:pt>
                <c:pt idx="8913">
                  <c:v>12.763999999999999</c:v>
                </c:pt>
                <c:pt idx="8914">
                  <c:v>12.93</c:v>
                </c:pt>
                <c:pt idx="8915">
                  <c:v>12.618</c:v>
                </c:pt>
                <c:pt idx="8916">
                  <c:v>11.481</c:v>
                </c:pt>
                <c:pt idx="8917">
                  <c:v>10.459</c:v>
                </c:pt>
                <c:pt idx="8918">
                  <c:v>8.61</c:v>
                </c:pt>
                <c:pt idx="8919">
                  <c:v>6.8559999999999999</c:v>
                </c:pt>
                <c:pt idx="8920">
                  <c:v>6.8310000000000004</c:v>
                </c:pt>
                <c:pt idx="8921">
                  <c:v>7.32</c:v>
                </c:pt>
                <c:pt idx="8922">
                  <c:v>6.9710000000000001</c:v>
                </c:pt>
                <c:pt idx="8923">
                  <c:v>7.0579999999999998</c:v>
                </c:pt>
                <c:pt idx="8924">
                  <c:v>7.6920000000000002</c:v>
                </c:pt>
                <c:pt idx="8925">
                  <c:v>7.78</c:v>
                </c:pt>
                <c:pt idx="8926">
                  <c:v>6.9950000000000001</c:v>
                </c:pt>
                <c:pt idx="8927">
                  <c:v>7.3120000000000003</c:v>
                </c:pt>
                <c:pt idx="8928">
                  <c:v>8.1940000000000008</c:v>
                </c:pt>
                <c:pt idx="8929">
                  <c:v>8.2249999999999996</c:v>
                </c:pt>
                <c:pt idx="8930">
                  <c:v>7.9580000000000002</c:v>
                </c:pt>
                <c:pt idx="8931">
                  <c:v>8.2520000000000007</c:v>
                </c:pt>
                <c:pt idx="8932">
                  <c:v>8.1449999999999996</c:v>
                </c:pt>
                <c:pt idx="8933">
                  <c:v>7.4989999999999997</c:v>
                </c:pt>
                <c:pt idx="8934">
                  <c:v>6.9089999999999998</c:v>
                </c:pt>
                <c:pt idx="8935">
                  <c:v>6.508</c:v>
                </c:pt>
                <c:pt idx="8936">
                  <c:v>6.5519999999999996</c:v>
                </c:pt>
                <c:pt idx="8937">
                  <c:v>6.4269999999999996</c:v>
                </c:pt>
                <c:pt idx="8938">
                  <c:v>6.3339999999999996</c:v>
                </c:pt>
                <c:pt idx="8939">
                  <c:v>6.5620000000000003</c:v>
                </c:pt>
                <c:pt idx="8940">
                  <c:v>8.0890000000000004</c:v>
                </c:pt>
                <c:pt idx="8941">
                  <c:v>7.98</c:v>
                </c:pt>
                <c:pt idx="8942">
                  <c:v>8.4320000000000004</c:v>
                </c:pt>
                <c:pt idx="8943">
                  <c:v>8.8949999999999996</c:v>
                </c:pt>
                <c:pt idx="8944">
                  <c:v>9.1620000000000008</c:v>
                </c:pt>
                <c:pt idx="8945">
                  <c:v>8.5470000000000006</c:v>
                </c:pt>
                <c:pt idx="8946">
                  <c:v>8.423</c:v>
                </c:pt>
                <c:pt idx="8947">
                  <c:v>7.7149999999999999</c:v>
                </c:pt>
                <c:pt idx="8948">
                  <c:v>6.9669999999999996</c:v>
                </c:pt>
                <c:pt idx="8949">
                  <c:v>7.532</c:v>
                </c:pt>
                <c:pt idx="8950">
                  <c:v>7.9889999999999999</c:v>
                </c:pt>
                <c:pt idx="8951">
                  <c:v>8.2829999999999995</c:v>
                </c:pt>
                <c:pt idx="8952">
                  <c:v>8.9260000000000002</c:v>
                </c:pt>
                <c:pt idx="8953">
                  <c:v>10.044</c:v>
                </c:pt>
                <c:pt idx="8954">
                  <c:v>8.9459999999999997</c:v>
                </c:pt>
                <c:pt idx="8955">
                  <c:v>7.415</c:v>
                </c:pt>
                <c:pt idx="8956">
                  <c:v>7.0330000000000004</c:v>
                </c:pt>
                <c:pt idx="8957">
                  <c:v>8.2720000000000002</c:v>
                </c:pt>
                <c:pt idx="8958">
                  <c:v>7.423</c:v>
                </c:pt>
                <c:pt idx="8959">
                  <c:v>9.25</c:v>
                </c:pt>
                <c:pt idx="8960">
                  <c:v>10.295</c:v>
                </c:pt>
                <c:pt idx="8961">
                  <c:v>10.226000000000001</c:v>
                </c:pt>
                <c:pt idx="8962">
                  <c:v>9.952</c:v>
                </c:pt>
                <c:pt idx="8963">
                  <c:v>10.891999999999999</c:v>
                </c:pt>
                <c:pt idx="8964">
                  <c:v>10.01</c:v>
                </c:pt>
                <c:pt idx="8965">
                  <c:v>11.813000000000001</c:v>
                </c:pt>
                <c:pt idx="8966">
                  <c:v>13.641999999999999</c:v>
                </c:pt>
                <c:pt idx="8967">
                  <c:v>13.519</c:v>
                </c:pt>
                <c:pt idx="8968">
                  <c:v>13.592000000000001</c:v>
                </c:pt>
                <c:pt idx="8969">
                  <c:v>13.926</c:v>
                </c:pt>
                <c:pt idx="8970">
                  <c:v>12.247999999999999</c:v>
                </c:pt>
                <c:pt idx="8971">
                  <c:v>10.939</c:v>
                </c:pt>
                <c:pt idx="8972">
                  <c:v>10.138999999999999</c:v>
                </c:pt>
                <c:pt idx="8973">
                  <c:v>10.249000000000001</c:v>
                </c:pt>
                <c:pt idx="8974">
                  <c:v>8.8970000000000002</c:v>
                </c:pt>
                <c:pt idx="8975">
                  <c:v>8.0150000000000006</c:v>
                </c:pt>
                <c:pt idx="8976">
                  <c:v>7.6479999999999997</c:v>
                </c:pt>
                <c:pt idx="8977">
                  <c:v>7.9009999999999998</c:v>
                </c:pt>
                <c:pt idx="8978">
                  <c:v>7.2709999999999999</c:v>
                </c:pt>
                <c:pt idx="8979">
                  <c:v>9.2880000000000003</c:v>
                </c:pt>
                <c:pt idx="8980">
                  <c:v>9.2870000000000008</c:v>
                </c:pt>
                <c:pt idx="8981">
                  <c:v>10.071</c:v>
                </c:pt>
                <c:pt idx="8982">
                  <c:v>9.5380000000000003</c:v>
                </c:pt>
                <c:pt idx="8983">
                  <c:v>9.0429999999999993</c:v>
                </c:pt>
                <c:pt idx="8984">
                  <c:v>7.234</c:v>
                </c:pt>
                <c:pt idx="8985">
                  <c:v>7.3040000000000003</c:v>
                </c:pt>
                <c:pt idx="8986">
                  <c:v>6.9130000000000003</c:v>
                </c:pt>
                <c:pt idx="8987">
                  <c:v>7.3659999999999997</c:v>
                </c:pt>
                <c:pt idx="8988">
                  <c:v>9.1189999999999998</c:v>
                </c:pt>
                <c:pt idx="8989">
                  <c:v>11.054</c:v>
                </c:pt>
                <c:pt idx="8990">
                  <c:v>12.246</c:v>
                </c:pt>
                <c:pt idx="8991">
                  <c:v>12.824999999999999</c:v>
                </c:pt>
                <c:pt idx="8992">
                  <c:v>12.223000000000001</c:v>
                </c:pt>
                <c:pt idx="8993">
                  <c:v>11.271000000000001</c:v>
                </c:pt>
                <c:pt idx="8994">
                  <c:v>13.284000000000001</c:v>
                </c:pt>
                <c:pt idx="8995">
                  <c:v>12.202</c:v>
                </c:pt>
                <c:pt idx="8996">
                  <c:v>12.034000000000001</c:v>
                </c:pt>
                <c:pt idx="8997">
                  <c:v>12.925000000000001</c:v>
                </c:pt>
                <c:pt idx="8998">
                  <c:v>13.323</c:v>
                </c:pt>
                <c:pt idx="8999">
                  <c:v>10.201000000000001</c:v>
                </c:pt>
                <c:pt idx="9000">
                  <c:v>11.004</c:v>
                </c:pt>
                <c:pt idx="9001">
                  <c:v>10.191000000000001</c:v>
                </c:pt>
                <c:pt idx="9002">
                  <c:v>9.7750000000000004</c:v>
                </c:pt>
                <c:pt idx="9003">
                  <c:v>8.9809999999999999</c:v>
                </c:pt>
                <c:pt idx="9004">
                  <c:v>8.0969999999999995</c:v>
                </c:pt>
                <c:pt idx="9005">
                  <c:v>7.5030000000000001</c:v>
                </c:pt>
                <c:pt idx="9006">
                  <c:v>7.9880000000000004</c:v>
                </c:pt>
                <c:pt idx="9007">
                  <c:v>8.1859999999999999</c:v>
                </c:pt>
                <c:pt idx="9008">
                  <c:v>8.3149999999999995</c:v>
                </c:pt>
                <c:pt idx="9009">
                  <c:v>8.0649999999999995</c:v>
                </c:pt>
                <c:pt idx="9010">
                  <c:v>7.7759999999999998</c:v>
                </c:pt>
                <c:pt idx="9011">
                  <c:v>8.4390000000000001</c:v>
                </c:pt>
                <c:pt idx="9012">
                  <c:v>8.1959999999999997</c:v>
                </c:pt>
                <c:pt idx="9013">
                  <c:v>7.359</c:v>
                </c:pt>
                <c:pt idx="9014">
                  <c:v>10.227</c:v>
                </c:pt>
                <c:pt idx="9015">
                  <c:v>11.125999999999999</c:v>
                </c:pt>
                <c:pt idx="9016">
                  <c:v>10.444000000000001</c:v>
                </c:pt>
                <c:pt idx="9017">
                  <c:v>10.041</c:v>
                </c:pt>
                <c:pt idx="9018">
                  <c:v>11.311</c:v>
                </c:pt>
                <c:pt idx="9019">
                  <c:v>9.7579999999999991</c:v>
                </c:pt>
                <c:pt idx="9020">
                  <c:v>9.9450000000000003</c:v>
                </c:pt>
                <c:pt idx="9021">
                  <c:v>9.8040000000000003</c:v>
                </c:pt>
                <c:pt idx="9022">
                  <c:v>10.28</c:v>
                </c:pt>
                <c:pt idx="9023">
                  <c:v>9.8989999999999991</c:v>
                </c:pt>
                <c:pt idx="9024">
                  <c:v>11.311</c:v>
                </c:pt>
                <c:pt idx="9025">
                  <c:v>13.005000000000001</c:v>
                </c:pt>
                <c:pt idx="9026">
                  <c:v>13.239000000000001</c:v>
                </c:pt>
                <c:pt idx="9027">
                  <c:v>13.766</c:v>
                </c:pt>
                <c:pt idx="9028">
                  <c:v>13.693</c:v>
                </c:pt>
                <c:pt idx="9029">
                  <c:v>13.510999999999999</c:v>
                </c:pt>
                <c:pt idx="9030">
                  <c:v>10.221</c:v>
                </c:pt>
                <c:pt idx="9031">
                  <c:v>10.218</c:v>
                </c:pt>
                <c:pt idx="9032">
                  <c:v>9.5359999999999996</c:v>
                </c:pt>
                <c:pt idx="9033">
                  <c:v>9.5180000000000007</c:v>
                </c:pt>
                <c:pt idx="9034">
                  <c:v>9.4870000000000001</c:v>
                </c:pt>
                <c:pt idx="9035">
                  <c:v>10.002000000000001</c:v>
                </c:pt>
                <c:pt idx="9036">
                  <c:v>10.125</c:v>
                </c:pt>
                <c:pt idx="9037">
                  <c:v>10.855</c:v>
                </c:pt>
                <c:pt idx="9038">
                  <c:v>10.743</c:v>
                </c:pt>
                <c:pt idx="9039">
                  <c:v>10.087</c:v>
                </c:pt>
                <c:pt idx="9040">
                  <c:v>11.536</c:v>
                </c:pt>
                <c:pt idx="9041">
                  <c:v>11.093999999999999</c:v>
                </c:pt>
                <c:pt idx="9042">
                  <c:v>10.071</c:v>
                </c:pt>
                <c:pt idx="9043">
                  <c:v>9.343</c:v>
                </c:pt>
                <c:pt idx="9044">
                  <c:v>8.2170000000000005</c:v>
                </c:pt>
                <c:pt idx="9045">
                  <c:v>6.8689999999999998</c:v>
                </c:pt>
                <c:pt idx="9046">
                  <c:v>6.9569999999999999</c:v>
                </c:pt>
                <c:pt idx="9047">
                  <c:v>7.024</c:v>
                </c:pt>
                <c:pt idx="9048">
                  <c:v>7.5369999999999999</c:v>
                </c:pt>
                <c:pt idx="9049">
                  <c:v>7.0410000000000004</c:v>
                </c:pt>
                <c:pt idx="9050">
                  <c:v>7.343</c:v>
                </c:pt>
                <c:pt idx="9051">
                  <c:v>7.4729999999999999</c:v>
                </c:pt>
                <c:pt idx="9052">
                  <c:v>7.452</c:v>
                </c:pt>
                <c:pt idx="9053">
                  <c:v>7.2919999999999998</c:v>
                </c:pt>
                <c:pt idx="9054">
                  <c:v>9.3350000000000009</c:v>
                </c:pt>
                <c:pt idx="9055">
                  <c:v>11.455</c:v>
                </c:pt>
                <c:pt idx="9056">
                  <c:v>11.693</c:v>
                </c:pt>
                <c:pt idx="9057">
                  <c:v>12.802</c:v>
                </c:pt>
                <c:pt idx="9058">
                  <c:v>13.606999999999999</c:v>
                </c:pt>
                <c:pt idx="9059">
                  <c:v>12.775</c:v>
                </c:pt>
                <c:pt idx="9060">
                  <c:v>10.631</c:v>
                </c:pt>
                <c:pt idx="9061">
                  <c:v>10.756</c:v>
                </c:pt>
                <c:pt idx="9062">
                  <c:v>9.5210000000000008</c:v>
                </c:pt>
                <c:pt idx="9063">
                  <c:v>8.9649999999999999</c:v>
                </c:pt>
                <c:pt idx="9064">
                  <c:v>8.3070000000000004</c:v>
                </c:pt>
                <c:pt idx="9065">
                  <c:v>8.1199999999999992</c:v>
                </c:pt>
                <c:pt idx="9066">
                  <c:v>7.3419999999999996</c:v>
                </c:pt>
                <c:pt idx="9067">
                  <c:v>6.9969999999999999</c:v>
                </c:pt>
                <c:pt idx="9068">
                  <c:v>7.3280000000000003</c:v>
                </c:pt>
                <c:pt idx="9069">
                  <c:v>6.6230000000000002</c:v>
                </c:pt>
                <c:pt idx="9070">
                  <c:v>7.032</c:v>
                </c:pt>
                <c:pt idx="9071">
                  <c:v>7.2149999999999999</c:v>
                </c:pt>
                <c:pt idx="9072">
                  <c:v>8.9109999999999996</c:v>
                </c:pt>
                <c:pt idx="9073">
                  <c:v>10.24</c:v>
                </c:pt>
                <c:pt idx="9074">
                  <c:v>12.673</c:v>
                </c:pt>
                <c:pt idx="9075">
                  <c:v>12.52</c:v>
                </c:pt>
                <c:pt idx="9076">
                  <c:v>14.106999999999999</c:v>
                </c:pt>
                <c:pt idx="9077">
                  <c:v>13.387</c:v>
                </c:pt>
                <c:pt idx="9078">
                  <c:v>11.99</c:v>
                </c:pt>
                <c:pt idx="9079">
                  <c:v>10.943</c:v>
                </c:pt>
                <c:pt idx="9080">
                  <c:v>10.175000000000001</c:v>
                </c:pt>
                <c:pt idx="9081">
                  <c:v>8.798</c:v>
                </c:pt>
                <c:pt idx="9082">
                  <c:v>8.82</c:v>
                </c:pt>
                <c:pt idx="9083">
                  <c:v>9.3089999999999993</c:v>
                </c:pt>
                <c:pt idx="9084">
                  <c:v>7.76</c:v>
                </c:pt>
                <c:pt idx="9085">
                  <c:v>8.3420000000000005</c:v>
                </c:pt>
                <c:pt idx="9086">
                  <c:v>8.5730000000000004</c:v>
                </c:pt>
                <c:pt idx="9087">
                  <c:v>8.1</c:v>
                </c:pt>
                <c:pt idx="9088">
                  <c:v>7.5250000000000004</c:v>
                </c:pt>
                <c:pt idx="9089">
                  <c:v>8.0920000000000005</c:v>
                </c:pt>
                <c:pt idx="9090">
                  <c:v>7.8479999999999999</c:v>
                </c:pt>
                <c:pt idx="9091">
                  <c:v>7.4560000000000004</c:v>
                </c:pt>
                <c:pt idx="9092">
                  <c:v>7.1769999999999996</c:v>
                </c:pt>
                <c:pt idx="9093">
                  <c:v>7.1520000000000001</c:v>
                </c:pt>
                <c:pt idx="9094">
                  <c:v>7.1619999999999999</c:v>
                </c:pt>
                <c:pt idx="9095">
                  <c:v>6.94</c:v>
                </c:pt>
                <c:pt idx="9096">
                  <c:v>8.0020000000000007</c:v>
                </c:pt>
                <c:pt idx="9097">
                  <c:v>8.3190000000000008</c:v>
                </c:pt>
                <c:pt idx="9098">
                  <c:v>7.9779999999999998</c:v>
                </c:pt>
                <c:pt idx="9099">
                  <c:v>9.0820000000000007</c:v>
                </c:pt>
                <c:pt idx="9100">
                  <c:v>9.0640000000000001</c:v>
                </c:pt>
                <c:pt idx="9101">
                  <c:v>8.2319999999999993</c:v>
                </c:pt>
                <c:pt idx="9102">
                  <c:v>7.9050000000000002</c:v>
                </c:pt>
                <c:pt idx="9103">
                  <c:v>7.7510000000000003</c:v>
                </c:pt>
                <c:pt idx="9104">
                  <c:v>5.9509999999999996</c:v>
                </c:pt>
                <c:pt idx="9105">
                  <c:v>6.0839999999999996</c:v>
                </c:pt>
                <c:pt idx="9106">
                  <c:v>5.96</c:v>
                </c:pt>
                <c:pt idx="9107">
                  <c:v>5.6050000000000004</c:v>
                </c:pt>
                <c:pt idx="9108">
                  <c:v>6.2350000000000003</c:v>
                </c:pt>
                <c:pt idx="9109">
                  <c:v>7.4279999999999999</c:v>
                </c:pt>
                <c:pt idx="9110">
                  <c:v>7.6470000000000002</c:v>
                </c:pt>
                <c:pt idx="9111">
                  <c:v>6.9960000000000004</c:v>
                </c:pt>
                <c:pt idx="9112">
                  <c:v>7.9260000000000002</c:v>
                </c:pt>
                <c:pt idx="9113">
                  <c:v>7.6449999999999996</c:v>
                </c:pt>
                <c:pt idx="9114">
                  <c:v>6.54</c:v>
                </c:pt>
                <c:pt idx="9115">
                  <c:v>6.4039999999999999</c:v>
                </c:pt>
                <c:pt idx="9116">
                  <c:v>7.1150000000000002</c:v>
                </c:pt>
                <c:pt idx="9117">
                  <c:v>7.0369999999999999</c:v>
                </c:pt>
                <c:pt idx="9118">
                  <c:v>7.194</c:v>
                </c:pt>
                <c:pt idx="9119">
                  <c:v>8.0380000000000003</c:v>
                </c:pt>
                <c:pt idx="9120">
                  <c:v>8.1240000000000006</c:v>
                </c:pt>
                <c:pt idx="9121">
                  <c:v>8.4339999999999993</c:v>
                </c:pt>
                <c:pt idx="9122">
                  <c:v>8.0239999999999991</c:v>
                </c:pt>
                <c:pt idx="9123">
                  <c:v>7.3079999999999998</c:v>
                </c:pt>
                <c:pt idx="9124">
                  <c:v>6.1849999999999996</c:v>
                </c:pt>
                <c:pt idx="9125">
                  <c:v>5.8410000000000002</c:v>
                </c:pt>
                <c:pt idx="9126">
                  <c:v>4.7869999999999999</c:v>
                </c:pt>
                <c:pt idx="9127">
                  <c:v>4.4320000000000004</c:v>
                </c:pt>
                <c:pt idx="9128">
                  <c:v>5.3239999999999998</c:v>
                </c:pt>
                <c:pt idx="9129">
                  <c:v>6.9370000000000003</c:v>
                </c:pt>
                <c:pt idx="9130">
                  <c:v>8.4670000000000005</c:v>
                </c:pt>
                <c:pt idx="9131">
                  <c:v>9.4550000000000001</c:v>
                </c:pt>
                <c:pt idx="9132">
                  <c:v>11.154999999999999</c:v>
                </c:pt>
                <c:pt idx="9133">
                  <c:v>10.711</c:v>
                </c:pt>
                <c:pt idx="9134">
                  <c:v>17.216000000000001</c:v>
                </c:pt>
                <c:pt idx="9135">
                  <c:v>20.76</c:v>
                </c:pt>
                <c:pt idx="9136">
                  <c:v>21.704000000000001</c:v>
                </c:pt>
                <c:pt idx="9137">
                  <c:v>25.007999999999999</c:v>
                </c:pt>
                <c:pt idx="9138">
                  <c:v>26.244</c:v>
                </c:pt>
                <c:pt idx="9139">
                  <c:v>22.920999999999999</c:v>
                </c:pt>
                <c:pt idx="9140">
                  <c:v>18.896999999999998</c:v>
                </c:pt>
                <c:pt idx="9141">
                  <c:v>18.510000000000002</c:v>
                </c:pt>
                <c:pt idx="9142">
                  <c:v>14.96</c:v>
                </c:pt>
                <c:pt idx="9143">
                  <c:v>14.423999999999999</c:v>
                </c:pt>
                <c:pt idx="9144">
                  <c:v>11.605</c:v>
                </c:pt>
                <c:pt idx="9145">
                  <c:v>11.427</c:v>
                </c:pt>
                <c:pt idx="9146">
                  <c:v>10.348000000000001</c:v>
                </c:pt>
                <c:pt idx="9147">
                  <c:v>9.5920000000000005</c:v>
                </c:pt>
                <c:pt idx="9148">
                  <c:v>8.48</c:v>
                </c:pt>
                <c:pt idx="9149">
                  <c:v>6.726</c:v>
                </c:pt>
                <c:pt idx="9150">
                  <c:v>6.444</c:v>
                </c:pt>
                <c:pt idx="9151">
                  <c:v>6.0019999999999998</c:v>
                </c:pt>
                <c:pt idx="9152">
                  <c:v>7.359</c:v>
                </c:pt>
                <c:pt idx="9153">
                  <c:v>7.673</c:v>
                </c:pt>
                <c:pt idx="9154">
                  <c:v>9.234</c:v>
                </c:pt>
                <c:pt idx="9155">
                  <c:v>9.8629999999999995</c:v>
                </c:pt>
                <c:pt idx="9156">
                  <c:v>10.167</c:v>
                </c:pt>
                <c:pt idx="9157">
                  <c:v>8.7750000000000004</c:v>
                </c:pt>
                <c:pt idx="9158">
                  <c:v>8.8469999999999995</c:v>
                </c:pt>
                <c:pt idx="9159">
                  <c:v>6.6989999999999998</c:v>
                </c:pt>
                <c:pt idx="9160">
                  <c:v>5.9370000000000003</c:v>
                </c:pt>
                <c:pt idx="9161">
                  <c:v>5.8470000000000004</c:v>
                </c:pt>
                <c:pt idx="9162">
                  <c:v>5.3929999999999998</c:v>
                </c:pt>
                <c:pt idx="9163">
                  <c:v>5.5389999999999997</c:v>
                </c:pt>
                <c:pt idx="9164">
                  <c:v>7.32</c:v>
                </c:pt>
                <c:pt idx="9165">
                  <c:v>7.2220000000000004</c:v>
                </c:pt>
                <c:pt idx="9166">
                  <c:v>7.1180000000000003</c:v>
                </c:pt>
                <c:pt idx="9167">
                  <c:v>7.867</c:v>
                </c:pt>
                <c:pt idx="9168">
                  <c:v>8.0779999999999994</c:v>
                </c:pt>
                <c:pt idx="9169">
                  <c:v>7.851</c:v>
                </c:pt>
                <c:pt idx="9170">
                  <c:v>8.3079999999999998</c:v>
                </c:pt>
                <c:pt idx="9171">
                  <c:v>8.9920000000000009</c:v>
                </c:pt>
                <c:pt idx="9172">
                  <c:v>8.3160000000000007</c:v>
                </c:pt>
                <c:pt idx="9173">
                  <c:v>7.6189999999999998</c:v>
                </c:pt>
                <c:pt idx="9174">
                  <c:v>8.391</c:v>
                </c:pt>
                <c:pt idx="9175">
                  <c:v>8.5</c:v>
                </c:pt>
                <c:pt idx="9176">
                  <c:v>9.1039999999999992</c:v>
                </c:pt>
                <c:pt idx="9177">
                  <c:v>9.3219999999999992</c:v>
                </c:pt>
                <c:pt idx="9178">
                  <c:v>9.2669999999999995</c:v>
                </c:pt>
                <c:pt idx="9179">
                  <c:v>8.5809999999999995</c:v>
                </c:pt>
                <c:pt idx="9180">
                  <c:v>7.8460000000000001</c:v>
                </c:pt>
                <c:pt idx="9181">
                  <c:v>7.0759999999999996</c:v>
                </c:pt>
                <c:pt idx="9182">
                  <c:v>7.0140000000000002</c:v>
                </c:pt>
                <c:pt idx="9183">
                  <c:v>7.2530000000000001</c:v>
                </c:pt>
                <c:pt idx="9184">
                  <c:v>6.2720000000000002</c:v>
                </c:pt>
                <c:pt idx="9185">
                  <c:v>6.6639999999999997</c:v>
                </c:pt>
                <c:pt idx="9186">
                  <c:v>6.6159999999999997</c:v>
                </c:pt>
                <c:pt idx="9187">
                  <c:v>6.82</c:v>
                </c:pt>
                <c:pt idx="9188">
                  <c:v>6.6740000000000004</c:v>
                </c:pt>
                <c:pt idx="9189">
                  <c:v>8.4949999999999992</c:v>
                </c:pt>
                <c:pt idx="9190">
                  <c:v>9.8079999999999998</c:v>
                </c:pt>
                <c:pt idx="9191">
                  <c:v>9.3179999999999996</c:v>
                </c:pt>
                <c:pt idx="9192">
                  <c:v>8.8550000000000004</c:v>
                </c:pt>
                <c:pt idx="9193">
                  <c:v>8.7739999999999991</c:v>
                </c:pt>
                <c:pt idx="9194">
                  <c:v>9.7479999999999993</c:v>
                </c:pt>
                <c:pt idx="9195">
                  <c:v>8.2940000000000005</c:v>
                </c:pt>
                <c:pt idx="9196">
                  <c:v>8.4689999999999994</c:v>
                </c:pt>
                <c:pt idx="9197">
                  <c:v>8.3390000000000004</c:v>
                </c:pt>
                <c:pt idx="9198">
                  <c:v>8.8019999999999996</c:v>
                </c:pt>
                <c:pt idx="9199">
                  <c:v>7.9710000000000001</c:v>
                </c:pt>
                <c:pt idx="9200">
                  <c:v>8.218</c:v>
                </c:pt>
                <c:pt idx="9201">
                  <c:v>8.3979999999999997</c:v>
                </c:pt>
                <c:pt idx="9202">
                  <c:v>8.5879999999999992</c:v>
                </c:pt>
                <c:pt idx="9203">
                  <c:v>8.6010000000000009</c:v>
                </c:pt>
                <c:pt idx="9204">
                  <c:v>7.2220000000000004</c:v>
                </c:pt>
                <c:pt idx="9205">
                  <c:v>7.0019999999999998</c:v>
                </c:pt>
                <c:pt idx="9206">
                  <c:v>7.1639999999999997</c:v>
                </c:pt>
                <c:pt idx="9207">
                  <c:v>6.9859999999999998</c:v>
                </c:pt>
                <c:pt idx="9208">
                  <c:v>6.8150000000000004</c:v>
                </c:pt>
                <c:pt idx="9209">
                  <c:v>5.8550000000000004</c:v>
                </c:pt>
                <c:pt idx="9210">
                  <c:v>5.3250000000000002</c:v>
                </c:pt>
                <c:pt idx="9211">
                  <c:v>6.0069999999999997</c:v>
                </c:pt>
                <c:pt idx="9212">
                  <c:v>6.7569999999999997</c:v>
                </c:pt>
                <c:pt idx="9213">
                  <c:v>6.3609999999999998</c:v>
                </c:pt>
                <c:pt idx="9214">
                  <c:v>6.81</c:v>
                </c:pt>
                <c:pt idx="9215">
                  <c:v>7.4050000000000002</c:v>
                </c:pt>
                <c:pt idx="9216">
                  <c:v>6.5789999999999997</c:v>
                </c:pt>
                <c:pt idx="9217">
                  <c:v>5.9509999999999996</c:v>
                </c:pt>
                <c:pt idx="9218">
                  <c:v>6.1589999999999998</c:v>
                </c:pt>
                <c:pt idx="9219">
                  <c:v>6.4029999999999996</c:v>
                </c:pt>
                <c:pt idx="9220">
                  <c:v>5.6310000000000002</c:v>
                </c:pt>
                <c:pt idx="9221">
                  <c:v>5.65</c:v>
                </c:pt>
                <c:pt idx="9222">
                  <c:v>5.6390000000000002</c:v>
                </c:pt>
                <c:pt idx="9223">
                  <c:v>5.782</c:v>
                </c:pt>
                <c:pt idx="9224">
                  <c:v>5.048</c:v>
                </c:pt>
                <c:pt idx="9225">
                  <c:v>5.0170000000000003</c:v>
                </c:pt>
                <c:pt idx="9226">
                  <c:v>4.7130000000000001</c:v>
                </c:pt>
                <c:pt idx="9227">
                  <c:v>5.0839999999999996</c:v>
                </c:pt>
                <c:pt idx="9228">
                  <c:v>4.7320000000000002</c:v>
                </c:pt>
                <c:pt idx="9229">
                  <c:v>6.992</c:v>
                </c:pt>
                <c:pt idx="9230">
                  <c:v>7.85</c:v>
                </c:pt>
                <c:pt idx="9231">
                  <c:v>8.4239999999999995</c:v>
                </c:pt>
                <c:pt idx="9232">
                  <c:v>8.2959999999999994</c:v>
                </c:pt>
                <c:pt idx="9233">
                  <c:v>9.58</c:v>
                </c:pt>
                <c:pt idx="9234">
                  <c:v>8.4469999999999992</c:v>
                </c:pt>
                <c:pt idx="9235">
                  <c:v>8.7449999999999992</c:v>
                </c:pt>
                <c:pt idx="9236">
                  <c:v>7.6550000000000002</c:v>
                </c:pt>
                <c:pt idx="9237">
                  <c:v>7.4809999999999999</c:v>
                </c:pt>
                <c:pt idx="9238">
                  <c:v>7.5069999999999997</c:v>
                </c:pt>
                <c:pt idx="9239">
                  <c:v>7.9749999999999996</c:v>
                </c:pt>
                <c:pt idx="9240">
                  <c:v>7.4420000000000002</c:v>
                </c:pt>
                <c:pt idx="9241">
                  <c:v>8.7430000000000003</c:v>
                </c:pt>
                <c:pt idx="9242">
                  <c:v>8.3879999999999999</c:v>
                </c:pt>
                <c:pt idx="9243">
                  <c:v>7.9960000000000004</c:v>
                </c:pt>
                <c:pt idx="9244">
                  <c:v>7.5039999999999996</c:v>
                </c:pt>
                <c:pt idx="9245">
                  <c:v>7.2939999999999996</c:v>
                </c:pt>
                <c:pt idx="9246">
                  <c:v>7.0250000000000004</c:v>
                </c:pt>
                <c:pt idx="9247">
                  <c:v>7.7569999999999997</c:v>
                </c:pt>
                <c:pt idx="9248">
                  <c:v>7.2370000000000001</c:v>
                </c:pt>
                <c:pt idx="9249">
                  <c:v>7.3369999999999997</c:v>
                </c:pt>
                <c:pt idx="9250">
                  <c:v>7.4930000000000003</c:v>
                </c:pt>
                <c:pt idx="9251">
                  <c:v>8.2889999999999997</c:v>
                </c:pt>
                <c:pt idx="9252">
                  <c:v>8.4870000000000001</c:v>
                </c:pt>
                <c:pt idx="9253">
                  <c:v>8.2050000000000001</c:v>
                </c:pt>
                <c:pt idx="9254">
                  <c:v>9.1829999999999998</c:v>
                </c:pt>
                <c:pt idx="9255">
                  <c:v>8.8569999999999993</c:v>
                </c:pt>
                <c:pt idx="9256">
                  <c:v>7.84</c:v>
                </c:pt>
                <c:pt idx="9257">
                  <c:v>6.9749999999999996</c:v>
                </c:pt>
                <c:pt idx="9258">
                  <c:v>6.84</c:v>
                </c:pt>
                <c:pt idx="9259">
                  <c:v>4.7949999999999999</c:v>
                </c:pt>
                <c:pt idx="9260">
                  <c:v>5.0880000000000001</c:v>
                </c:pt>
                <c:pt idx="9261">
                  <c:v>5.4829999999999997</c:v>
                </c:pt>
                <c:pt idx="9262">
                  <c:v>5.2350000000000003</c:v>
                </c:pt>
                <c:pt idx="9263">
                  <c:v>5.2290000000000001</c:v>
                </c:pt>
                <c:pt idx="9264">
                  <c:v>5.7960000000000003</c:v>
                </c:pt>
                <c:pt idx="9265">
                  <c:v>6.2140000000000004</c:v>
                </c:pt>
                <c:pt idx="9266">
                  <c:v>5.6529999999999996</c:v>
                </c:pt>
                <c:pt idx="9267">
                  <c:v>6.117</c:v>
                </c:pt>
                <c:pt idx="9268">
                  <c:v>6.88</c:v>
                </c:pt>
                <c:pt idx="9269">
                  <c:v>6.6760000000000002</c:v>
                </c:pt>
                <c:pt idx="9270">
                  <c:v>6.5</c:v>
                </c:pt>
                <c:pt idx="9271">
                  <c:v>7.0010000000000003</c:v>
                </c:pt>
                <c:pt idx="9272">
                  <c:v>6.6239999999999997</c:v>
                </c:pt>
                <c:pt idx="9273">
                  <c:v>5.78</c:v>
                </c:pt>
                <c:pt idx="9274">
                  <c:v>5.9530000000000003</c:v>
                </c:pt>
                <c:pt idx="9275">
                  <c:v>6.274</c:v>
                </c:pt>
                <c:pt idx="9276">
                  <c:v>6.4660000000000002</c:v>
                </c:pt>
                <c:pt idx="9277">
                  <c:v>7.16</c:v>
                </c:pt>
                <c:pt idx="9278">
                  <c:v>7.9379999999999997</c:v>
                </c:pt>
                <c:pt idx="9279">
                  <c:v>8.8049999999999997</c:v>
                </c:pt>
                <c:pt idx="9280">
                  <c:v>8.8819999999999997</c:v>
                </c:pt>
                <c:pt idx="9281">
                  <c:v>8.3640000000000008</c:v>
                </c:pt>
                <c:pt idx="9282">
                  <c:v>8.0220000000000002</c:v>
                </c:pt>
                <c:pt idx="9283">
                  <c:v>7.2489999999999997</c:v>
                </c:pt>
                <c:pt idx="9284">
                  <c:v>5.5650000000000004</c:v>
                </c:pt>
                <c:pt idx="9285">
                  <c:v>4.5229999999999997</c:v>
                </c:pt>
                <c:pt idx="9286">
                  <c:v>3.85</c:v>
                </c:pt>
                <c:pt idx="9287">
                  <c:v>4.6820000000000004</c:v>
                </c:pt>
                <c:pt idx="9288">
                  <c:v>4.7569999999999997</c:v>
                </c:pt>
                <c:pt idx="9289">
                  <c:v>4.9420000000000002</c:v>
                </c:pt>
                <c:pt idx="9290">
                  <c:v>5.0359999999999996</c:v>
                </c:pt>
                <c:pt idx="9291">
                  <c:v>5.4359999999999999</c:v>
                </c:pt>
                <c:pt idx="9292">
                  <c:v>5.101</c:v>
                </c:pt>
                <c:pt idx="9293">
                  <c:v>5.1079999999999997</c:v>
                </c:pt>
                <c:pt idx="9294">
                  <c:v>6.6029999999999998</c:v>
                </c:pt>
                <c:pt idx="9295">
                  <c:v>7.0149999999999997</c:v>
                </c:pt>
                <c:pt idx="9296">
                  <c:v>6.798</c:v>
                </c:pt>
                <c:pt idx="9297">
                  <c:v>7.2709999999999999</c:v>
                </c:pt>
                <c:pt idx="9298">
                  <c:v>9.0139999999999993</c:v>
                </c:pt>
                <c:pt idx="9299">
                  <c:v>8.1489999999999991</c:v>
                </c:pt>
                <c:pt idx="9300">
                  <c:v>8.1760000000000002</c:v>
                </c:pt>
                <c:pt idx="9301">
                  <c:v>9.0190000000000001</c:v>
                </c:pt>
                <c:pt idx="9302">
                  <c:v>9.3059999999999992</c:v>
                </c:pt>
                <c:pt idx="9303">
                  <c:v>7.8460000000000001</c:v>
                </c:pt>
                <c:pt idx="9304">
                  <c:v>7.7149999999999999</c:v>
                </c:pt>
                <c:pt idx="9305">
                  <c:v>8.0060000000000002</c:v>
                </c:pt>
                <c:pt idx="9306">
                  <c:v>8.0559999999999992</c:v>
                </c:pt>
                <c:pt idx="9307">
                  <c:v>7.3730000000000002</c:v>
                </c:pt>
                <c:pt idx="9308">
                  <c:v>7.8120000000000003</c:v>
                </c:pt>
                <c:pt idx="9309">
                  <c:v>9.141</c:v>
                </c:pt>
                <c:pt idx="9310">
                  <c:v>8.6010000000000009</c:v>
                </c:pt>
                <c:pt idx="9311">
                  <c:v>7.7169999999999996</c:v>
                </c:pt>
                <c:pt idx="9312">
                  <c:v>8.4459999999999997</c:v>
                </c:pt>
                <c:pt idx="9313">
                  <c:v>9.1750000000000007</c:v>
                </c:pt>
                <c:pt idx="9314">
                  <c:v>8.7970000000000006</c:v>
                </c:pt>
                <c:pt idx="9315">
                  <c:v>9.4740000000000002</c:v>
                </c:pt>
                <c:pt idx="9316">
                  <c:v>9.9760000000000009</c:v>
                </c:pt>
                <c:pt idx="9317">
                  <c:v>9.33</c:v>
                </c:pt>
                <c:pt idx="9318">
                  <c:v>8.4789999999999992</c:v>
                </c:pt>
                <c:pt idx="9319">
                  <c:v>7.7160000000000002</c:v>
                </c:pt>
                <c:pt idx="9320">
                  <c:v>7.4089999999999998</c:v>
                </c:pt>
                <c:pt idx="9321">
                  <c:v>7.1180000000000003</c:v>
                </c:pt>
                <c:pt idx="9322">
                  <c:v>6.6150000000000002</c:v>
                </c:pt>
                <c:pt idx="9323">
                  <c:v>6.173</c:v>
                </c:pt>
                <c:pt idx="9324">
                  <c:v>6.9329999999999998</c:v>
                </c:pt>
                <c:pt idx="9325">
                  <c:v>7.0869999999999997</c:v>
                </c:pt>
                <c:pt idx="9326">
                  <c:v>7.6980000000000004</c:v>
                </c:pt>
                <c:pt idx="9327">
                  <c:v>7.8570000000000002</c:v>
                </c:pt>
                <c:pt idx="9328">
                  <c:v>8.5220000000000002</c:v>
                </c:pt>
                <c:pt idx="9329">
                  <c:v>8.1999999999999993</c:v>
                </c:pt>
                <c:pt idx="9330">
                  <c:v>7.9219999999999997</c:v>
                </c:pt>
                <c:pt idx="9331">
                  <c:v>7.6120000000000001</c:v>
                </c:pt>
                <c:pt idx="9332">
                  <c:v>8.15</c:v>
                </c:pt>
                <c:pt idx="9333">
                  <c:v>7.859</c:v>
                </c:pt>
                <c:pt idx="9334">
                  <c:v>7.5549999999999997</c:v>
                </c:pt>
                <c:pt idx="9335">
                  <c:v>7.4470000000000001</c:v>
                </c:pt>
                <c:pt idx="9336">
                  <c:v>6.9390000000000001</c:v>
                </c:pt>
                <c:pt idx="9337">
                  <c:v>6.8579999999999997</c:v>
                </c:pt>
                <c:pt idx="9338">
                  <c:v>7.4569999999999999</c:v>
                </c:pt>
                <c:pt idx="9339">
                  <c:v>7.8250000000000002</c:v>
                </c:pt>
                <c:pt idx="9340">
                  <c:v>8.1189999999999998</c:v>
                </c:pt>
                <c:pt idx="9341">
                  <c:v>8.4670000000000005</c:v>
                </c:pt>
                <c:pt idx="9342">
                  <c:v>8.3759999999999994</c:v>
                </c:pt>
                <c:pt idx="9343">
                  <c:v>7.55</c:v>
                </c:pt>
                <c:pt idx="9344">
                  <c:v>7.74</c:v>
                </c:pt>
                <c:pt idx="9345">
                  <c:v>8.1940000000000008</c:v>
                </c:pt>
                <c:pt idx="9346">
                  <c:v>8.3330000000000002</c:v>
                </c:pt>
                <c:pt idx="9347">
                  <c:v>8.1620000000000008</c:v>
                </c:pt>
                <c:pt idx="9348">
                  <c:v>8.3710000000000004</c:v>
                </c:pt>
                <c:pt idx="9349">
                  <c:v>7.1749999999999998</c:v>
                </c:pt>
                <c:pt idx="9350">
                  <c:v>7.6349999999999998</c:v>
                </c:pt>
                <c:pt idx="9351">
                  <c:v>8.3170000000000002</c:v>
                </c:pt>
                <c:pt idx="9352">
                  <c:v>8.0310000000000006</c:v>
                </c:pt>
                <c:pt idx="9353">
                  <c:v>7.782</c:v>
                </c:pt>
                <c:pt idx="9354">
                  <c:v>8.8170000000000002</c:v>
                </c:pt>
                <c:pt idx="9355">
                  <c:v>7.3310000000000004</c:v>
                </c:pt>
                <c:pt idx="9356">
                  <c:v>6.8789999999999996</c:v>
                </c:pt>
                <c:pt idx="9357">
                  <c:v>6.6390000000000002</c:v>
                </c:pt>
                <c:pt idx="9358">
                  <c:v>6.7290000000000001</c:v>
                </c:pt>
                <c:pt idx="9359">
                  <c:v>6.4219999999999997</c:v>
                </c:pt>
                <c:pt idx="9360">
                  <c:v>6.24</c:v>
                </c:pt>
                <c:pt idx="9361">
                  <c:v>6.4080000000000004</c:v>
                </c:pt>
                <c:pt idx="9362">
                  <c:v>6.3540000000000001</c:v>
                </c:pt>
                <c:pt idx="9363">
                  <c:v>6.7110000000000003</c:v>
                </c:pt>
                <c:pt idx="9364">
                  <c:v>6.1669999999999998</c:v>
                </c:pt>
                <c:pt idx="9365">
                  <c:v>7.0019999999999998</c:v>
                </c:pt>
                <c:pt idx="9366">
                  <c:v>5.7679999999999998</c:v>
                </c:pt>
                <c:pt idx="9367">
                  <c:v>6.0549999999999997</c:v>
                </c:pt>
                <c:pt idx="9368">
                  <c:v>5.7149999999999999</c:v>
                </c:pt>
                <c:pt idx="9369">
                  <c:v>7.2290000000000001</c:v>
                </c:pt>
                <c:pt idx="9370">
                  <c:v>7.5910000000000002</c:v>
                </c:pt>
                <c:pt idx="9371">
                  <c:v>8.5760000000000005</c:v>
                </c:pt>
                <c:pt idx="9372">
                  <c:v>8.5570000000000004</c:v>
                </c:pt>
                <c:pt idx="9373">
                  <c:v>8.1039999999999992</c:v>
                </c:pt>
                <c:pt idx="9374">
                  <c:v>7.0830000000000002</c:v>
                </c:pt>
                <c:pt idx="9375">
                  <c:v>6.3579999999999997</c:v>
                </c:pt>
                <c:pt idx="9376">
                  <c:v>5.9370000000000003</c:v>
                </c:pt>
                <c:pt idx="9377">
                  <c:v>6.3310000000000004</c:v>
                </c:pt>
                <c:pt idx="9378">
                  <c:v>6.391</c:v>
                </c:pt>
                <c:pt idx="9379">
                  <c:v>5.5549999999999997</c:v>
                </c:pt>
                <c:pt idx="9380">
                  <c:v>5.7060000000000004</c:v>
                </c:pt>
                <c:pt idx="9381">
                  <c:v>5.56</c:v>
                </c:pt>
                <c:pt idx="9382">
                  <c:v>5.5270000000000001</c:v>
                </c:pt>
                <c:pt idx="9383">
                  <c:v>6.0579999999999998</c:v>
                </c:pt>
                <c:pt idx="9384">
                  <c:v>6.8760000000000003</c:v>
                </c:pt>
                <c:pt idx="9385">
                  <c:v>6.492</c:v>
                </c:pt>
                <c:pt idx="9386">
                  <c:v>6.7220000000000004</c:v>
                </c:pt>
                <c:pt idx="9387">
                  <c:v>6.1769999999999996</c:v>
                </c:pt>
                <c:pt idx="9388">
                  <c:v>5.7240000000000002</c:v>
                </c:pt>
                <c:pt idx="9389">
                  <c:v>5.0860000000000003</c:v>
                </c:pt>
                <c:pt idx="9390">
                  <c:v>5.1769999999999996</c:v>
                </c:pt>
                <c:pt idx="9391">
                  <c:v>5.0419999999999998</c:v>
                </c:pt>
                <c:pt idx="9392">
                  <c:v>5.41</c:v>
                </c:pt>
                <c:pt idx="9393">
                  <c:v>5.6539999999999999</c:v>
                </c:pt>
                <c:pt idx="9394">
                  <c:v>6.1639999999999997</c:v>
                </c:pt>
                <c:pt idx="9395">
                  <c:v>7.2039999999999997</c:v>
                </c:pt>
                <c:pt idx="9396">
                  <c:v>7.9489999999999998</c:v>
                </c:pt>
                <c:pt idx="9397">
                  <c:v>7.5469999999999997</c:v>
                </c:pt>
                <c:pt idx="9398">
                  <c:v>7.7670000000000003</c:v>
                </c:pt>
                <c:pt idx="9399">
                  <c:v>8.8800000000000008</c:v>
                </c:pt>
                <c:pt idx="9400">
                  <c:v>9.2330000000000005</c:v>
                </c:pt>
                <c:pt idx="9401">
                  <c:v>8.5709999999999997</c:v>
                </c:pt>
                <c:pt idx="9402">
                  <c:v>8.7479999999999993</c:v>
                </c:pt>
                <c:pt idx="9403">
                  <c:v>8.4049999999999994</c:v>
                </c:pt>
                <c:pt idx="9404">
                  <c:v>8.5299999999999994</c:v>
                </c:pt>
                <c:pt idx="9405">
                  <c:v>7.1470000000000002</c:v>
                </c:pt>
                <c:pt idx="9406">
                  <c:v>7.4630000000000001</c:v>
                </c:pt>
                <c:pt idx="9407">
                  <c:v>7.1859999999999999</c:v>
                </c:pt>
                <c:pt idx="9408">
                  <c:v>7.774</c:v>
                </c:pt>
                <c:pt idx="9409">
                  <c:v>7.7009999999999996</c:v>
                </c:pt>
                <c:pt idx="9410">
                  <c:v>7.4530000000000003</c:v>
                </c:pt>
                <c:pt idx="9411">
                  <c:v>7.2439999999999998</c:v>
                </c:pt>
                <c:pt idx="9412">
                  <c:v>8.2200000000000006</c:v>
                </c:pt>
                <c:pt idx="9413">
                  <c:v>7.7060000000000004</c:v>
                </c:pt>
                <c:pt idx="9414">
                  <c:v>6.4180000000000001</c:v>
                </c:pt>
                <c:pt idx="9415">
                  <c:v>8.4169999999999998</c:v>
                </c:pt>
                <c:pt idx="9416">
                  <c:v>8.4239999999999995</c:v>
                </c:pt>
                <c:pt idx="9417">
                  <c:v>7.9690000000000003</c:v>
                </c:pt>
                <c:pt idx="9418">
                  <c:v>8.6120000000000001</c:v>
                </c:pt>
                <c:pt idx="9419">
                  <c:v>9.1750000000000007</c:v>
                </c:pt>
                <c:pt idx="9420">
                  <c:v>7.3490000000000002</c:v>
                </c:pt>
                <c:pt idx="9421">
                  <c:v>7.3659999999999997</c:v>
                </c:pt>
                <c:pt idx="9422">
                  <c:v>7.1390000000000002</c:v>
                </c:pt>
                <c:pt idx="9423">
                  <c:v>6.7089999999999996</c:v>
                </c:pt>
                <c:pt idx="9424">
                  <c:v>5.8369999999999997</c:v>
                </c:pt>
                <c:pt idx="9425">
                  <c:v>6.2949999999999999</c:v>
                </c:pt>
                <c:pt idx="9426">
                  <c:v>6.665</c:v>
                </c:pt>
                <c:pt idx="9427">
                  <c:v>6.226</c:v>
                </c:pt>
                <c:pt idx="9428">
                  <c:v>6.3339999999999996</c:v>
                </c:pt>
                <c:pt idx="9429">
                  <c:v>6.3330000000000002</c:v>
                </c:pt>
                <c:pt idx="9430">
                  <c:v>6.42</c:v>
                </c:pt>
                <c:pt idx="9431">
                  <c:v>6.0919999999999996</c:v>
                </c:pt>
                <c:pt idx="9432">
                  <c:v>6.2140000000000004</c:v>
                </c:pt>
                <c:pt idx="9433">
                  <c:v>6.6879999999999997</c:v>
                </c:pt>
                <c:pt idx="9434">
                  <c:v>8.3740000000000006</c:v>
                </c:pt>
                <c:pt idx="9435">
                  <c:v>8.8930000000000007</c:v>
                </c:pt>
                <c:pt idx="9436">
                  <c:v>10.047000000000001</c:v>
                </c:pt>
                <c:pt idx="9437">
                  <c:v>10.738</c:v>
                </c:pt>
                <c:pt idx="9438">
                  <c:v>10.388</c:v>
                </c:pt>
                <c:pt idx="9439">
                  <c:v>8.8610000000000007</c:v>
                </c:pt>
                <c:pt idx="9440">
                  <c:v>7.2160000000000002</c:v>
                </c:pt>
                <c:pt idx="9441">
                  <c:v>5.8209999999999997</c:v>
                </c:pt>
                <c:pt idx="9442">
                  <c:v>5.5529999999999999</c:v>
                </c:pt>
                <c:pt idx="9443">
                  <c:v>4.9550000000000001</c:v>
                </c:pt>
                <c:pt idx="9444">
                  <c:v>6.25</c:v>
                </c:pt>
                <c:pt idx="9445">
                  <c:v>7.5540000000000003</c:v>
                </c:pt>
                <c:pt idx="9446">
                  <c:v>7.9589999999999996</c:v>
                </c:pt>
                <c:pt idx="9447">
                  <c:v>8.9350000000000005</c:v>
                </c:pt>
                <c:pt idx="9448">
                  <c:v>8.7799999999999994</c:v>
                </c:pt>
                <c:pt idx="9449">
                  <c:v>8.0950000000000006</c:v>
                </c:pt>
                <c:pt idx="9450">
                  <c:v>7.8730000000000002</c:v>
                </c:pt>
                <c:pt idx="9451">
                  <c:v>7.6820000000000004</c:v>
                </c:pt>
                <c:pt idx="9452">
                  <c:v>6.6109999999999998</c:v>
                </c:pt>
                <c:pt idx="9453">
                  <c:v>7.07</c:v>
                </c:pt>
                <c:pt idx="9454">
                  <c:v>7.9489999999999998</c:v>
                </c:pt>
                <c:pt idx="9455">
                  <c:v>7.9630000000000001</c:v>
                </c:pt>
                <c:pt idx="9456">
                  <c:v>8.0220000000000002</c:v>
                </c:pt>
                <c:pt idx="9457">
                  <c:v>8.0779999999999994</c:v>
                </c:pt>
                <c:pt idx="9458">
                  <c:v>8.032</c:v>
                </c:pt>
                <c:pt idx="9459">
                  <c:v>7.3460000000000001</c:v>
                </c:pt>
                <c:pt idx="9460">
                  <c:v>7.3179999999999996</c:v>
                </c:pt>
                <c:pt idx="9461">
                  <c:v>7.88</c:v>
                </c:pt>
                <c:pt idx="9462">
                  <c:v>7.359</c:v>
                </c:pt>
                <c:pt idx="9463">
                  <c:v>7.0860000000000003</c:v>
                </c:pt>
                <c:pt idx="9464">
                  <c:v>6.9980000000000002</c:v>
                </c:pt>
                <c:pt idx="9465">
                  <c:v>6.9409999999999998</c:v>
                </c:pt>
                <c:pt idx="9466">
                  <c:v>8.0440000000000005</c:v>
                </c:pt>
                <c:pt idx="9467">
                  <c:v>9.0909999999999993</c:v>
                </c:pt>
                <c:pt idx="9468">
                  <c:v>9.7940000000000005</c:v>
                </c:pt>
                <c:pt idx="9469">
                  <c:v>11.003</c:v>
                </c:pt>
                <c:pt idx="9470">
                  <c:v>11.507</c:v>
                </c:pt>
                <c:pt idx="9471">
                  <c:v>11.18</c:v>
                </c:pt>
                <c:pt idx="9472">
                  <c:v>11.343</c:v>
                </c:pt>
                <c:pt idx="9473">
                  <c:v>12.106</c:v>
                </c:pt>
                <c:pt idx="9474">
                  <c:v>10.862</c:v>
                </c:pt>
                <c:pt idx="9475">
                  <c:v>10.965999999999999</c:v>
                </c:pt>
                <c:pt idx="9476">
                  <c:v>9.2379999999999995</c:v>
                </c:pt>
                <c:pt idx="9477">
                  <c:v>8.0579999999999998</c:v>
                </c:pt>
                <c:pt idx="9478">
                  <c:v>6.4180000000000001</c:v>
                </c:pt>
                <c:pt idx="9479">
                  <c:v>6.7350000000000003</c:v>
                </c:pt>
                <c:pt idx="9480">
                  <c:v>6.17</c:v>
                </c:pt>
                <c:pt idx="9481">
                  <c:v>6.2670000000000003</c:v>
                </c:pt>
                <c:pt idx="9482">
                  <c:v>6.8979999999999997</c:v>
                </c:pt>
                <c:pt idx="9483">
                  <c:v>7.194</c:v>
                </c:pt>
                <c:pt idx="9484">
                  <c:v>5.1360000000000001</c:v>
                </c:pt>
                <c:pt idx="9485">
                  <c:v>5.2539999999999996</c:v>
                </c:pt>
                <c:pt idx="9486">
                  <c:v>5.3609999999999998</c:v>
                </c:pt>
                <c:pt idx="9487">
                  <c:v>6.2389999999999999</c:v>
                </c:pt>
                <c:pt idx="9488">
                  <c:v>7.117</c:v>
                </c:pt>
                <c:pt idx="9489">
                  <c:v>9.4849999999999994</c:v>
                </c:pt>
                <c:pt idx="9490">
                  <c:v>9.3780000000000001</c:v>
                </c:pt>
                <c:pt idx="9491">
                  <c:v>10.768000000000001</c:v>
                </c:pt>
                <c:pt idx="9492">
                  <c:v>10.563000000000001</c:v>
                </c:pt>
                <c:pt idx="9493">
                  <c:v>11.122999999999999</c:v>
                </c:pt>
                <c:pt idx="9494">
                  <c:v>11.718999999999999</c:v>
                </c:pt>
                <c:pt idx="9495">
                  <c:v>12.834</c:v>
                </c:pt>
                <c:pt idx="9496">
                  <c:v>13.085000000000001</c:v>
                </c:pt>
                <c:pt idx="9497">
                  <c:v>13.262</c:v>
                </c:pt>
                <c:pt idx="9498">
                  <c:v>13.096</c:v>
                </c:pt>
                <c:pt idx="9499">
                  <c:v>11.334</c:v>
                </c:pt>
                <c:pt idx="9500">
                  <c:v>9.7219999999999995</c:v>
                </c:pt>
                <c:pt idx="9501">
                  <c:v>8.1669999999999998</c:v>
                </c:pt>
                <c:pt idx="9502">
                  <c:v>7</c:v>
                </c:pt>
                <c:pt idx="9503">
                  <c:v>6.016</c:v>
                </c:pt>
                <c:pt idx="9504">
                  <c:v>5.9859999999999998</c:v>
                </c:pt>
                <c:pt idx="9505">
                  <c:v>5.9809999999999999</c:v>
                </c:pt>
                <c:pt idx="9506">
                  <c:v>6.2110000000000003</c:v>
                </c:pt>
                <c:pt idx="9507">
                  <c:v>6.6589999999999998</c:v>
                </c:pt>
                <c:pt idx="9508">
                  <c:v>7.4210000000000003</c:v>
                </c:pt>
                <c:pt idx="9509">
                  <c:v>7.3019999999999996</c:v>
                </c:pt>
                <c:pt idx="9510">
                  <c:v>7.3659999999999997</c:v>
                </c:pt>
                <c:pt idx="9511">
                  <c:v>8.3420000000000005</c:v>
                </c:pt>
                <c:pt idx="9512">
                  <c:v>9.1370000000000005</c:v>
                </c:pt>
                <c:pt idx="9513">
                  <c:v>8.5079999999999991</c:v>
                </c:pt>
                <c:pt idx="9514">
                  <c:v>9.93</c:v>
                </c:pt>
                <c:pt idx="9515">
                  <c:v>11.544</c:v>
                </c:pt>
                <c:pt idx="9516">
                  <c:v>9.9209999999999994</c:v>
                </c:pt>
                <c:pt idx="9517">
                  <c:v>9.0030000000000001</c:v>
                </c:pt>
                <c:pt idx="9518">
                  <c:v>8.5009999999999994</c:v>
                </c:pt>
                <c:pt idx="9519">
                  <c:v>7.07</c:v>
                </c:pt>
                <c:pt idx="9520">
                  <c:v>5.931</c:v>
                </c:pt>
                <c:pt idx="9521">
                  <c:v>5.97</c:v>
                </c:pt>
                <c:pt idx="9522">
                  <c:v>5.7789999999999999</c:v>
                </c:pt>
                <c:pt idx="9523">
                  <c:v>6.202</c:v>
                </c:pt>
                <c:pt idx="9524">
                  <c:v>6.5279999999999996</c:v>
                </c:pt>
                <c:pt idx="9525">
                  <c:v>5.968</c:v>
                </c:pt>
                <c:pt idx="9526">
                  <c:v>5.8289999999999997</c:v>
                </c:pt>
                <c:pt idx="9527">
                  <c:v>5.726</c:v>
                </c:pt>
                <c:pt idx="9528">
                  <c:v>5.0289999999999999</c:v>
                </c:pt>
                <c:pt idx="9529">
                  <c:v>4.6390000000000002</c:v>
                </c:pt>
                <c:pt idx="9530">
                  <c:v>4.9210000000000003</c:v>
                </c:pt>
                <c:pt idx="9531">
                  <c:v>5.2480000000000002</c:v>
                </c:pt>
                <c:pt idx="9532">
                  <c:v>5.9619999999999997</c:v>
                </c:pt>
                <c:pt idx="9533">
                  <c:v>6.5220000000000002</c:v>
                </c:pt>
                <c:pt idx="9534">
                  <c:v>6.9530000000000003</c:v>
                </c:pt>
                <c:pt idx="9535">
                  <c:v>6.35</c:v>
                </c:pt>
                <c:pt idx="9536">
                  <c:v>6.2640000000000002</c:v>
                </c:pt>
                <c:pt idx="9537">
                  <c:v>6.1269999999999998</c:v>
                </c:pt>
                <c:pt idx="9538">
                  <c:v>6.3879999999999999</c:v>
                </c:pt>
                <c:pt idx="9539">
                  <c:v>6.2670000000000003</c:v>
                </c:pt>
                <c:pt idx="9540">
                  <c:v>6.8319999999999999</c:v>
                </c:pt>
                <c:pt idx="9541">
                  <c:v>6.8710000000000004</c:v>
                </c:pt>
                <c:pt idx="9542">
                  <c:v>5.8959999999999999</c:v>
                </c:pt>
                <c:pt idx="9543">
                  <c:v>5.8019999999999996</c:v>
                </c:pt>
                <c:pt idx="9544">
                  <c:v>6.3019999999999996</c:v>
                </c:pt>
                <c:pt idx="9545">
                  <c:v>5.9429999999999996</c:v>
                </c:pt>
                <c:pt idx="9546">
                  <c:v>6.5010000000000003</c:v>
                </c:pt>
                <c:pt idx="9547">
                  <c:v>7.5389999999999997</c:v>
                </c:pt>
                <c:pt idx="9548">
                  <c:v>7.2789999999999999</c:v>
                </c:pt>
                <c:pt idx="9549">
                  <c:v>6.2149999999999999</c:v>
                </c:pt>
                <c:pt idx="9550">
                  <c:v>7.0739999999999998</c:v>
                </c:pt>
                <c:pt idx="9551">
                  <c:v>6.7839999999999998</c:v>
                </c:pt>
                <c:pt idx="9552">
                  <c:v>6.43</c:v>
                </c:pt>
                <c:pt idx="9553">
                  <c:v>6.8920000000000003</c:v>
                </c:pt>
                <c:pt idx="9554">
                  <c:v>8.0370000000000008</c:v>
                </c:pt>
                <c:pt idx="9555">
                  <c:v>8.7680000000000007</c:v>
                </c:pt>
                <c:pt idx="9556">
                  <c:v>8.8079999999999998</c:v>
                </c:pt>
                <c:pt idx="9557">
                  <c:v>8.4030000000000005</c:v>
                </c:pt>
                <c:pt idx="9558">
                  <c:v>7.93</c:v>
                </c:pt>
                <c:pt idx="9559">
                  <c:v>10.231999999999999</c:v>
                </c:pt>
                <c:pt idx="9560">
                  <c:v>9.8030000000000008</c:v>
                </c:pt>
                <c:pt idx="9561">
                  <c:v>9.4090000000000007</c:v>
                </c:pt>
                <c:pt idx="9562">
                  <c:v>10.311999999999999</c:v>
                </c:pt>
                <c:pt idx="9563">
                  <c:v>10.842000000000001</c:v>
                </c:pt>
                <c:pt idx="9564">
                  <c:v>10.128</c:v>
                </c:pt>
                <c:pt idx="9565">
                  <c:v>10.951000000000001</c:v>
                </c:pt>
                <c:pt idx="9566">
                  <c:v>11.374000000000001</c:v>
                </c:pt>
                <c:pt idx="9567">
                  <c:v>11.250999999999999</c:v>
                </c:pt>
                <c:pt idx="9568">
                  <c:v>11.234999999999999</c:v>
                </c:pt>
                <c:pt idx="9569">
                  <c:v>9.52</c:v>
                </c:pt>
                <c:pt idx="9570">
                  <c:v>8.5169999999999995</c:v>
                </c:pt>
                <c:pt idx="9571">
                  <c:v>8.6519999999999992</c:v>
                </c:pt>
                <c:pt idx="9572">
                  <c:v>8.2170000000000005</c:v>
                </c:pt>
                <c:pt idx="9573">
                  <c:v>7.6189999999999998</c:v>
                </c:pt>
                <c:pt idx="9574">
                  <c:v>8.8010000000000002</c:v>
                </c:pt>
                <c:pt idx="9575">
                  <c:v>8.0210000000000008</c:v>
                </c:pt>
                <c:pt idx="9576">
                  <c:v>7.7329999999999997</c:v>
                </c:pt>
                <c:pt idx="9577">
                  <c:v>8.4109999999999996</c:v>
                </c:pt>
                <c:pt idx="9578">
                  <c:v>9.8059999999999992</c:v>
                </c:pt>
                <c:pt idx="9579">
                  <c:v>8.93</c:v>
                </c:pt>
                <c:pt idx="9580">
                  <c:v>9.1509999999999998</c:v>
                </c:pt>
                <c:pt idx="9581">
                  <c:v>8.9710000000000001</c:v>
                </c:pt>
                <c:pt idx="9582">
                  <c:v>8.2210000000000001</c:v>
                </c:pt>
                <c:pt idx="9583">
                  <c:v>7.3540000000000001</c:v>
                </c:pt>
                <c:pt idx="9584">
                  <c:v>6.242</c:v>
                </c:pt>
                <c:pt idx="9585">
                  <c:v>6.4850000000000003</c:v>
                </c:pt>
                <c:pt idx="9586">
                  <c:v>6.5629999999999997</c:v>
                </c:pt>
                <c:pt idx="9587">
                  <c:v>6.9470000000000001</c:v>
                </c:pt>
                <c:pt idx="9588">
                  <c:v>6.5880000000000001</c:v>
                </c:pt>
                <c:pt idx="9589">
                  <c:v>7.1630000000000003</c:v>
                </c:pt>
                <c:pt idx="9590">
                  <c:v>8.2850000000000001</c:v>
                </c:pt>
                <c:pt idx="9591">
                  <c:v>8.2349999999999994</c:v>
                </c:pt>
                <c:pt idx="9592">
                  <c:v>8.6300000000000008</c:v>
                </c:pt>
                <c:pt idx="9593">
                  <c:v>9.0169999999999995</c:v>
                </c:pt>
                <c:pt idx="9594">
                  <c:v>8.2710000000000008</c:v>
                </c:pt>
                <c:pt idx="9595">
                  <c:v>6.8550000000000004</c:v>
                </c:pt>
                <c:pt idx="9596">
                  <c:v>7.43</c:v>
                </c:pt>
                <c:pt idx="9597">
                  <c:v>6.4569999999999999</c:v>
                </c:pt>
                <c:pt idx="9598">
                  <c:v>6.6319999999999997</c:v>
                </c:pt>
                <c:pt idx="9599">
                  <c:v>7.6660000000000004</c:v>
                </c:pt>
                <c:pt idx="9600">
                  <c:v>8.4450000000000003</c:v>
                </c:pt>
                <c:pt idx="9601">
                  <c:v>8.25</c:v>
                </c:pt>
                <c:pt idx="9602">
                  <c:v>8.8190000000000008</c:v>
                </c:pt>
                <c:pt idx="9603">
                  <c:v>8.5079999999999991</c:v>
                </c:pt>
                <c:pt idx="9604">
                  <c:v>8.6690000000000005</c:v>
                </c:pt>
                <c:pt idx="9605">
                  <c:v>8.8919999999999995</c:v>
                </c:pt>
                <c:pt idx="9606">
                  <c:v>9.2170000000000005</c:v>
                </c:pt>
                <c:pt idx="9607">
                  <c:v>9.2520000000000007</c:v>
                </c:pt>
                <c:pt idx="9608">
                  <c:v>8.8040000000000003</c:v>
                </c:pt>
                <c:pt idx="9609">
                  <c:v>9.52</c:v>
                </c:pt>
                <c:pt idx="9610">
                  <c:v>8.2469999999999999</c:v>
                </c:pt>
                <c:pt idx="9611">
                  <c:v>7.806</c:v>
                </c:pt>
                <c:pt idx="9612">
                  <c:v>8.1389999999999993</c:v>
                </c:pt>
                <c:pt idx="9613">
                  <c:v>8.4459999999999997</c:v>
                </c:pt>
                <c:pt idx="9614">
                  <c:v>6.6180000000000003</c:v>
                </c:pt>
                <c:pt idx="9615">
                  <c:v>7.0090000000000003</c:v>
                </c:pt>
                <c:pt idx="9616">
                  <c:v>7.91</c:v>
                </c:pt>
                <c:pt idx="9617">
                  <c:v>7.3280000000000003</c:v>
                </c:pt>
                <c:pt idx="9618">
                  <c:v>7.7030000000000003</c:v>
                </c:pt>
                <c:pt idx="9619">
                  <c:v>9.6950000000000003</c:v>
                </c:pt>
                <c:pt idx="9620">
                  <c:v>10.26</c:v>
                </c:pt>
                <c:pt idx="9621">
                  <c:v>10.073</c:v>
                </c:pt>
                <c:pt idx="9622">
                  <c:v>11.255000000000001</c:v>
                </c:pt>
                <c:pt idx="9623">
                  <c:v>11.361000000000001</c:v>
                </c:pt>
                <c:pt idx="9624">
                  <c:v>10.65</c:v>
                </c:pt>
                <c:pt idx="9625">
                  <c:v>9.9610000000000003</c:v>
                </c:pt>
                <c:pt idx="9626">
                  <c:v>9.4480000000000004</c:v>
                </c:pt>
                <c:pt idx="9627">
                  <c:v>8.7759999999999998</c:v>
                </c:pt>
                <c:pt idx="9628">
                  <c:v>8.0410000000000004</c:v>
                </c:pt>
                <c:pt idx="9629">
                  <c:v>7.524</c:v>
                </c:pt>
                <c:pt idx="9630">
                  <c:v>7.7629999999999999</c:v>
                </c:pt>
                <c:pt idx="9631">
                  <c:v>7.7549999999999999</c:v>
                </c:pt>
                <c:pt idx="9632">
                  <c:v>7.3929999999999998</c:v>
                </c:pt>
                <c:pt idx="9633">
                  <c:v>8.0749999999999993</c:v>
                </c:pt>
                <c:pt idx="9634">
                  <c:v>9.641</c:v>
                </c:pt>
                <c:pt idx="9635">
                  <c:v>11.279</c:v>
                </c:pt>
                <c:pt idx="9636">
                  <c:v>12.099</c:v>
                </c:pt>
                <c:pt idx="9637">
                  <c:v>12.318</c:v>
                </c:pt>
                <c:pt idx="9638">
                  <c:v>13.175000000000001</c:v>
                </c:pt>
                <c:pt idx="9639">
                  <c:v>13.173</c:v>
                </c:pt>
                <c:pt idx="9640">
                  <c:v>12.093999999999999</c:v>
                </c:pt>
                <c:pt idx="9641">
                  <c:v>11.053000000000001</c:v>
                </c:pt>
                <c:pt idx="9642">
                  <c:v>11.472</c:v>
                </c:pt>
                <c:pt idx="9643">
                  <c:v>10.397</c:v>
                </c:pt>
                <c:pt idx="9644">
                  <c:v>9.2159999999999993</c:v>
                </c:pt>
                <c:pt idx="9645">
                  <c:v>8.7829999999999995</c:v>
                </c:pt>
                <c:pt idx="9646">
                  <c:v>9.7579999999999991</c:v>
                </c:pt>
                <c:pt idx="9647">
                  <c:v>9.8040000000000003</c:v>
                </c:pt>
                <c:pt idx="9648">
                  <c:v>10.397</c:v>
                </c:pt>
                <c:pt idx="9649">
                  <c:v>9.93</c:v>
                </c:pt>
                <c:pt idx="9650">
                  <c:v>9.3109999999999999</c:v>
                </c:pt>
                <c:pt idx="9651">
                  <c:v>7.84</c:v>
                </c:pt>
                <c:pt idx="9652">
                  <c:v>8.3610000000000007</c:v>
                </c:pt>
                <c:pt idx="9653">
                  <c:v>7.7220000000000004</c:v>
                </c:pt>
                <c:pt idx="9654">
                  <c:v>7.5119999999999996</c:v>
                </c:pt>
                <c:pt idx="9655">
                  <c:v>7.9660000000000002</c:v>
                </c:pt>
                <c:pt idx="9656">
                  <c:v>8.7609999999999992</c:v>
                </c:pt>
                <c:pt idx="9657">
                  <c:v>7.2830000000000004</c:v>
                </c:pt>
                <c:pt idx="9658">
                  <c:v>7.6859999999999999</c:v>
                </c:pt>
                <c:pt idx="9659">
                  <c:v>8.85</c:v>
                </c:pt>
                <c:pt idx="9660">
                  <c:v>10.27</c:v>
                </c:pt>
                <c:pt idx="9661">
                  <c:v>10.067</c:v>
                </c:pt>
                <c:pt idx="9662">
                  <c:v>11.548</c:v>
                </c:pt>
                <c:pt idx="9663">
                  <c:v>11.76</c:v>
                </c:pt>
                <c:pt idx="9664">
                  <c:v>11.676</c:v>
                </c:pt>
                <c:pt idx="9665">
                  <c:v>11.044</c:v>
                </c:pt>
                <c:pt idx="9666">
                  <c:v>12.112</c:v>
                </c:pt>
                <c:pt idx="9667">
                  <c:v>11.555</c:v>
                </c:pt>
                <c:pt idx="9668">
                  <c:v>12.417</c:v>
                </c:pt>
                <c:pt idx="9669">
                  <c:v>15.353</c:v>
                </c:pt>
                <c:pt idx="9670">
                  <c:v>17.446000000000002</c:v>
                </c:pt>
                <c:pt idx="9671">
                  <c:v>19.094000000000001</c:v>
                </c:pt>
                <c:pt idx="9672">
                  <c:v>20.879000000000001</c:v>
                </c:pt>
                <c:pt idx="9673">
                  <c:v>20.745999999999999</c:v>
                </c:pt>
                <c:pt idx="9674">
                  <c:v>20.475999999999999</c:v>
                </c:pt>
                <c:pt idx="9675">
                  <c:v>19.024999999999999</c:v>
                </c:pt>
                <c:pt idx="9676">
                  <c:v>18.808</c:v>
                </c:pt>
                <c:pt idx="9677">
                  <c:v>17.571000000000002</c:v>
                </c:pt>
                <c:pt idx="9678">
                  <c:v>16.308</c:v>
                </c:pt>
                <c:pt idx="9679">
                  <c:v>15.055999999999999</c:v>
                </c:pt>
                <c:pt idx="9680">
                  <c:v>14.597</c:v>
                </c:pt>
                <c:pt idx="9681">
                  <c:v>12.686999999999999</c:v>
                </c:pt>
                <c:pt idx="9682">
                  <c:v>11.733000000000001</c:v>
                </c:pt>
                <c:pt idx="9683">
                  <c:v>13.037000000000001</c:v>
                </c:pt>
                <c:pt idx="9684">
                  <c:v>14.746</c:v>
                </c:pt>
                <c:pt idx="9685">
                  <c:v>15.945</c:v>
                </c:pt>
                <c:pt idx="9686">
                  <c:v>17.420000000000002</c:v>
                </c:pt>
                <c:pt idx="9687">
                  <c:v>19.268000000000001</c:v>
                </c:pt>
                <c:pt idx="9688">
                  <c:v>19.928000000000001</c:v>
                </c:pt>
                <c:pt idx="9689">
                  <c:v>18.79</c:v>
                </c:pt>
                <c:pt idx="9690">
                  <c:v>19.276</c:v>
                </c:pt>
                <c:pt idx="9691">
                  <c:v>22.638000000000002</c:v>
                </c:pt>
                <c:pt idx="9692">
                  <c:v>24.856999999999999</c:v>
                </c:pt>
                <c:pt idx="9693">
                  <c:v>29.007000000000001</c:v>
                </c:pt>
                <c:pt idx="9694">
                  <c:v>39.064</c:v>
                </c:pt>
                <c:pt idx="9695">
                  <c:v>42.735999999999997</c:v>
                </c:pt>
                <c:pt idx="9696">
                  <c:v>43.667999999999999</c:v>
                </c:pt>
                <c:pt idx="9697">
                  <c:v>44.896000000000001</c:v>
                </c:pt>
                <c:pt idx="9698">
                  <c:v>42.82</c:v>
                </c:pt>
                <c:pt idx="9699">
                  <c:v>39.665999999999997</c:v>
                </c:pt>
                <c:pt idx="9700">
                  <c:v>37.259</c:v>
                </c:pt>
                <c:pt idx="9701">
                  <c:v>34.579000000000001</c:v>
                </c:pt>
                <c:pt idx="9702">
                  <c:v>31.728999999999999</c:v>
                </c:pt>
                <c:pt idx="9703">
                  <c:v>31.289000000000001</c:v>
                </c:pt>
                <c:pt idx="9704">
                  <c:v>29.654</c:v>
                </c:pt>
                <c:pt idx="9705">
                  <c:v>28.042999999999999</c:v>
                </c:pt>
                <c:pt idx="9706">
                  <c:v>28.050999999999998</c:v>
                </c:pt>
                <c:pt idx="9707">
                  <c:v>27.97</c:v>
                </c:pt>
                <c:pt idx="9708">
                  <c:v>26.869</c:v>
                </c:pt>
                <c:pt idx="9709">
                  <c:v>23.446000000000002</c:v>
                </c:pt>
                <c:pt idx="9710">
                  <c:v>22.966000000000001</c:v>
                </c:pt>
                <c:pt idx="9711">
                  <c:v>21.670999999999999</c:v>
                </c:pt>
                <c:pt idx="9712">
                  <c:v>21.437999999999999</c:v>
                </c:pt>
                <c:pt idx="9713">
                  <c:v>21.268000000000001</c:v>
                </c:pt>
                <c:pt idx="9714">
                  <c:v>24.225999999999999</c:v>
                </c:pt>
                <c:pt idx="9715">
                  <c:v>24.378</c:v>
                </c:pt>
                <c:pt idx="9716">
                  <c:v>23.986999999999998</c:v>
                </c:pt>
                <c:pt idx="9717">
                  <c:v>23.917999999999999</c:v>
                </c:pt>
                <c:pt idx="9718">
                  <c:v>22.614999999999998</c:v>
                </c:pt>
                <c:pt idx="9719">
                  <c:v>20.228999999999999</c:v>
                </c:pt>
              </c:numCache>
            </c:numRef>
          </c:val>
          <c:smooth val="0"/>
          <c:extLst>
            <c:ext xmlns:c16="http://schemas.microsoft.com/office/drawing/2014/chart" uri="{C3380CC4-5D6E-409C-BE32-E72D297353CC}">
              <c16:uniqueId val="{00000001-ED5D-49D4-8FB9-E949466178E9}"/>
            </c:ext>
          </c:extLst>
        </c:ser>
        <c:dLbls>
          <c:showLegendKey val="0"/>
          <c:showVal val="0"/>
          <c:showCatName val="0"/>
          <c:showSerName val="0"/>
          <c:showPercent val="0"/>
          <c:showBubbleSize val="0"/>
        </c:dLbls>
        <c:smooth val="0"/>
        <c:axId val="858830624"/>
        <c:axId val="1"/>
      </c:lineChart>
      <c:dateAx>
        <c:axId val="858830624"/>
        <c:scaling>
          <c:orientation val="minMax"/>
          <c:max val="44742"/>
          <c:min val="41274"/>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
        <c:crosses val="autoZero"/>
        <c:auto val="1"/>
        <c:lblOffset val="100"/>
        <c:baseTimeUnit val="days"/>
        <c:majorUnit val="1"/>
        <c:majorTimeUnit val="years"/>
      </c:dateAx>
      <c:valAx>
        <c:axId val="1"/>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fr-FR"/>
          </a:p>
        </c:txPr>
        <c:crossAx val="858830624"/>
        <c:crosses val="autoZero"/>
        <c:crossBetween val="between"/>
      </c:valAx>
      <c:spPr>
        <a:noFill/>
        <a:ln w="25400">
          <a:noFill/>
        </a:ln>
      </c:spPr>
    </c:plotArea>
    <c:legend>
      <c:legendPos val="b"/>
      <c:layout>
        <c:manualLayout>
          <c:xMode val="edge"/>
          <c:yMode val="edge"/>
          <c:x val="0.13002435601669468"/>
          <c:y val="0.13849196674683451"/>
          <c:w val="0.54447961894459462"/>
          <c:h val="0.17413726506355137"/>
        </c:manualLayout>
      </c:layout>
      <c:overlay val="0"/>
      <c:spPr>
        <a:noFill/>
        <a:ln>
          <a:noFill/>
        </a:ln>
        <a:effectLst/>
      </c:spPr>
      <c:txPr>
        <a:bodyPr rot="0" vert="horz"/>
        <a:lstStyle/>
        <a:p>
          <a:pPr>
            <a:defRPr/>
          </a:pPr>
          <a:endParaRPr lang="fr-FR"/>
        </a:p>
      </c:txPr>
    </c:legend>
    <c:plotVisOnly val="1"/>
    <c:dispBlanksAs val="gap"/>
    <c:showDLblsOverMax val="0"/>
  </c:chart>
  <c:spPr>
    <a:noFill/>
    <a:ln w="9525" cap="flat" cmpd="sng" algn="ctr">
      <a:noFill/>
      <a:round/>
    </a:ln>
    <a:effectLst/>
  </c:spPr>
  <c:txPr>
    <a:bodyPr/>
    <a:lstStyle/>
    <a:p>
      <a:pPr>
        <a:defRPr sz="1200">
          <a:solidFill>
            <a:schemeClr val="bg1"/>
          </a:solidFill>
          <a:latin typeface="Allianz Neo SemiBold" panose="020B0704020203020204" pitchFamily="34"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79199475065618"/>
          <c:y val="5.0925925925925923E-2"/>
          <c:w val="0.85560586176727904"/>
          <c:h val="0.61710447652376776"/>
        </c:manualLayout>
      </c:layout>
      <c:lineChart>
        <c:grouping val="standard"/>
        <c:varyColors val="0"/>
        <c:ser>
          <c:idx val="0"/>
          <c:order val="0"/>
          <c:tx>
            <c:strRef>
              <c:f>DATA!$AB$2</c:f>
              <c:strCache>
                <c:ptCount val="1"/>
                <c:pt idx="0">
                  <c:v>2017-19 average</c:v>
                </c:pt>
              </c:strCache>
            </c:strRef>
          </c:tx>
          <c:spPr>
            <a:ln w="19050" cap="rnd">
              <a:solidFill>
                <a:srgbClr val="13A0D3"/>
              </a:solidFill>
              <a:round/>
            </a:ln>
            <a:effectLst/>
          </c:spPr>
          <c:marker>
            <c:symbol val="none"/>
          </c:marker>
          <c:cat>
            <c:strRef>
              <c:f>DATA!$U$3:$U$14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DATA!$AB$3:$AB$14</c:f>
              <c:numCache>
                <c:formatCode>0</c:formatCode>
                <c:ptCount val="12"/>
                <c:pt idx="0">
                  <c:v>443550.51792114694</c:v>
                </c:pt>
                <c:pt idx="1">
                  <c:v>517068.21031746018</c:v>
                </c:pt>
                <c:pt idx="2">
                  <c:v>561628.93637992826</c:v>
                </c:pt>
                <c:pt idx="3">
                  <c:v>573944.84351851849</c:v>
                </c:pt>
                <c:pt idx="4">
                  <c:v>424328.14157706086</c:v>
                </c:pt>
                <c:pt idx="5">
                  <c:v>365502.94686507928</c:v>
                </c:pt>
                <c:pt idx="6">
                  <c:v>367434.1392985151</c:v>
                </c:pt>
                <c:pt idx="7">
                  <c:v>439425.22401433694</c:v>
                </c:pt>
                <c:pt idx="8">
                  <c:v>384027.36759259255</c:v>
                </c:pt>
                <c:pt idx="9">
                  <c:v>443182.27240143367</c:v>
                </c:pt>
                <c:pt idx="10">
                  <c:v>491126.81851851853</c:v>
                </c:pt>
                <c:pt idx="11">
                  <c:v>436746.24641577061</c:v>
                </c:pt>
              </c:numCache>
            </c:numRef>
          </c:val>
          <c:smooth val="0"/>
          <c:extLst>
            <c:ext xmlns:c16="http://schemas.microsoft.com/office/drawing/2014/chart" uri="{C3380CC4-5D6E-409C-BE32-E72D297353CC}">
              <c16:uniqueId val="{00000000-23BF-4E08-AE30-F5B211248DD6}"/>
            </c:ext>
          </c:extLst>
        </c:ser>
        <c:ser>
          <c:idx val="2"/>
          <c:order val="1"/>
          <c:tx>
            <c:strRef>
              <c:f>DATA!$AD$2</c:f>
              <c:strCache>
                <c:ptCount val="1"/>
                <c:pt idx="0">
                  <c:v>2021</c:v>
                </c:pt>
              </c:strCache>
            </c:strRef>
          </c:tx>
          <c:spPr>
            <a:ln w="19050" cap="rnd">
              <a:solidFill>
                <a:srgbClr val="F62459"/>
              </a:solidFill>
              <a:round/>
            </a:ln>
            <a:effectLst/>
          </c:spPr>
          <c:marker>
            <c:symbol val="none"/>
          </c:marker>
          <c:cat>
            <c:strRef>
              <c:f>DATA!$U$3:$U$14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DATA!$AD$3:$AD$14</c:f>
              <c:numCache>
                <c:formatCode>0</c:formatCode>
                <c:ptCount val="12"/>
                <c:pt idx="0">
                  <c:v>335752.90322580648</c:v>
                </c:pt>
                <c:pt idx="1">
                  <c:v>327085.30357142864</c:v>
                </c:pt>
                <c:pt idx="2">
                  <c:v>301479.48924731178</c:v>
                </c:pt>
                <c:pt idx="3">
                  <c:v>409675.65833333338</c:v>
                </c:pt>
                <c:pt idx="4">
                  <c:v>459665.19354838709</c:v>
                </c:pt>
                <c:pt idx="5">
                  <c:v>777687.43333333335</c:v>
                </c:pt>
                <c:pt idx="6">
                  <c:v>649971.00806451601</c:v>
                </c:pt>
                <c:pt idx="7">
                  <c:v>1013509.3682795698</c:v>
                </c:pt>
                <c:pt idx="8">
                  <c:v>876347.79444444447</c:v>
                </c:pt>
                <c:pt idx="9">
                  <c:v>741692.14784946246</c:v>
                </c:pt>
                <c:pt idx="10">
                  <c:v>380323.86944444443</c:v>
                </c:pt>
                <c:pt idx="11">
                  <c:v>105147.05376344085</c:v>
                </c:pt>
              </c:numCache>
            </c:numRef>
          </c:val>
          <c:smooth val="0"/>
          <c:extLst>
            <c:ext xmlns:c16="http://schemas.microsoft.com/office/drawing/2014/chart" uri="{C3380CC4-5D6E-409C-BE32-E72D297353CC}">
              <c16:uniqueId val="{00000002-23BF-4E08-AE30-F5B211248DD6}"/>
            </c:ext>
          </c:extLst>
        </c:ser>
        <c:ser>
          <c:idx val="3"/>
          <c:order val="2"/>
          <c:tx>
            <c:strRef>
              <c:f>DATA!$AE$2</c:f>
              <c:strCache>
                <c:ptCount val="1"/>
                <c:pt idx="0">
                  <c:v>2022</c:v>
                </c:pt>
              </c:strCache>
            </c:strRef>
          </c:tx>
          <c:spPr>
            <a:ln w="19050" cap="rnd">
              <a:solidFill>
                <a:srgbClr val="414141"/>
              </a:solidFill>
              <a:round/>
            </a:ln>
            <a:effectLst/>
          </c:spPr>
          <c:marker>
            <c:symbol val="none"/>
          </c:marker>
          <c:cat>
            <c:strRef>
              <c:f>DATA!$U$3:$U$14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DATA!$AE$3:$AE$14</c:f>
              <c:numCache>
                <c:formatCode>0</c:formatCode>
                <c:ptCount val="12"/>
                <c:pt idx="0">
                  <c:v>225812.04838709676</c:v>
                </c:pt>
                <c:pt idx="1">
                  <c:v>351708.41071428556</c:v>
                </c:pt>
                <c:pt idx="2">
                  <c:v>725149.87096774194</c:v>
                </c:pt>
                <c:pt idx="3">
                  <c:v>652160.99166666658</c:v>
                </c:pt>
                <c:pt idx="4">
                  <c:v>#N/A</c:v>
                </c:pt>
                <c:pt idx="5">
                  <c:v>#N/A</c:v>
                </c:pt>
                <c:pt idx="6">
                  <c:v>#N/A</c:v>
                </c:pt>
                <c:pt idx="7">
                  <c:v>#N/A</c:v>
                </c:pt>
                <c:pt idx="8">
                  <c:v>#N/A</c:v>
                </c:pt>
                <c:pt idx="9">
                  <c:v>#N/A</c:v>
                </c:pt>
                <c:pt idx="10">
                  <c:v>#N/A</c:v>
                </c:pt>
                <c:pt idx="11">
                  <c:v>#N/A</c:v>
                </c:pt>
              </c:numCache>
            </c:numRef>
          </c:val>
          <c:smooth val="0"/>
          <c:extLst>
            <c:ext xmlns:c16="http://schemas.microsoft.com/office/drawing/2014/chart" uri="{C3380CC4-5D6E-409C-BE32-E72D297353CC}">
              <c16:uniqueId val="{00000003-23BF-4E08-AE30-F5B211248DD6}"/>
            </c:ext>
          </c:extLst>
        </c:ser>
        <c:dLbls>
          <c:showLegendKey val="0"/>
          <c:showVal val="0"/>
          <c:showCatName val="0"/>
          <c:showSerName val="0"/>
          <c:showPercent val="0"/>
          <c:showBubbleSize val="0"/>
        </c:dLbls>
        <c:smooth val="0"/>
        <c:axId val="1167730664"/>
        <c:axId val="1167731320"/>
      </c:lineChart>
      <c:catAx>
        <c:axId val="1167730664"/>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1167731320"/>
        <c:crosses val="autoZero"/>
        <c:auto val="1"/>
        <c:lblAlgn val="ctr"/>
        <c:lblOffset val="100"/>
        <c:noMultiLvlLbl val="0"/>
      </c:catAx>
      <c:valAx>
        <c:axId val="1167731320"/>
        <c:scaling>
          <c:orientation val="minMax"/>
          <c:min val="0"/>
        </c:scaling>
        <c:delete val="0"/>
        <c:axPos val="l"/>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1167730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900">
          <a:solidFill>
            <a:srgbClr val="003781"/>
          </a:solidFill>
          <a:latin typeface="Allianz Neo SemiBold" panose="020B0704020203020204" pitchFamily="34"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8088363954506E-2"/>
          <c:y val="5.0925925925925923E-2"/>
          <c:w val="0.85834667541557297"/>
          <c:h val="0.88466367980884109"/>
        </c:manualLayout>
      </c:layout>
      <c:lineChart>
        <c:grouping val="standard"/>
        <c:varyColors val="0"/>
        <c:ser>
          <c:idx val="0"/>
          <c:order val="0"/>
          <c:tx>
            <c:strRef>
              <c:f>Sheet1!$F$1</c:f>
              <c:strCache>
                <c:ptCount val="1"/>
                <c:pt idx="0">
                  <c:v>China port congestion index (14-month lead)</c:v>
                </c:pt>
              </c:strCache>
            </c:strRef>
          </c:tx>
          <c:spPr>
            <a:ln w="19050" cap="rnd">
              <a:solidFill>
                <a:schemeClr val="accent1"/>
              </a:solidFill>
              <a:round/>
            </a:ln>
            <a:effectLst/>
          </c:spPr>
          <c:marker>
            <c:symbol val="none"/>
          </c:marker>
          <c:dPt>
            <c:idx val="84"/>
            <c:marker>
              <c:symbol val="none"/>
            </c:marker>
            <c:bubble3D val="0"/>
            <c:spPr>
              <a:ln w="19050" cap="rnd">
                <a:solidFill>
                  <a:srgbClr val="0988BF"/>
                </a:solidFill>
                <a:prstDash val="sysDot"/>
                <a:round/>
              </a:ln>
              <a:effectLst/>
            </c:spPr>
            <c:extLst>
              <c:ext xmlns:c16="http://schemas.microsoft.com/office/drawing/2014/chart" uri="{C3380CC4-5D6E-409C-BE32-E72D297353CC}">
                <c16:uniqueId val="{00000001-2812-4464-82C4-D28266884C34}"/>
              </c:ext>
            </c:extLst>
          </c:dPt>
          <c:dPt>
            <c:idx val="85"/>
            <c:marker>
              <c:symbol val="none"/>
            </c:marker>
            <c:bubble3D val="0"/>
            <c:spPr>
              <a:ln w="19050" cap="rnd">
                <a:solidFill>
                  <a:srgbClr val="96DCFA">
                    <a:lumMod val="50000"/>
                  </a:srgbClr>
                </a:solidFill>
                <a:prstDash val="sysDot"/>
                <a:round/>
              </a:ln>
              <a:effectLst/>
            </c:spPr>
            <c:extLst>
              <c:ext xmlns:c16="http://schemas.microsoft.com/office/drawing/2014/chart" uri="{C3380CC4-5D6E-409C-BE32-E72D297353CC}">
                <c16:uniqueId val="{00000003-2812-4464-82C4-D28266884C34}"/>
              </c:ext>
            </c:extLst>
          </c:dPt>
          <c:dPt>
            <c:idx val="86"/>
            <c:marker>
              <c:symbol val="none"/>
            </c:marker>
            <c:bubble3D val="0"/>
            <c:spPr>
              <a:ln w="19050" cap="rnd">
                <a:solidFill>
                  <a:srgbClr val="0988BF"/>
                </a:solidFill>
                <a:prstDash val="sysDot"/>
                <a:round/>
              </a:ln>
              <a:effectLst/>
            </c:spPr>
            <c:extLst>
              <c:ext xmlns:c16="http://schemas.microsoft.com/office/drawing/2014/chart" uri="{C3380CC4-5D6E-409C-BE32-E72D297353CC}">
                <c16:uniqueId val="{00000005-2812-4464-82C4-D28266884C34}"/>
              </c:ext>
            </c:extLst>
          </c:dPt>
          <c:dPt>
            <c:idx val="87"/>
            <c:marker>
              <c:symbol val="none"/>
            </c:marker>
            <c:bubble3D val="0"/>
            <c:spPr>
              <a:ln w="19050" cap="rnd">
                <a:solidFill>
                  <a:srgbClr val="0988BF"/>
                </a:solidFill>
                <a:prstDash val="sysDot"/>
                <a:round/>
              </a:ln>
              <a:effectLst/>
            </c:spPr>
            <c:extLst>
              <c:ext xmlns:c16="http://schemas.microsoft.com/office/drawing/2014/chart" uri="{C3380CC4-5D6E-409C-BE32-E72D297353CC}">
                <c16:uniqueId val="{00000007-2812-4464-82C4-D28266884C34}"/>
              </c:ext>
            </c:extLst>
          </c:dPt>
          <c:cat>
            <c:numRef>
              <c:f>Sheet1!$E$16:$E$105</c:f>
              <c:numCache>
                <c:formatCode>m/d/yyyy</c:formatCode>
                <c:ptCount val="90"/>
                <c:pt idx="0">
                  <c:v>42444</c:v>
                </c:pt>
                <c:pt idx="1">
                  <c:v>42475</c:v>
                </c:pt>
                <c:pt idx="2">
                  <c:v>42505</c:v>
                </c:pt>
                <c:pt idx="3">
                  <c:v>42536</c:v>
                </c:pt>
                <c:pt idx="4">
                  <c:v>42566</c:v>
                </c:pt>
                <c:pt idx="5">
                  <c:v>42597</c:v>
                </c:pt>
                <c:pt idx="6">
                  <c:v>42628</c:v>
                </c:pt>
                <c:pt idx="7">
                  <c:v>42658</c:v>
                </c:pt>
                <c:pt idx="8">
                  <c:v>42689</c:v>
                </c:pt>
                <c:pt idx="9">
                  <c:v>42719</c:v>
                </c:pt>
                <c:pt idx="10">
                  <c:v>42750</c:v>
                </c:pt>
                <c:pt idx="11">
                  <c:v>42781</c:v>
                </c:pt>
                <c:pt idx="12">
                  <c:v>42809</c:v>
                </c:pt>
                <c:pt idx="13">
                  <c:v>42840</c:v>
                </c:pt>
                <c:pt idx="14">
                  <c:v>42870</c:v>
                </c:pt>
                <c:pt idx="15">
                  <c:v>42901</c:v>
                </c:pt>
                <c:pt idx="16">
                  <c:v>42931</c:v>
                </c:pt>
                <c:pt idx="17">
                  <c:v>42962</c:v>
                </c:pt>
                <c:pt idx="18">
                  <c:v>42993</c:v>
                </c:pt>
                <c:pt idx="19">
                  <c:v>43023</c:v>
                </c:pt>
                <c:pt idx="20">
                  <c:v>43054</c:v>
                </c:pt>
                <c:pt idx="21">
                  <c:v>43084</c:v>
                </c:pt>
                <c:pt idx="22">
                  <c:v>43115</c:v>
                </c:pt>
                <c:pt idx="23">
                  <c:v>43146</c:v>
                </c:pt>
                <c:pt idx="24">
                  <c:v>43174</c:v>
                </c:pt>
                <c:pt idx="25">
                  <c:v>43205</c:v>
                </c:pt>
                <c:pt idx="26">
                  <c:v>43235</c:v>
                </c:pt>
                <c:pt idx="27">
                  <c:v>43266</c:v>
                </c:pt>
                <c:pt idx="28">
                  <c:v>43296</c:v>
                </c:pt>
                <c:pt idx="29">
                  <c:v>43327</c:v>
                </c:pt>
                <c:pt idx="30">
                  <c:v>43358</c:v>
                </c:pt>
                <c:pt idx="31">
                  <c:v>43388</c:v>
                </c:pt>
                <c:pt idx="32">
                  <c:v>43419</c:v>
                </c:pt>
                <c:pt idx="33">
                  <c:v>43449</c:v>
                </c:pt>
                <c:pt idx="34">
                  <c:v>43480</c:v>
                </c:pt>
                <c:pt idx="35">
                  <c:v>43511</c:v>
                </c:pt>
                <c:pt idx="36">
                  <c:v>43539</c:v>
                </c:pt>
                <c:pt idx="37">
                  <c:v>43570</c:v>
                </c:pt>
                <c:pt idx="38">
                  <c:v>43600</c:v>
                </c:pt>
                <c:pt idx="39">
                  <c:v>43631</c:v>
                </c:pt>
                <c:pt idx="40">
                  <c:v>43661</c:v>
                </c:pt>
                <c:pt idx="41">
                  <c:v>43692</c:v>
                </c:pt>
                <c:pt idx="42">
                  <c:v>43723</c:v>
                </c:pt>
                <c:pt idx="43">
                  <c:v>43753</c:v>
                </c:pt>
                <c:pt idx="44">
                  <c:v>43784</c:v>
                </c:pt>
                <c:pt idx="45">
                  <c:v>43814</c:v>
                </c:pt>
                <c:pt idx="46">
                  <c:v>43845</c:v>
                </c:pt>
                <c:pt idx="47">
                  <c:v>43876</c:v>
                </c:pt>
                <c:pt idx="48">
                  <c:v>43905</c:v>
                </c:pt>
                <c:pt idx="49">
                  <c:v>43936</c:v>
                </c:pt>
                <c:pt idx="50">
                  <c:v>43966</c:v>
                </c:pt>
                <c:pt idx="51">
                  <c:v>43997</c:v>
                </c:pt>
                <c:pt idx="52">
                  <c:v>44027</c:v>
                </c:pt>
                <c:pt idx="53">
                  <c:v>44058</c:v>
                </c:pt>
                <c:pt idx="54">
                  <c:v>44089</c:v>
                </c:pt>
                <c:pt idx="55">
                  <c:v>44119</c:v>
                </c:pt>
                <c:pt idx="56">
                  <c:v>44150</c:v>
                </c:pt>
                <c:pt idx="57">
                  <c:v>44180</c:v>
                </c:pt>
                <c:pt idx="58">
                  <c:v>44211</c:v>
                </c:pt>
                <c:pt idx="59">
                  <c:v>44242</c:v>
                </c:pt>
                <c:pt idx="60">
                  <c:v>44270</c:v>
                </c:pt>
                <c:pt idx="61">
                  <c:v>44301</c:v>
                </c:pt>
                <c:pt idx="62">
                  <c:v>44331</c:v>
                </c:pt>
                <c:pt idx="63">
                  <c:v>44362</c:v>
                </c:pt>
                <c:pt idx="64">
                  <c:v>44392</c:v>
                </c:pt>
                <c:pt idx="65">
                  <c:v>44423</c:v>
                </c:pt>
                <c:pt idx="66">
                  <c:v>44454</c:v>
                </c:pt>
                <c:pt idx="67">
                  <c:v>44484</c:v>
                </c:pt>
                <c:pt idx="68">
                  <c:v>44515</c:v>
                </c:pt>
                <c:pt idx="69">
                  <c:v>44545</c:v>
                </c:pt>
                <c:pt idx="70">
                  <c:v>44576</c:v>
                </c:pt>
                <c:pt idx="71">
                  <c:v>44607</c:v>
                </c:pt>
                <c:pt idx="72">
                  <c:v>44635</c:v>
                </c:pt>
                <c:pt idx="73">
                  <c:v>44666</c:v>
                </c:pt>
                <c:pt idx="74">
                  <c:v>44696</c:v>
                </c:pt>
                <c:pt idx="75">
                  <c:v>44727</c:v>
                </c:pt>
                <c:pt idx="76">
                  <c:v>44757</c:v>
                </c:pt>
                <c:pt idx="77">
                  <c:v>44788</c:v>
                </c:pt>
                <c:pt idx="78">
                  <c:v>44819</c:v>
                </c:pt>
                <c:pt idx="79">
                  <c:v>44849</c:v>
                </c:pt>
                <c:pt idx="80">
                  <c:v>44880</c:v>
                </c:pt>
                <c:pt idx="81">
                  <c:v>44910</c:v>
                </c:pt>
                <c:pt idx="82">
                  <c:v>44941</c:v>
                </c:pt>
                <c:pt idx="83">
                  <c:v>44972</c:v>
                </c:pt>
                <c:pt idx="84">
                  <c:v>45000</c:v>
                </c:pt>
                <c:pt idx="85">
                  <c:v>45031</c:v>
                </c:pt>
                <c:pt idx="86">
                  <c:v>45061</c:v>
                </c:pt>
                <c:pt idx="87">
                  <c:v>45092</c:v>
                </c:pt>
                <c:pt idx="88">
                  <c:v>45122</c:v>
                </c:pt>
                <c:pt idx="89">
                  <c:v>45153</c:v>
                </c:pt>
              </c:numCache>
            </c:numRef>
          </c:cat>
          <c:val>
            <c:numRef>
              <c:f>Sheet1!$F$2:$F$105</c:f>
              <c:numCache>
                <c:formatCode>0.0</c:formatCode>
                <c:ptCount val="104"/>
                <c:pt idx="0">
                  <c:v>#N/A</c:v>
                </c:pt>
                <c:pt idx="1">
                  <c:v>#N/A</c:v>
                </c:pt>
                <c:pt idx="2">
                  <c:v>#N/A</c:v>
                </c:pt>
                <c:pt idx="3">
                  <c:v>0</c:v>
                </c:pt>
                <c:pt idx="4">
                  <c:v>-0.27008710262094537</c:v>
                </c:pt>
                <c:pt idx="5">
                  <c:v>-9.9544528721315657E-3</c:v>
                </c:pt>
                <c:pt idx="6">
                  <c:v>-0.29278269965558085</c:v>
                </c:pt>
                <c:pt idx="7">
                  <c:v>-0.29613181431227648</c:v>
                </c:pt>
                <c:pt idx="8">
                  <c:v>-0.42766309559881738</c:v>
                </c:pt>
                <c:pt idx="9">
                  <c:v>-4.0381434774100188E-2</c:v>
                </c:pt>
                <c:pt idx="10">
                  <c:v>-0.35516418314101472</c:v>
                </c:pt>
                <c:pt idx="11">
                  <c:v>8.0376626541427798E-2</c:v>
                </c:pt>
                <c:pt idx="12">
                  <c:v>-0.2780926872494488</c:v>
                </c:pt>
                <c:pt idx="13">
                  <c:v>0.74213066624026081</c:v>
                </c:pt>
                <c:pt idx="14">
                  <c:v>2.919785348923035E-2</c:v>
                </c:pt>
                <c:pt idx="15">
                  <c:v>-0.18341270320319686</c:v>
                </c:pt>
                <c:pt idx="16">
                  <c:v>-0.39125417874567181</c:v>
                </c:pt>
                <c:pt idx="17">
                  <c:v>-0.44832967253338629</c:v>
                </c:pt>
                <c:pt idx="18">
                  <c:v>-0.39036636531053459</c:v>
                </c:pt>
                <c:pt idx="19">
                  <c:v>-0.46009257858498837</c:v>
                </c:pt>
                <c:pt idx="20">
                  <c:v>-0.33094889967286761</c:v>
                </c:pt>
                <c:pt idx="21">
                  <c:v>0.22290318366895887</c:v>
                </c:pt>
                <c:pt idx="22">
                  <c:v>-0.24022952344331133</c:v>
                </c:pt>
                <c:pt idx="23">
                  <c:v>0.2738540671650373</c:v>
                </c:pt>
                <c:pt idx="24">
                  <c:v>-0.15181269999017749</c:v>
                </c:pt>
                <c:pt idx="25">
                  <c:v>1.7208930704121199</c:v>
                </c:pt>
                <c:pt idx="26">
                  <c:v>0.35926334233035467</c:v>
                </c:pt>
                <c:pt idx="27">
                  <c:v>0.2901161464859271</c:v>
                </c:pt>
                <c:pt idx="28">
                  <c:v>-0.45220233711762053</c:v>
                </c:pt>
                <c:pt idx="29">
                  <c:v>-0.3087123962982663</c:v>
                </c:pt>
                <c:pt idx="30">
                  <c:v>-0.42084517206049138</c:v>
                </c:pt>
                <c:pt idx="31">
                  <c:v>-0.55220924623012801</c:v>
                </c:pt>
                <c:pt idx="32">
                  <c:v>-8.8532188945391527E-2</c:v>
                </c:pt>
                <c:pt idx="33">
                  <c:v>0.36456630835919129</c:v>
                </c:pt>
                <c:pt idx="34">
                  <c:v>-0.39053573753657911</c:v>
                </c:pt>
                <c:pt idx="35">
                  <c:v>-0.10179818140779866</c:v>
                </c:pt>
                <c:pt idx="36">
                  <c:v>-0.26207135340942611</c:v>
                </c:pt>
                <c:pt idx="37">
                  <c:v>-7.8029129733895183E-2</c:v>
                </c:pt>
                <c:pt idx="38">
                  <c:v>0.75150150187852527</c:v>
                </c:pt>
                <c:pt idx="39">
                  <c:v>-0.45814568489006768</c:v>
                </c:pt>
                <c:pt idx="40">
                  <c:v>-0.38793705535457662</c:v>
                </c:pt>
                <c:pt idx="41">
                  <c:v>-0.16081685238643251</c:v>
                </c:pt>
                <c:pt idx="42">
                  <c:v>-0.11587490295285692</c:v>
                </c:pt>
                <c:pt idx="43">
                  <c:v>-0.17598573740844603</c:v>
                </c:pt>
                <c:pt idx="44">
                  <c:v>-0.43510200996760351</c:v>
                </c:pt>
                <c:pt idx="45">
                  <c:v>0.17852162798691251</c:v>
                </c:pt>
                <c:pt idx="46">
                  <c:v>0.11547669828205502</c:v>
                </c:pt>
                <c:pt idx="47">
                  <c:v>0.5980361137538156</c:v>
                </c:pt>
                <c:pt idx="48">
                  <c:v>-0.35681613039151622</c:v>
                </c:pt>
                <c:pt idx="49">
                  <c:v>1.148769729680813</c:v>
                </c:pt>
                <c:pt idx="50">
                  <c:v>0.13283890229951614</c:v>
                </c:pt>
                <c:pt idx="51">
                  <c:v>0.10294767634427936</c:v>
                </c:pt>
                <c:pt idx="52">
                  <c:v>0.19492440538674208</c:v>
                </c:pt>
                <c:pt idx="53">
                  <c:v>-0.10519523511627285</c:v>
                </c:pt>
                <c:pt idx="54">
                  <c:v>0.19556795480296632</c:v>
                </c:pt>
                <c:pt idx="55">
                  <c:v>0.34446096634247703</c:v>
                </c:pt>
                <c:pt idx="56">
                  <c:v>0.21541418169143972</c:v>
                </c:pt>
                <c:pt idx="57">
                  <c:v>0.49772217396252655</c:v>
                </c:pt>
                <c:pt idx="58">
                  <c:v>0.23728942200162662</c:v>
                </c:pt>
                <c:pt idx="59">
                  <c:v>0.55679865954099783</c:v>
                </c:pt>
                <c:pt idx="60">
                  <c:v>-0.2864628609988415</c:v>
                </c:pt>
                <c:pt idx="61">
                  <c:v>2.6316011523281504</c:v>
                </c:pt>
                <c:pt idx="62">
                  <c:v>0.13155797579366538</c:v>
                </c:pt>
                <c:pt idx="63">
                  <c:v>0.30157500954132366</c:v>
                </c:pt>
                <c:pt idx="64">
                  <c:v>0.92877099164194754</c:v>
                </c:pt>
                <c:pt idx="65">
                  <c:v>0.78544852248531716</c:v>
                </c:pt>
                <c:pt idx="66">
                  <c:v>0.57899920437112873</c:v>
                </c:pt>
                <c:pt idx="67">
                  <c:v>0.73376536771105805</c:v>
                </c:pt>
                <c:pt idx="68">
                  <c:v>0.60283354679012113</c:v>
                </c:pt>
                <c:pt idx="69">
                  <c:v>0.46854422493018272</c:v>
                </c:pt>
                <c:pt idx="70">
                  <c:v>0.22681965643335397</c:v>
                </c:pt>
                <c:pt idx="71">
                  <c:v>0.44079014439412595</c:v>
                </c:pt>
                <c:pt idx="72">
                  <c:v>-8.723655871833335E-3</c:v>
                </c:pt>
                <c:pt idx="73">
                  <c:v>0.59442680185244479</c:v>
                </c:pt>
                <c:pt idx="74">
                  <c:v>0.81673343045010549</c:v>
                </c:pt>
                <c:pt idx="75">
                  <c:v>-8.0862583694354395E-2</c:v>
                </c:pt>
                <c:pt idx="76">
                  <c:v>0.12479296613540991</c:v>
                </c:pt>
                <c:pt idx="77">
                  <c:v>-9.3602703540850082E-2</c:v>
                </c:pt>
                <c:pt idx="78">
                  <c:v>0.27826418342407161</c:v>
                </c:pt>
                <c:pt idx="79">
                  <c:v>-0.10464049674870705</c:v>
                </c:pt>
                <c:pt idx="80">
                  <c:v>0.28752780114075732</c:v>
                </c:pt>
                <c:pt idx="81">
                  <c:v>0.27512337917084767</c:v>
                </c:pt>
                <c:pt idx="82">
                  <c:v>0.15564381710177794</c:v>
                </c:pt>
                <c:pt idx="83">
                  <c:v>0.3312215795545238</c:v>
                </c:pt>
                <c:pt idx="84">
                  <c:v>0.52892384630168732</c:v>
                </c:pt>
                <c:pt idx="85">
                  <c:v>0.70558011615127514</c:v>
                </c:pt>
                <c:pt idx="86">
                  <c:v>0.81673343045010549</c:v>
                </c:pt>
                <c:pt idx="87">
                  <c:v>0.43382875027732687</c:v>
                </c:pt>
              </c:numCache>
            </c:numRef>
          </c:val>
          <c:smooth val="0"/>
          <c:extLst>
            <c:ext xmlns:c16="http://schemas.microsoft.com/office/drawing/2014/chart" uri="{C3380CC4-5D6E-409C-BE32-E72D297353CC}">
              <c16:uniqueId val="{00000008-2812-4464-82C4-D28266884C34}"/>
            </c:ext>
          </c:extLst>
        </c:ser>
        <c:dLbls>
          <c:showLegendKey val="0"/>
          <c:showVal val="0"/>
          <c:showCatName val="0"/>
          <c:showSerName val="0"/>
          <c:showPercent val="0"/>
          <c:showBubbleSize val="0"/>
        </c:dLbls>
        <c:marker val="1"/>
        <c:smooth val="0"/>
        <c:axId val="1167730664"/>
        <c:axId val="1167731320"/>
      </c:lineChart>
      <c:lineChart>
        <c:grouping val="standard"/>
        <c:varyColors val="0"/>
        <c:ser>
          <c:idx val="1"/>
          <c:order val="1"/>
          <c:tx>
            <c:strRef>
              <c:f>Sheet1!$G$1</c:f>
              <c:strCache>
                <c:ptCount val="1"/>
                <c:pt idx="0">
                  <c:v>Global Manufacturing PMI - Suppliers' delivery times</c:v>
                </c:pt>
              </c:strCache>
            </c:strRef>
          </c:tx>
          <c:spPr>
            <a:ln w="19050" cap="rnd">
              <a:solidFill>
                <a:schemeClr val="accent2"/>
              </a:solidFill>
              <a:round/>
            </a:ln>
            <a:effectLst/>
          </c:spPr>
          <c:marker>
            <c:symbol val="none"/>
          </c:marker>
          <c:cat>
            <c:numRef>
              <c:f>Sheet1!$E$16:$E$105</c:f>
              <c:numCache>
                <c:formatCode>m/d/yyyy</c:formatCode>
                <c:ptCount val="90"/>
                <c:pt idx="0">
                  <c:v>42444</c:v>
                </c:pt>
                <c:pt idx="1">
                  <c:v>42475</c:v>
                </c:pt>
                <c:pt idx="2">
                  <c:v>42505</c:v>
                </c:pt>
                <c:pt idx="3">
                  <c:v>42536</c:v>
                </c:pt>
                <c:pt idx="4">
                  <c:v>42566</c:v>
                </c:pt>
                <c:pt idx="5">
                  <c:v>42597</c:v>
                </c:pt>
                <c:pt idx="6">
                  <c:v>42628</c:v>
                </c:pt>
                <c:pt idx="7">
                  <c:v>42658</c:v>
                </c:pt>
                <c:pt idx="8">
                  <c:v>42689</c:v>
                </c:pt>
                <c:pt idx="9">
                  <c:v>42719</c:v>
                </c:pt>
                <c:pt idx="10">
                  <c:v>42750</c:v>
                </c:pt>
                <c:pt idx="11">
                  <c:v>42781</c:v>
                </c:pt>
                <c:pt idx="12">
                  <c:v>42809</c:v>
                </c:pt>
                <c:pt idx="13">
                  <c:v>42840</c:v>
                </c:pt>
                <c:pt idx="14">
                  <c:v>42870</c:v>
                </c:pt>
                <c:pt idx="15">
                  <c:v>42901</c:v>
                </c:pt>
                <c:pt idx="16">
                  <c:v>42931</c:v>
                </c:pt>
                <c:pt idx="17">
                  <c:v>42962</c:v>
                </c:pt>
                <c:pt idx="18">
                  <c:v>42993</c:v>
                </c:pt>
                <c:pt idx="19">
                  <c:v>43023</c:v>
                </c:pt>
                <c:pt idx="20">
                  <c:v>43054</c:v>
                </c:pt>
                <c:pt idx="21">
                  <c:v>43084</c:v>
                </c:pt>
                <c:pt idx="22">
                  <c:v>43115</c:v>
                </c:pt>
                <c:pt idx="23">
                  <c:v>43146</c:v>
                </c:pt>
                <c:pt idx="24">
                  <c:v>43174</c:v>
                </c:pt>
                <c:pt idx="25">
                  <c:v>43205</c:v>
                </c:pt>
                <c:pt idx="26">
                  <c:v>43235</c:v>
                </c:pt>
                <c:pt idx="27">
                  <c:v>43266</c:v>
                </c:pt>
                <c:pt idx="28">
                  <c:v>43296</c:v>
                </c:pt>
                <c:pt idx="29">
                  <c:v>43327</c:v>
                </c:pt>
                <c:pt idx="30">
                  <c:v>43358</c:v>
                </c:pt>
                <c:pt idx="31">
                  <c:v>43388</c:v>
                </c:pt>
                <c:pt idx="32">
                  <c:v>43419</c:v>
                </c:pt>
                <c:pt idx="33">
                  <c:v>43449</c:v>
                </c:pt>
                <c:pt idx="34">
                  <c:v>43480</c:v>
                </c:pt>
                <c:pt idx="35">
                  <c:v>43511</c:v>
                </c:pt>
                <c:pt idx="36">
                  <c:v>43539</c:v>
                </c:pt>
                <c:pt idx="37">
                  <c:v>43570</c:v>
                </c:pt>
                <c:pt idx="38">
                  <c:v>43600</c:v>
                </c:pt>
                <c:pt idx="39">
                  <c:v>43631</c:v>
                </c:pt>
                <c:pt idx="40">
                  <c:v>43661</c:v>
                </c:pt>
                <c:pt idx="41">
                  <c:v>43692</c:v>
                </c:pt>
                <c:pt idx="42">
                  <c:v>43723</c:v>
                </c:pt>
                <c:pt idx="43">
                  <c:v>43753</c:v>
                </c:pt>
                <c:pt idx="44">
                  <c:v>43784</c:v>
                </c:pt>
                <c:pt idx="45">
                  <c:v>43814</c:v>
                </c:pt>
                <c:pt idx="46">
                  <c:v>43845</c:v>
                </c:pt>
                <c:pt idx="47">
                  <c:v>43876</c:v>
                </c:pt>
                <c:pt idx="48">
                  <c:v>43905</c:v>
                </c:pt>
                <c:pt idx="49">
                  <c:v>43936</c:v>
                </c:pt>
                <c:pt idx="50">
                  <c:v>43966</c:v>
                </c:pt>
                <c:pt idx="51">
                  <c:v>43997</c:v>
                </c:pt>
                <c:pt idx="52">
                  <c:v>44027</c:v>
                </c:pt>
                <c:pt idx="53">
                  <c:v>44058</c:v>
                </c:pt>
                <c:pt idx="54">
                  <c:v>44089</c:v>
                </c:pt>
                <c:pt idx="55">
                  <c:v>44119</c:v>
                </c:pt>
                <c:pt idx="56">
                  <c:v>44150</c:v>
                </c:pt>
                <c:pt idx="57">
                  <c:v>44180</c:v>
                </c:pt>
                <c:pt idx="58">
                  <c:v>44211</c:v>
                </c:pt>
                <c:pt idx="59">
                  <c:v>44242</c:v>
                </c:pt>
                <c:pt idx="60">
                  <c:v>44270</c:v>
                </c:pt>
                <c:pt idx="61">
                  <c:v>44301</c:v>
                </c:pt>
                <c:pt idx="62">
                  <c:v>44331</c:v>
                </c:pt>
                <c:pt idx="63">
                  <c:v>44362</c:v>
                </c:pt>
                <c:pt idx="64">
                  <c:v>44392</c:v>
                </c:pt>
                <c:pt idx="65">
                  <c:v>44423</c:v>
                </c:pt>
                <c:pt idx="66">
                  <c:v>44454</c:v>
                </c:pt>
                <c:pt idx="67">
                  <c:v>44484</c:v>
                </c:pt>
                <c:pt idx="68">
                  <c:v>44515</c:v>
                </c:pt>
                <c:pt idx="69">
                  <c:v>44545</c:v>
                </c:pt>
                <c:pt idx="70">
                  <c:v>44576</c:v>
                </c:pt>
                <c:pt idx="71">
                  <c:v>44607</c:v>
                </c:pt>
                <c:pt idx="72">
                  <c:v>44635</c:v>
                </c:pt>
                <c:pt idx="73">
                  <c:v>44666</c:v>
                </c:pt>
                <c:pt idx="74">
                  <c:v>44696</c:v>
                </c:pt>
                <c:pt idx="75">
                  <c:v>44727</c:v>
                </c:pt>
                <c:pt idx="76">
                  <c:v>44757</c:v>
                </c:pt>
                <c:pt idx="77">
                  <c:v>44788</c:v>
                </c:pt>
                <c:pt idx="78">
                  <c:v>44819</c:v>
                </c:pt>
                <c:pt idx="79">
                  <c:v>44849</c:v>
                </c:pt>
                <c:pt idx="80">
                  <c:v>44880</c:v>
                </c:pt>
                <c:pt idx="81">
                  <c:v>44910</c:v>
                </c:pt>
                <c:pt idx="82">
                  <c:v>44941</c:v>
                </c:pt>
                <c:pt idx="83">
                  <c:v>44972</c:v>
                </c:pt>
                <c:pt idx="84">
                  <c:v>45000</c:v>
                </c:pt>
                <c:pt idx="85">
                  <c:v>45031</c:v>
                </c:pt>
                <c:pt idx="86">
                  <c:v>45061</c:v>
                </c:pt>
                <c:pt idx="87">
                  <c:v>45092</c:v>
                </c:pt>
                <c:pt idx="88">
                  <c:v>45122</c:v>
                </c:pt>
                <c:pt idx="89">
                  <c:v>45153</c:v>
                </c:pt>
              </c:numCache>
            </c:numRef>
          </c:cat>
          <c:val>
            <c:numRef>
              <c:f>Sheet1!$G$16:$G$105</c:f>
              <c:numCache>
                <c:formatCode>0.0</c:formatCode>
                <c:ptCount val="90"/>
                <c:pt idx="0">
                  <c:v>49.57</c:v>
                </c:pt>
                <c:pt idx="1">
                  <c:v>48.62</c:v>
                </c:pt>
                <c:pt idx="2">
                  <c:v>48.74</c:v>
                </c:pt>
                <c:pt idx="3">
                  <c:v>48.79</c:v>
                </c:pt>
                <c:pt idx="4">
                  <c:v>49.18</c:v>
                </c:pt>
                <c:pt idx="5">
                  <c:v>49.19</c:v>
                </c:pt>
                <c:pt idx="6">
                  <c:v>48.97</c:v>
                </c:pt>
                <c:pt idx="7">
                  <c:v>49</c:v>
                </c:pt>
                <c:pt idx="8">
                  <c:v>48.71</c:v>
                </c:pt>
                <c:pt idx="9">
                  <c:v>48.22</c:v>
                </c:pt>
                <c:pt idx="10">
                  <c:v>47.42</c:v>
                </c:pt>
                <c:pt idx="11">
                  <c:v>48.07</c:v>
                </c:pt>
                <c:pt idx="12">
                  <c:v>47.68</c:v>
                </c:pt>
                <c:pt idx="13">
                  <c:v>47.23</c:v>
                </c:pt>
                <c:pt idx="14">
                  <c:v>47.42</c:v>
                </c:pt>
                <c:pt idx="15">
                  <c:v>47.21</c:v>
                </c:pt>
                <c:pt idx="16">
                  <c:v>46.75</c:v>
                </c:pt>
                <c:pt idx="17">
                  <c:v>46.48</c:v>
                </c:pt>
                <c:pt idx="18">
                  <c:v>45.64</c:v>
                </c:pt>
                <c:pt idx="19">
                  <c:v>45.31</c:v>
                </c:pt>
                <c:pt idx="20">
                  <c:v>46.18</c:v>
                </c:pt>
                <c:pt idx="21">
                  <c:v>45.77</c:v>
                </c:pt>
                <c:pt idx="22">
                  <c:v>45.76</c:v>
                </c:pt>
                <c:pt idx="23">
                  <c:v>45.49</c:v>
                </c:pt>
                <c:pt idx="24">
                  <c:v>44.96</c:v>
                </c:pt>
                <c:pt idx="25">
                  <c:v>44.88</c:v>
                </c:pt>
                <c:pt idx="26">
                  <c:v>44.67</c:v>
                </c:pt>
                <c:pt idx="27">
                  <c:v>44.7</c:v>
                </c:pt>
                <c:pt idx="28">
                  <c:v>45.02</c:v>
                </c:pt>
                <c:pt idx="29">
                  <c:v>45.78</c:v>
                </c:pt>
                <c:pt idx="30">
                  <c:v>46.11</c:v>
                </c:pt>
                <c:pt idx="31">
                  <c:v>46.28</c:v>
                </c:pt>
                <c:pt idx="32">
                  <c:v>46.42</c:v>
                </c:pt>
                <c:pt idx="33">
                  <c:v>47.36</c:v>
                </c:pt>
                <c:pt idx="34">
                  <c:v>47.84</c:v>
                </c:pt>
                <c:pt idx="35">
                  <c:v>48.29</c:v>
                </c:pt>
                <c:pt idx="36">
                  <c:v>48.87</c:v>
                </c:pt>
                <c:pt idx="37">
                  <c:v>49.23</c:v>
                </c:pt>
                <c:pt idx="38">
                  <c:v>49.86</c:v>
                </c:pt>
                <c:pt idx="39">
                  <c:v>50.1</c:v>
                </c:pt>
                <c:pt idx="40">
                  <c:v>50.17</c:v>
                </c:pt>
                <c:pt idx="41">
                  <c:v>49.94</c:v>
                </c:pt>
                <c:pt idx="42">
                  <c:v>49.91</c:v>
                </c:pt>
                <c:pt idx="43">
                  <c:v>49.83</c:v>
                </c:pt>
                <c:pt idx="44">
                  <c:v>49.87</c:v>
                </c:pt>
                <c:pt idx="45">
                  <c:v>49.67</c:v>
                </c:pt>
                <c:pt idx="46">
                  <c:v>49.35</c:v>
                </c:pt>
                <c:pt idx="47">
                  <c:v>42.56</c:v>
                </c:pt>
                <c:pt idx="48">
                  <c:v>40.869999999999997</c:v>
                </c:pt>
                <c:pt idx="49">
                  <c:v>37.72</c:v>
                </c:pt>
                <c:pt idx="50">
                  <c:v>42.1</c:v>
                </c:pt>
                <c:pt idx="51">
                  <c:v>45.88</c:v>
                </c:pt>
                <c:pt idx="52">
                  <c:v>46.97</c:v>
                </c:pt>
                <c:pt idx="53">
                  <c:v>46.92</c:v>
                </c:pt>
                <c:pt idx="54">
                  <c:v>45.9</c:v>
                </c:pt>
                <c:pt idx="55">
                  <c:v>45.59</c:v>
                </c:pt>
                <c:pt idx="56">
                  <c:v>43.33</c:v>
                </c:pt>
                <c:pt idx="57">
                  <c:v>41.69</c:v>
                </c:pt>
                <c:pt idx="58">
                  <c:v>40.85</c:v>
                </c:pt>
                <c:pt idx="59">
                  <c:v>38.770000000000003</c:v>
                </c:pt>
                <c:pt idx="60">
                  <c:v>38.47</c:v>
                </c:pt>
                <c:pt idx="61">
                  <c:v>37.61</c:v>
                </c:pt>
                <c:pt idx="62">
                  <c:v>37.299999999999997</c:v>
                </c:pt>
                <c:pt idx="63">
                  <c:v>35.950000000000003</c:v>
                </c:pt>
                <c:pt idx="64">
                  <c:v>35.99</c:v>
                </c:pt>
                <c:pt idx="65">
                  <c:v>36.15</c:v>
                </c:pt>
                <c:pt idx="66">
                  <c:v>36.49</c:v>
                </c:pt>
                <c:pt idx="67">
                  <c:v>34.75</c:v>
                </c:pt>
                <c:pt idx="68">
                  <c:v>36.4</c:v>
                </c:pt>
                <c:pt idx="69">
                  <c:v>37.83</c:v>
                </c:pt>
                <c:pt idx="70">
                  <c:v>37.99</c:v>
                </c:pt>
                <c:pt idx="71">
                  <c:v>39.4</c:v>
                </c:pt>
                <c:pt idx="72">
                  <c:v>38.64</c:v>
                </c:pt>
              </c:numCache>
            </c:numRef>
          </c:val>
          <c:smooth val="0"/>
          <c:extLst>
            <c:ext xmlns:c16="http://schemas.microsoft.com/office/drawing/2014/chart" uri="{C3380CC4-5D6E-409C-BE32-E72D297353CC}">
              <c16:uniqueId val="{00000009-2812-4464-82C4-D28266884C34}"/>
            </c:ext>
          </c:extLst>
        </c:ser>
        <c:ser>
          <c:idx val="2"/>
          <c:order val="2"/>
          <c:tx>
            <c:strRef>
              <c:f>Sheet1!$H$1</c:f>
              <c:strCache>
                <c:ptCount val="1"/>
              </c:strCache>
            </c:strRef>
          </c:tx>
          <c:spPr>
            <a:ln w="19050" cap="rnd">
              <a:solidFill>
                <a:srgbClr val="CCDD61">
                  <a:lumMod val="50000"/>
                </a:srgbClr>
              </a:solidFill>
              <a:prstDash val="sysDot"/>
              <a:round/>
            </a:ln>
            <a:effectLst/>
          </c:spPr>
          <c:marker>
            <c:symbol val="none"/>
          </c:marker>
          <c:cat>
            <c:numRef>
              <c:f>Sheet1!$E$16:$E$105</c:f>
              <c:numCache>
                <c:formatCode>m/d/yyyy</c:formatCode>
                <c:ptCount val="90"/>
                <c:pt idx="0">
                  <c:v>42444</c:v>
                </c:pt>
                <c:pt idx="1">
                  <c:v>42475</c:v>
                </c:pt>
                <c:pt idx="2">
                  <c:v>42505</c:v>
                </c:pt>
                <c:pt idx="3">
                  <c:v>42536</c:v>
                </c:pt>
                <c:pt idx="4">
                  <c:v>42566</c:v>
                </c:pt>
                <c:pt idx="5">
                  <c:v>42597</c:v>
                </c:pt>
                <c:pt idx="6">
                  <c:v>42628</c:v>
                </c:pt>
                <c:pt idx="7">
                  <c:v>42658</c:v>
                </c:pt>
                <c:pt idx="8">
                  <c:v>42689</c:v>
                </c:pt>
                <c:pt idx="9">
                  <c:v>42719</c:v>
                </c:pt>
                <c:pt idx="10">
                  <c:v>42750</c:v>
                </c:pt>
                <c:pt idx="11">
                  <c:v>42781</c:v>
                </c:pt>
                <c:pt idx="12">
                  <c:v>42809</c:v>
                </c:pt>
                <c:pt idx="13">
                  <c:v>42840</c:v>
                </c:pt>
                <c:pt idx="14">
                  <c:v>42870</c:v>
                </c:pt>
                <c:pt idx="15">
                  <c:v>42901</c:v>
                </c:pt>
                <c:pt idx="16">
                  <c:v>42931</c:v>
                </c:pt>
                <c:pt idx="17">
                  <c:v>42962</c:v>
                </c:pt>
                <c:pt idx="18">
                  <c:v>42993</c:v>
                </c:pt>
                <c:pt idx="19">
                  <c:v>43023</c:v>
                </c:pt>
                <c:pt idx="20">
                  <c:v>43054</c:v>
                </c:pt>
                <c:pt idx="21">
                  <c:v>43084</c:v>
                </c:pt>
                <c:pt idx="22">
                  <c:v>43115</c:v>
                </c:pt>
                <c:pt idx="23">
                  <c:v>43146</c:v>
                </c:pt>
                <c:pt idx="24">
                  <c:v>43174</c:v>
                </c:pt>
                <c:pt idx="25">
                  <c:v>43205</c:v>
                </c:pt>
                <c:pt idx="26">
                  <c:v>43235</c:v>
                </c:pt>
                <c:pt idx="27">
                  <c:v>43266</c:v>
                </c:pt>
                <c:pt idx="28">
                  <c:v>43296</c:v>
                </c:pt>
                <c:pt idx="29">
                  <c:v>43327</c:v>
                </c:pt>
                <c:pt idx="30">
                  <c:v>43358</c:v>
                </c:pt>
                <c:pt idx="31">
                  <c:v>43388</c:v>
                </c:pt>
                <c:pt idx="32">
                  <c:v>43419</c:v>
                </c:pt>
                <c:pt idx="33">
                  <c:v>43449</c:v>
                </c:pt>
                <c:pt idx="34">
                  <c:v>43480</c:v>
                </c:pt>
                <c:pt idx="35">
                  <c:v>43511</c:v>
                </c:pt>
                <c:pt idx="36">
                  <c:v>43539</c:v>
                </c:pt>
                <c:pt idx="37">
                  <c:v>43570</c:v>
                </c:pt>
                <c:pt idx="38">
                  <c:v>43600</c:v>
                </c:pt>
                <c:pt idx="39">
                  <c:v>43631</c:v>
                </c:pt>
                <c:pt idx="40">
                  <c:v>43661</c:v>
                </c:pt>
                <c:pt idx="41">
                  <c:v>43692</c:v>
                </c:pt>
                <c:pt idx="42">
                  <c:v>43723</c:v>
                </c:pt>
                <c:pt idx="43">
                  <c:v>43753</c:v>
                </c:pt>
                <c:pt idx="44">
                  <c:v>43784</c:v>
                </c:pt>
                <c:pt idx="45">
                  <c:v>43814</c:v>
                </c:pt>
                <c:pt idx="46">
                  <c:v>43845</c:v>
                </c:pt>
                <c:pt idx="47">
                  <c:v>43876</c:v>
                </c:pt>
                <c:pt idx="48">
                  <c:v>43905</c:v>
                </c:pt>
                <c:pt idx="49">
                  <c:v>43936</c:v>
                </c:pt>
                <c:pt idx="50">
                  <c:v>43966</c:v>
                </c:pt>
                <c:pt idx="51">
                  <c:v>43997</c:v>
                </c:pt>
                <c:pt idx="52">
                  <c:v>44027</c:v>
                </c:pt>
                <c:pt idx="53">
                  <c:v>44058</c:v>
                </c:pt>
                <c:pt idx="54">
                  <c:v>44089</c:v>
                </c:pt>
                <c:pt idx="55">
                  <c:v>44119</c:v>
                </c:pt>
                <c:pt idx="56">
                  <c:v>44150</c:v>
                </c:pt>
                <c:pt idx="57">
                  <c:v>44180</c:v>
                </c:pt>
                <c:pt idx="58">
                  <c:v>44211</c:v>
                </c:pt>
                <c:pt idx="59">
                  <c:v>44242</c:v>
                </c:pt>
                <c:pt idx="60">
                  <c:v>44270</c:v>
                </c:pt>
                <c:pt idx="61">
                  <c:v>44301</c:v>
                </c:pt>
                <c:pt idx="62">
                  <c:v>44331</c:v>
                </c:pt>
                <c:pt idx="63">
                  <c:v>44362</c:v>
                </c:pt>
                <c:pt idx="64">
                  <c:v>44392</c:v>
                </c:pt>
                <c:pt idx="65">
                  <c:v>44423</c:v>
                </c:pt>
                <c:pt idx="66">
                  <c:v>44454</c:v>
                </c:pt>
                <c:pt idx="67">
                  <c:v>44484</c:v>
                </c:pt>
                <c:pt idx="68">
                  <c:v>44515</c:v>
                </c:pt>
                <c:pt idx="69">
                  <c:v>44545</c:v>
                </c:pt>
                <c:pt idx="70">
                  <c:v>44576</c:v>
                </c:pt>
                <c:pt idx="71">
                  <c:v>44607</c:v>
                </c:pt>
                <c:pt idx="72">
                  <c:v>44635</c:v>
                </c:pt>
                <c:pt idx="73">
                  <c:v>44666</c:v>
                </c:pt>
                <c:pt idx="74">
                  <c:v>44696</c:v>
                </c:pt>
                <c:pt idx="75">
                  <c:v>44727</c:v>
                </c:pt>
                <c:pt idx="76">
                  <c:v>44757</c:v>
                </c:pt>
                <c:pt idx="77">
                  <c:v>44788</c:v>
                </c:pt>
                <c:pt idx="78">
                  <c:v>44819</c:v>
                </c:pt>
                <c:pt idx="79">
                  <c:v>44849</c:v>
                </c:pt>
                <c:pt idx="80">
                  <c:v>44880</c:v>
                </c:pt>
                <c:pt idx="81">
                  <c:v>44910</c:v>
                </c:pt>
                <c:pt idx="82">
                  <c:v>44941</c:v>
                </c:pt>
                <c:pt idx="83">
                  <c:v>44972</c:v>
                </c:pt>
                <c:pt idx="84">
                  <c:v>45000</c:v>
                </c:pt>
                <c:pt idx="85">
                  <c:v>45031</c:v>
                </c:pt>
                <c:pt idx="86">
                  <c:v>45061</c:v>
                </c:pt>
                <c:pt idx="87">
                  <c:v>45092</c:v>
                </c:pt>
                <c:pt idx="88">
                  <c:v>45122</c:v>
                </c:pt>
                <c:pt idx="89">
                  <c:v>45153</c:v>
                </c:pt>
              </c:numCache>
            </c:numRef>
          </c:cat>
          <c:val>
            <c:numRef>
              <c:f>Sheet1!$H$16:$H$105</c:f>
              <c:numCache>
                <c:formatCode>General</c:formatCode>
                <c:ptCount val="90"/>
                <c:pt idx="72" formatCode="0.0">
                  <c:v>38.64</c:v>
                </c:pt>
                <c:pt idx="73" formatCode="0.0">
                  <c:v>36.388622000756911</c:v>
                </c:pt>
                <c:pt idx="74" formatCode="0.0">
                  <c:v>35.558818680041412</c:v>
                </c:pt>
                <c:pt idx="75" formatCode="0.0">
                  <c:v>38.909272770846258</c:v>
                </c:pt>
                <c:pt idx="76" formatCode="0.0">
                  <c:v>38.141622884521162</c:v>
                </c:pt>
                <c:pt idx="77" formatCode="0.0">
                  <c:v>38.956827779986668</c:v>
                </c:pt>
                <c:pt idx="78" formatCode="0.0">
                  <c:v>37.568761307951327</c:v>
                </c:pt>
                <c:pt idx="79" formatCode="0.0">
                  <c:v>38.998028519321473</c:v>
                </c:pt>
                <c:pt idx="80" formatCode="0.0">
                  <c:v>37.534183028429773</c:v>
                </c:pt>
                <c:pt idx="81" formatCode="0.0">
                  <c:v>37.580484979060387</c:v>
                </c:pt>
                <c:pt idx="82" formatCode="0.0">
                  <c:v>38.026466000804831</c:v>
                </c:pt>
                <c:pt idx="83" formatCode="0.0">
                  <c:v>37.371087385933343</c:v>
                </c:pt>
                <c:pt idx="84" formatCode="0.0">
                  <c:v>36.633124696765456</c:v>
                </c:pt>
                <c:pt idx="85" formatCode="0.0">
                  <c:v>35.973720340399169</c:v>
                </c:pt>
                <c:pt idx="86" formatCode="0.0">
                  <c:v>35.558818680041419</c:v>
                </c:pt>
                <c:pt idx="87" formatCode="0.0">
                  <c:v>36.988085891411565</c:v>
                </c:pt>
              </c:numCache>
            </c:numRef>
          </c:val>
          <c:smooth val="0"/>
          <c:extLst>
            <c:ext xmlns:c16="http://schemas.microsoft.com/office/drawing/2014/chart" uri="{C3380CC4-5D6E-409C-BE32-E72D297353CC}">
              <c16:uniqueId val="{0000000A-2812-4464-82C4-D28266884C34}"/>
            </c:ext>
          </c:extLst>
        </c:ser>
        <c:dLbls>
          <c:showLegendKey val="0"/>
          <c:showVal val="0"/>
          <c:showCatName val="0"/>
          <c:showSerName val="0"/>
          <c:showPercent val="0"/>
          <c:showBubbleSize val="0"/>
        </c:dLbls>
        <c:marker val="1"/>
        <c:smooth val="0"/>
        <c:axId val="490629648"/>
        <c:axId val="490626040"/>
      </c:lineChart>
      <c:dateAx>
        <c:axId val="1167730664"/>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1167731320"/>
        <c:crosses val="autoZero"/>
        <c:auto val="1"/>
        <c:lblOffset val="100"/>
        <c:baseTimeUnit val="months"/>
        <c:majorUnit val="12"/>
        <c:majorTimeUnit val="months"/>
      </c:dateAx>
      <c:valAx>
        <c:axId val="1167731320"/>
        <c:scaling>
          <c:orientation val="minMax"/>
        </c:scaling>
        <c:delete val="0"/>
        <c:axPos val="l"/>
        <c:numFmt formatCode="0.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1167730664"/>
        <c:crosses val="autoZero"/>
        <c:crossBetween val="between"/>
      </c:valAx>
      <c:valAx>
        <c:axId val="490626040"/>
        <c:scaling>
          <c:orientation val="maxMin"/>
          <c:min val="10"/>
        </c:scaling>
        <c:delete val="0"/>
        <c:axPos val="r"/>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490629648"/>
        <c:crosses val="max"/>
        <c:crossBetween val="between"/>
      </c:valAx>
      <c:dateAx>
        <c:axId val="490629648"/>
        <c:scaling>
          <c:orientation val="minMax"/>
        </c:scaling>
        <c:delete val="1"/>
        <c:axPos val="t"/>
        <c:numFmt formatCode="m/d/yyyy" sourceLinked="1"/>
        <c:majorTickMark val="out"/>
        <c:minorTickMark val="none"/>
        <c:tickLblPos val="nextTo"/>
        <c:crossAx val="490626040"/>
        <c:crosses val="autoZero"/>
        <c:auto val="1"/>
        <c:lblOffset val="100"/>
        <c:baseTimeUnit val="months"/>
      </c:dateAx>
      <c:spPr>
        <a:noFill/>
        <a:ln>
          <a:noFill/>
        </a:ln>
        <a:effectLst/>
      </c:spPr>
    </c:plotArea>
    <c:legend>
      <c:legendPos val="b"/>
      <c:legendEntry>
        <c:idx val="2"/>
        <c:delete val="1"/>
      </c:legendEntry>
      <c:layout>
        <c:manualLayout>
          <c:xMode val="edge"/>
          <c:yMode val="edge"/>
          <c:x val="0"/>
          <c:y val="1.7537335722819614E-2"/>
          <c:w val="1"/>
          <c:h val="0.11758821813939924"/>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solidFill>
            <a:srgbClr val="003781"/>
          </a:solidFill>
          <a:latin typeface="Allianz Neo SemiBold" panose="020B0704020203020204" pitchFamily="34" charset="0"/>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25328083989505E-2"/>
          <c:y val="5.0925925925925923E-2"/>
          <c:w val="0.86393919510061257"/>
          <c:h val="0.75599336541265671"/>
        </c:manualLayout>
      </c:layout>
      <c:barChart>
        <c:barDir val="col"/>
        <c:grouping val="clustered"/>
        <c:varyColors val="0"/>
        <c:ser>
          <c:idx val="0"/>
          <c:order val="0"/>
          <c:tx>
            <c:strRef>
              <c:f>Sheet2!$B$2</c:f>
              <c:strCache>
                <c:ptCount val="1"/>
                <c:pt idx="0">
                  <c:v>Before the invasion of Ukraine</c:v>
                </c:pt>
              </c:strCache>
            </c:strRef>
          </c:tx>
          <c:spPr>
            <a:solidFill>
              <a:srgbClr val="0037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Sheet2!$A$26:$A$30</c:f>
              <c:strCache>
                <c:ptCount val="5"/>
                <c:pt idx="0">
                  <c:v>Total</c:v>
                </c:pt>
                <c:pt idx="1">
                  <c:v>UK</c:v>
                </c:pt>
                <c:pt idx="2">
                  <c:v>Germany</c:v>
                </c:pt>
                <c:pt idx="3">
                  <c:v>France</c:v>
                </c:pt>
                <c:pt idx="4">
                  <c:v>Italy</c:v>
                </c:pt>
              </c:strCache>
            </c:strRef>
          </c:cat>
          <c:val>
            <c:numRef>
              <c:f>Sheet2!$B$26:$B$30</c:f>
              <c:numCache>
                <c:formatCode>0%</c:formatCode>
                <c:ptCount val="5"/>
                <c:pt idx="0">
                  <c:v>0.42</c:v>
                </c:pt>
                <c:pt idx="1">
                  <c:v>0.36</c:v>
                </c:pt>
                <c:pt idx="2">
                  <c:v>0.45</c:v>
                </c:pt>
                <c:pt idx="3">
                  <c:v>0.43</c:v>
                </c:pt>
                <c:pt idx="4">
                  <c:v>0.42</c:v>
                </c:pt>
              </c:numCache>
            </c:numRef>
          </c:val>
          <c:extLst>
            <c:ext xmlns:c16="http://schemas.microsoft.com/office/drawing/2014/chart" uri="{C3380CC4-5D6E-409C-BE32-E72D297353CC}">
              <c16:uniqueId val="{00000000-96C5-4BA3-8128-5980B82CA59E}"/>
            </c:ext>
          </c:extLst>
        </c:ser>
        <c:ser>
          <c:idx val="1"/>
          <c:order val="1"/>
          <c:tx>
            <c:strRef>
              <c:f>Sheet2!$C$2</c:f>
              <c:strCache>
                <c:ptCount val="1"/>
                <c:pt idx="0">
                  <c:v>After the invasion of Ukraine</c:v>
                </c:pt>
              </c:strCache>
            </c:strRef>
          </c:tx>
          <c:spPr>
            <a:solidFill>
              <a:srgbClr val="0090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Sheet2!$A$26:$A$30</c:f>
              <c:strCache>
                <c:ptCount val="5"/>
                <c:pt idx="0">
                  <c:v>Total</c:v>
                </c:pt>
                <c:pt idx="1">
                  <c:v>UK</c:v>
                </c:pt>
                <c:pt idx="2">
                  <c:v>Germany</c:v>
                </c:pt>
                <c:pt idx="3">
                  <c:v>France</c:v>
                </c:pt>
                <c:pt idx="4">
                  <c:v>Italy</c:v>
                </c:pt>
              </c:strCache>
            </c:strRef>
          </c:cat>
          <c:val>
            <c:numRef>
              <c:f>Sheet2!$C$26:$C$30</c:f>
              <c:numCache>
                <c:formatCode>0%</c:formatCode>
                <c:ptCount val="5"/>
                <c:pt idx="0">
                  <c:v>0.49</c:v>
                </c:pt>
                <c:pt idx="1">
                  <c:v>0.51</c:v>
                </c:pt>
                <c:pt idx="2">
                  <c:v>0.5</c:v>
                </c:pt>
                <c:pt idx="3">
                  <c:v>0.5</c:v>
                </c:pt>
                <c:pt idx="4">
                  <c:v>0.43</c:v>
                </c:pt>
              </c:numCache>
            </c:numRef>
          </c:val>
          <c:extLst>
            <c:ext xmlns:c16="http://schemas.microsoft.com/office/drawing/2014/chart" uri="{C3380CC4-5D6E-409C-BE32-E72D297353CC}">
              <c16:uniqueId val="{00000001-96C5-4BA3-8128-5980B82CA59E}"/>
            </c:ext>
          </c:extLst>
        </c:ser>
        <c:dLbls>
          <c:showLegendKey val="0"/>
          <c:showVal val="0"/>
          <c:showCatName val="0"/>
          <c:showSerName val="0"/>
          <c:showPercent val="0"/>
          <c:showBubbleSize val="0"/>
        </c:dLbls>
        <c:gapWidth val="150"/>
        <c:axId val="1167730664"/>
        <c:axId val="1167731320"/>
      </c:barChart>
      <c:catAx>
        <c:axId val="11677306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1167731320"/>
        <c:crosses val="autoZero"/>
        <c:auto val="1"/>
        <c:lblAlgn val="ctr"/>
        <c:lblOffset val="100"/>
        <c:noMultiLvlLbl val="0"/>
      </c:catAx>
      <c:valAx>
        <c:axId val="1167731320"/>
        <c:scaling>
          <c:orientation val="minMax"/>
          <c:min val="0"/>
        </c:scaling>
        <c:delete val="0"/>
        <c:axPos val="l"/>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crossAx val="1167730664"/>
        <c:crosses val="autoZero"/>
        <c:crossBetween val="between"/>
      </c:valAx>
      <c:spPr>
        <a:noFill/>
        <a:ln>
          <a:noFill/>
        </a:ln>
        <a:effectLst/>
      </c:spPr>
    </c:plotArea>
    <c:legend>
      <c:legendPos val="b"/>
      <c:layout>
        <c:manualLayout>
          <c:xMode val="edge"/>
          <c:yMode val="edge"/>
          <c:x val="8.1957567804024495E-2"/>
          <c:y val="0.91172171186934969"/>
          <c:w val="0.8360846456692913"/>
          <c:h val="7.901902887139107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3781"/>
              </a:solidFill>
              <a:latin typeface="Allianz Neo SemiBold" panose="020B0704020203020204" pitchFamily="34"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900">
          <a:solidFill>
            <a:srgbClr val="003781"/>
          </a:solidFill>
          <a:latin typeface="Allianz Neo SemiBold" panose="020B0704020203020204" pitchFamily="34" charset="0"/>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4054066051914"/>
          <c:y val="0.195180157373022"/>
          <c:w val="0.5402437592617364"/>
          <c:h val="0.6901955092460102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4C-4813-B1E7-41074A2A9B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4C-4813-B1E7-41074A2A9B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4C-4813-B1E7-41074A2A9B3C}"/>
              </c:ext>
            </c:extLst>
          </c:dPt>
          <c:dLbls>
            <c:dLbl>
              <c:idx val="0"/>
              <c:layout>
                <c:manualLayout>
                  <c:x val="0.1999999999999999"/>
                  <c:y val="-7.4074074074074084E-2"/>
                </c:manualLayout>
              </c:layout>
              <c:tx>
                <c:rich>
                  <a:bodyPr/>
                  <a:lstStyle/>
                  <a:p>
                    <a:r>
                      <a:rPr lang="en-US" dirty="0" smtClean="0"/>
                      <a:t>More</a:t>
                    </a:r>
                    <a:r>
                      <a:rPr lang="en-US" baseline="0" dirty="0" smtClean="0"/>
                      <a:t> than $ 5bn</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4C-4813-B1E7-41074A2A9B3C}"/>
                </c:ext>
              </c:extLst>
            </c:dLbl>
            <c:dLbl>
              <c:idx val="1"/>
              <c:layout>
                <c:manualLayout>
                  <c:x val="0.14820179939802"/>
                  <c:y val="6.1601512464511968E-2"/>
                </c:manualLayout>
              </c:layout>
              <c:tx>
                <c:rich>
                  <a:bodyPr/>
                  <a:lstStyle/>
                  <a:p>
                    <a:r>
                      <a:rPr lang="en-US" dirty="0" smtClean="0"/>
                      <a:t>Over $ 1bn</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4C-4813-B1E7-41074A2A9B3C}"/>
                </c:ext>
              </c:extLst>
            </c:dLbl>
            <c:dLbl>
              <c:idx val="2"/>
              <c:layout>
                <c:manualLayout>
                  <c:x val="-0.15452393472201803"/>
                  <c:y val="0.1400335714861390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llianz Neo SemiBold" panose="020B0704020203020204" pitchFamily="34" charset="0"/>
                        <a:ea typeface="+mn-ea"/>
                        <a:cs typeface="+mn-cs"/>
                      </a:defRPr>
                    </a:pPr>
                    <a:r>
                      <a:rPr lang="en-US" dirty="0" smtClean="0"/>
                      <a:t>Less</a:t>
                    </a:r>
                    <a:r>
                      <a:rPr lang="en-US" baseline="0" dirty="0" smtClean="0"/>
                      <a:t> than $ 1bn</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Allianz Neo SemiBold" panose="020B0704020203020204" pitchFamily="34" charset="0"/>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8156017380648887"/>
                      <c:h val="0.1676603223377113"/>
                    </c:manualLayout>
                  </c15:layout>
                </c:ext>
                <c:ext xmlns:c16="http://schemas.microsoft.com/office/drawing/2014/chart" uri="{C3380CC4-5D6E-409C-BE32-E72D297353CC}">
                  <c16:uniqueId val="{00000005-9C4C-4813-B1E7-41074A2A9B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llianz Neo SemiBold" panose="020B0704020203020204" pitchFamily="34" charset="0"/>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Turnover!$I$17:$I$19</c:f>
              <c:strCache>
                <c:ptCount val="3"/>
                <c:pt idx="0">
                  <c:v>More than 5bn</c:v>
                </c:pt>
                <c:pt idx="1">
                  <c:v>Over 1bn</c:v>
                </c:pt>
                <c:pt idx="2">
                  <c:v>Less than 1bn</c:v>
                </c:pt>
              </c:strCache>
            </c:strRef>
          </c:cat>
          <c:val>
            <c:numRef>
              <c:f>Turnover!$J$17:$J$19</c:f>
              <c:numCache>
                <c:formatCode>0%</c:formatCode>
                <c:ptCount val="3"/>
                <c:pt idx="0">
                  <c:v>0.1</c:v>
                </c:pt>
                <c:pt idx="1">
                  <c:v>0.3</c:v>
                </c:pt>
                <c:pt idx="2">
                  <c:v>0.6</c:v>
                </c:pt>
              </c:numCache>
            </c:numRef>
          </c:val>
          <c:extLst>
            <c:ext xmlns:c16="http://schemas.microsoft.com/office/drawing/2014/chart" uri="{C3380CC4-5D6E-409C-BE32-E72D297353CC}">
              <c16:uniqueId val="{00000006-9C4C-4813-B1E7-41074A2A9B3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88068153255635"/>
          <c:y val="0.11499411448892038"/>
          <c:w val="0.55611973360100797"/>
          <c:h val="0.78750985702548149"/>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11-4769-B8E7-EA651CE58A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11-4769-B8E7-EA651CE58A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11-4769-B8E7-EA651CE58AF1}"/>
              </c:ext>
            </c:extLst>
          </c:dPt>
          <c:dLbls>
            <c:dLbl>
              <c:idx val="0"/>
              <c:layout>
                <c:manualLayout>
                  <c:x val="0.11292995107586079"/>
                  <c:y val="-0.29070856632777492"/>
                </c:manualLayout>
              </c:layout>
              <c:tx>
                <c:rich>
                  <a:bodyPr/>
                  <a:lstStyle/>
                  <a:p>
                    <a:fld id="{893841F3-DB44-4760-90EE-94D708763DCA}" type="CATEGORYNAME">
                      <a:rPr lang="en-US" smtClean="0"/>
                      <a:pPr/>
                      <a:t>[CATEGORY NAME]</a:t>
                    </a:fld>
                    <a:r>
                      <a:rPr lang="en-US" dirty="0" smtClean="0"/>
                      <a:t>employees</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11-4769-B8E7-EA651CE58AF1}"/>
                </c:ext>
              </c:extLst>
            </c:dLbl>
            <c:dLbl>
              <c:idx val="1"/>
              <c:layout>
                <c:manualLayout>
                  <c:x val="-0.17883467467960931"/>
                  <c:y val="0.13865381603339152"/>
                </c:manualLayout>
              </c:layout>
              <c:tx>
                <c:rich>
                  <a:bodyPr/>
                  <a:lstStyle/>
                  <a:p>
                    <a:fld id="{B050A4BC-D2B5-42C9-BE4B-92FF0028DB08}" type="CATEGORYNAME">
                      <a:rPr lang="en-US" smtClean="0"/>
                      <a:pPr/>
                      <a:t>[CATEGORY NAME]</a:t>
                    </a:fld>
                    <a:r>
                      <a:rPr lang="en-US" dirty="0" smtClean="0"/>
                      <a:t> employees</a:t>
                    </a:r>
                  </a:p>
                </c:rich>
              </c:tx>
              <c:showLegendKey val="0"/>
              <c:showVal val="0"/>
              <c:showCatName val="1"/>
              <c:showSerName val="0"/>
              <c:showPercent val="0"/>
              <c:showBubbleSize val="0"/>
              <c:extLst>
                <c:ext xmlns:c15="http://schemas.microsoft.com/office/drawing/2012/chart" uri="{CE6537A1-D6FC-4f65-9D91-7224C49458BB}">
                  <c15:layout>
                    <c:manualLayout>
                      <c:w val="0.21204114362810519"/>
                      <c:h val="0.20246160799867716"/>
                    </c:manualLayout>
                  </c15:layout>
                  <c15:dlblFieldTable/>
                  <c15:showDataLabelsRange val="0"/>
                </c:ext>
                <c:ext xmlns:c16="http://schemas.microsoft.com/office/drawing/2014/chart" uri="{C3380CC4-5D6E-409C-BE32-E72D297353CC}">
                  <c16:uniqueId val="{00000003-3711-4769-B8E7-EA651CE58AF1}"/>
                </c:ext>
              </c:extLst>
            </c:dLbl>
            <c:dLbl>
              <c:idx val="2"/>
              <c:layout>
                <c:manualLayout>
                  <c:x val="-0.23889947443442106"/>
                  <c:y val="-6.4888906534198876E-2"/>
                </c:manualLayout>
              </c:layout>
              <c:tx>
                <c:rich>
                  <a:bodyPr/>
                  <a:lstStyle/>
                  <a:p>
                    <a:fld id="{59F73C94-3153-44AB-9377-9A95B90F4CBD}" type="CATEGORYNAME">
                      <a:rPr lang="en-US" smtClean="0"/>
                      <a:pPr/>
                      <a:t>[CATEGORY NAME]</a:t>
                    </a:fld>
                    <a:r>
                      <a:rPr lang="en-US" dirty="0" smtClean="0"/>
                      <a:t> employees</a:t>
                    </a:r>
                  </a:p>
                </c:rich>
              </c:tx>
              <c:showLegendKey val="0"/>
              <c:showVal val="0"/>
              <c:showCatName val="1"/>
              <c:showSerName val="0"/>
              <c:showPercent val="0"/>
              <c:showBubbleSize val="0"/>
              <c:extLst>
                <c:ext xmlns:c15="http://schemas.microsoft.com/office/drawing/2012/chart" uri="{CE6537A1-D6FC-4f65-9D91-7224C49458BB}">
                  <c15:layout>
                    <c:manualLayout>
                      <c:w val="0.25323017696689792"/>
                      <c:h val="0.20246160799867716"/>
                    </c:manualLayout>
                  </c15:layout>
                  <c15:dlblFieldTable/>
                  <c15:showDataLabelsRange val="0"/>
                </c:ext>
                <c:ext xmlns:c16="http://schemas.microsoft.com/office/drawing/2014/chart" uri="{C3380CC4-5D6E-409C-BE32-E72D297353CC}">
                  <c16:uniqueId val="{00000005-3711-4769-B8E7-EA651CE58A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llianz Neo SemiBold" panose="020B0704020203020204" pitchFamily="34" charset="0"/>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Employees!$B$21:$B$23</c:f>
              <c:strCache>
                <c:ptCount val="3"/>
                <c:pt idx="0">
                  <c:v>More than 500 </c:v>
                </c:pt>
                <c:pt idx="1">
                  <c:v>Between 100 &amp; 499</c:v>
                </c:pt>
                <c:pt idx="2">
                  <c:v>Less than 99</c:v>
                </c:pt>
              </c:strCache>
            </c:strRef>
          </c:cat>
          <c:val>
            <c:numRef>
              <c:f>Employees!$C$21:$C$23</c:f>
              <c:numCache>
                <c:formatCode>0%</c:formatCode>
                <c:ptCount val="3"/>
                <c:pt idx="0">
                  <c:v>0.5</c:v>
                </c:pt>
                <c:pt idx="1">
                  <c:v>0.33</c:v>
                </c:pt>
                <c:pt idx="2">
                  <c:v>0.17</c:v>
                </c:pt>
              </c:numCache>
            </c:numRef>
          </c:val>
          <c:extLst>
            <c:ext xmlns:c16="http://schemas.microsoft.com/office/drawing/2014/chart" uri="{C3380CC4-5D6E-409C-BE32-E72D297353CC}">
              <c16:uniqueId val="{00000006-3711-4769-B8E7-EA651CE58AF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BB85D-D138-4B1D-A1DA-B5F2640D697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fr-FR"/>
        </a:p>
      </dgm:t>
    </dgm:pt>
    <dgm:pt modelId="{E5DDA9EC-E021-4AE5-9930-E757DD398C31}">
      <dgm:prSet phldrT="[Texte]" custT="1"/>
      <dgm:spPr/>
      <dgm:t>
        <a:bodyPr/>
        <a:lstStyle/>
        <a:p>
          <a:r>
            <a:rPr lang="en-US" sz="2000" noProof="0" dirty="0" smtClean="0"/>
            <a:t>Pre-war</a:t>
          </a:r>
          <a:endParaRPr lang="en-US" sz="2000" noProof="0" dirty="0"/>
        </a:p>
      </dgm:t>
    </dgm:pt>
    <dgm:pt modelId="{2ACB27A9-502C-4404-B608-95C675FA18E0}" type="parTrans" cxnId="{8B5A0E1F-6D93-410A-B378-E1E0877EDAFD}">
      <dgm:prSet/>
      <dgm:spPr/>
      <dgm:t>
        <a:bodyPr/>
        <a:lstStyle/>
        <a:p>
          <a:endParaRPr lang="fr-FR"/>
        </a:p>
      </dgm:t>
    </dgm:pt>
    <dgm:pt modelId="{75743B66-FDC9-43B7-ACBA-762B0E81413E}" type="sibTrans" cxnId="{8B5A0E1F-6D93-410A-B378-E1E0877EDAFD}">
      <dgm:prSet/>
      <dgm:spPr/>
      <dgm:t>
        <a:bodyPr/>
        <a:lstStyle/>
        <a:p>
          <a:endParaRPr lang="fr-FR"/>
        </a:p>
      </dgm:t>
    </dgm:pt>
    <dgm:pt modelId="{96B450B8-8CE0-429F-987C-ED9FCED917B8}">
      <dgm:prSet phldrT="[Texte]" custT="1"/>
      <dgm:spPr/>
      <dgm:t>
        <a:bodyPr/>
        <a:lstStyle/>
        <a:p>
          <a:r>
            <a:rPr lang="en-US" sz="2000" noProof="0" dirty="0" smtClean="0"/>
            <a:t>After invasion of Ukraine</a:t>
          </a:r>
          <a:endParaRPr lang="en-US" sz="2000" noProof="0" dirty="0"/>
        </a:p>
      </dgm:t>
    </dgm:pt>
    <dgm:pt modelId="{FA35EAE3-9063-4BA1-82B0-44B448DDEBE4}" type="parTrans" cxnId="{EF4A57E4-A91A-4F7F-B245-D8DACCD2EC2D}">
      <dgm:prSet/>
      <dgm:spPr/>
      <dgm:t>
        <a:bodyPr/>
        <a:lstStyle/>
        <a:p>
          <a:endParaRPr lang="fr-FR"/>
        </a:p>
      </dgm:t>
    </dgm:pt>
    <dgm:pt modelId="{BEDD7AC5-DF9E-4709-9E8E-805B4E07B0CC}" type="sibTrans" cxnId="{EF4A57E4-A91A-4F7F-B245-D8DACCD2EC2D}">
      <dgm:prSet/>
      <dgm:spPr/>
      <dgm:t>
        <a:bodyPr/>
        <a:lstStyle/>
        <a:p>
          <a:endParaRPr lang="fr-FR"/>
        </a:p>
      </dgm:t>
    </dgm:pt>
    <dgm:pt modelId="{C42EB3D6-4157-49F0-998E-B0B47BEDE699}" type="pres">
      <dgm:prSet presAssocID="{132BB85D-D138-4B1D-A1DA-B5F2640D6977}" presName="Name0" presStyleCnt="0">
        <dgm:presLayoutVars>
          <dgm:chMax val="7"/>
          <dgm:chPref val="7"/>
          <dgm:dir/>
        </dgm:presLayoutVars>
      </dgm:prSet>
      <dgm:spPr/>
      <dgm:t>
        <a:bodyPr/>
        <a:lstStyle/>
        <a:p>
          <a:endParaRPr lang="fr-FR"/>
        </a:p>
      </dgm:t>
    </dgm:pt>
    <dgm:pt modelId="{C059BA0B-038C-4700-8EAA-C38846C4BEAD}" type="pres">
      <dgm:prSet presAssocID="{132BB85D-D138-4B1D-A1DA-B5F2640D6977}" presName="Name1" presStyleCnt="0"/>
      <dgm:spPr/>
    </dgm:pt>
    <dgm:pt modelId="{074E214A-6667-486F-B870-7003801E8464}" type="pres">
      <dgm:prSet presAssocID="{132BB85D-D138-4B1D-A1DA-B5F2640D6977}" presName="cycle" presStyleCnt="0"/>
      <dgm:spPr/>
    </dgm:pt>
    <dgm:pt modelId="{9C2FCE3D-A44F-4721-AE46-B35477739545}" type="pres">
      <dgm:prSet presAssocID="{132BB85D-D138-4B1D-A1DA-B5F2640D6977}" presName="srcNode" presStyleLbl="node1" presStyleIdx="0" presStyleCnt="2"/>
      <dgm:spPr/>
    </dgm:pt>
    <dgm:pt modelId="{16B0E3CD-BEC2-425F-A5E6-6466D546E581}" type="pres">
      <dgm:prSet presAssocID="{132BB85D-D138-4B1D-A1DA-B5F2640D6977}" presName="conn" presStyleLbl="parChTrans1D2" presStyleIdx="0" presStyleCnt="1"/>
      <dgm:spPr/>
      <dgm:t>
        <a:bodyPr/>
        <a:lstStyle/>
        <a:p>
          <a:endParaRPr lang="fr-FR"/>
        </a:p>
      </dgm:t>
    </dgm:pt>
    <dgm:pt modelId="{C313E3D9-9067-4F5C-8079-5896D8AB0702}" type="pres">
      <dgm:prSet presAssocID="{132BB85D-D138-4B1D-A1DA-B5F2640D6977}" presName="extraNode" presStyleLbl="node1" presStyleIdx="0" presStyleCnt="2"/>
      <dgm:spPr/>
    </dgm:pt>
    <dgm:pt modelId="{8C41B1CA-7C33-4BF3-B174-7A7DA47906A7}" type="pres">
      <dgm:prSet presAssocID="{132BB85D-D138-4B1D-A1DA-B5F2640D6977}" presName="dstNode" presStyleLbl="node1" presStyleIdx="0" presStyleCnt="2"/>
      <dgm:spPr/>
    </dgm:pt>
    <dgm:pt modelId="{2E7635DE-B270-4B81-AADD-8CF5F1692856}" type="pres">
      <dgm:prSet presAssocID="{E5DDA9EC-E021-4AE5-9930-E757DD398C31}" presName="text_1" presStyleLbl="node1" presStyleIdx="0" presStyleCnt="2">
        <dgm:presLayoutVars>
          <dgm:bulletEnabled val="1"/>
        </dgm:presLayoutVars>
      </dgm:prSet>
      <dgm:spPr/>
      <dgm:t>
        <a:bodyPr/>
        <a:lstStyle/>
        <a:p>
          <a:endParaRPr lang="fr-FR"/>
        </a:p>
      </dgm:t>
    </dgm:pt>
    <dgm:pt modelId="{21F53FED-0BB5-4215-8DE2-59FC6B758D65}" type="pres">
      <dgm:prSet presAssocID="{E5DDA9EC-E021-4AE5-9930-E757DD398C31}" presName="accent_1" presStyleCnt="0"/>
      <dgm:spPr/>
    </dgm:pt>
    <dgm:pt modelId="{CEF318FB-78E9-4C63-8335-458F5469D233}" type="pres">
      <dgm:prSet presAssocID="{E5DDA9EC-E021-4AE5-9930-E757DD398C31}" presName="accentRepeatNode" presStyleLbl="solidFgAcc1" presStyleIdx="0" presStyleCnt="2"/>
      <dgm:spPr/>
    </dgm:pt>
    <dgm:pt modelId="{0B473575-ECB3-483A-BCA6-696D7569B54B}" type="pres">
      <dgm:prSet presAssocID="{96B450B8-8CE0-429F-987C-ED9FCED917B8}" presName="text_2" presStyleLbl="node1" presStyleIdx="1" presStyleCnt="2">
        <dgm:presLayoutVars>
          <dgm:bulletEnabled val="1"/>
        </dgm:presLayoutVars>
      </dgm:prSet>
      <dgm:spPr/>
      <dgm:t>
        <a:bodyPr/>
        <a:lstStyle/>
        <a:p>
          <a:endParaRPr lang="fr-FR"/>
        </a:p>
      </dgm:t>
    </dgm:pt>
    <dgm:pt modelId="{B2D46CAA-185E-4FBD-90F4-43E4B58A8664}" type="pres">
      <dgm:prSet presAssocID="{96B450B8-8CE0-429F-987C-ED9FCED917B8}" presName="accent_2" presStyleCnt="0"/>
      <dgm:spPr/>
    </dgm:pt>
    <dgm:pt modelId="{0FD6498C-EF64-4FD6-B041-D35D2DCD8D1B}" type="pres">
      <dgm:prSet presAssocID="{96B450B8-8CE0-429F-987C-ED9FCED917B8}" presName="accentRepeatNode" presStyleLbl="solidFgAcc1" presStyleIdx="1" presStyleCnt="2"/>
      <dgm:spPr/>
    </dgm:pt>
  </dgm:ptLst>
  <dgm:cxnLst>
    <dgm:cxn modelId="{8B5A0E1F-6D93-410A-B378-E1E0877EDAFD}" srcId="{132BB85D-D138-4B1D-A1DA-B5F2640D6977}" destId="{E5DDA9EC-E021-4AE5-9930-E757DD398C31}" srcOrd="0" destOrd="0" parTransId="{2ACB27A9-502C-4404-B608-95C675FA18E0}" sibTransId="{75743B66-FDC9-43B7-ACBA-762B0E81413E}"/>
    <dgm:cxn modelId="{0156DDD7-060E-43EE-A39B-53E0339873FC}" type="presOf" srcId="{96B450B8-8CE0-429F-987C-ED9FCED917B8}" destId="{0B473575-ECB3-483A-BCA6-696D7569B54B}" srcOrd="0" destOrd="0" presId="urn:microsoft.com/office/officeart/2008/layout/VerticalCurvedList"/>
    <dgm:cxn modelId="{9326AD8E-6FA5-4A55-888E-FE4BB88E4899}" type="presOf" srcId="{75743B66-FDC9-43B7-ACBA-762B0E81413E}" destId="{16B0E3CD-BEC2-425F-A5E6-6466D546E581}" srcOrd="0" destOrd="0" presId="urn:microsoft.com/office/officeart/2008/layout/VerticalCurvedList"/>
    <dgm:cxn modelId="{1569DFFD-899B-40A0-9534-DBD19F691630}" type="presOf" srcId="{E5DDA9EC-E021-4AE5-9930-E757DD398C31}" destId="{2E7635DE-B270-4B81-AADD-8CF5F1692856}" srcOrd="0" destOrd="0" presId="urn:microsoft.com/office/officeart/2008/layout/VerticalCurvedList"/>
    <dgm:cxn modelId="{EF4A57E4-A91A-4F7F-B245-D8DACCD2EC2D}" srcId="{132BB85D-D138-4B1D-A1DA-B5F2640D6977}" destId="{96B450B8-8CE0-429F-987C-ED9FCED917B8}" srcOrd="1" destOrd="0" parTransId="{FA35EAE3-9063-4BA1-82B0-44B448DDEBE4}" sibTransId="{BEDD7AC5-DF9E-4709-9E8E-805B4E07B0CC}"/>
    <dgm:cxn modelId="{4FA53A00-31E9-4BB1-A501-0661632B3E8D}" type="presOf" srcId="{132BB85D-D138-4B1D-A1DA-B5F2640D6977}" destId="{C42EB3D6-4157-49F0-998E-B0B47BEDE699}" srcOrd="0" destOrd="0" presId="urn:microsoft.com/office/officeart/2008/layout/VerticalCurvedList"/>
    <dgm:cxn modelId="{DEAC508B-527F-4A2A-8763-AD27354F8BCD}" type="presParOf" srcId="{C42EB3D6-4157-49F0-998E-B0B47BEDE699}" destId="{C059BA0B-038C-4700-8EAA-C38846C4BEAD}" srcOrd="0" destOrd="0" presId="urn:microsoft.com/office/officeart/2008/layout/VerticalCurvedList"/>
    <dgm:cxn modelId="{2F8B8B1A-9015-4CDB-A740-021748DB4A83}" type="presParOf" srcId="{C059BA0B-038C-4700-8EAA-C38846C4BEAD}" destId="{074E214A-6667-486F-B870-7003801E8464}" srcOrd="0" destOrd="0" presId="urn:microsoft.com/office/officeart/2008/layout/VerticalCurvedList"/>
    <dgm:cxn modelId="{84F367AA-DB63-46A8-B4E9-095F6A1FA819}" type="presParOf" srcId="{074E214A-6667-486F-B870-7003801E8464}" destId="{9C2FCE3D-A44F-4721-AE46-B35477739545}" srcOrd="0" destOrd="0" presId="urn:microsoft.com/office/officeart/2008/layout/VerticalCurvedList"/>
    <dgm:cxn modelId="{F3F5F404-48D1-49B6-B6C9-F5DD902F36F5}" type="presParOf" srcId="{074E214A-6667-486F-B870-7003801E8464}" destId="{16B0E3CD-BEC2-425F-A5E6-6466D546E581}" srcOrd="1" destOrd="0" presId="urn:microsoft.com/office/officeart/2008/layout/VerticalCurvedList"/>
    <dgm:cxn modelId="{85DF59F6-67F8-41BA-A3CA-58A349BEDE93}" type="presParOf" srcId="{074E214A-6667-486F-B870-7003801E8464}" destId="{C313E3D9-9067-4F5C-8079-5896D8AB0702}" srcOrd="2" destOrd="0" presId="urn:microsoft.com/office/officeart/2008/layout/VerticalCurvedList"/>
    <dgm:cxn modelId="{6B45D257-697B-4F82-A475-D28D6E6EBEBC}" type="presParOf" srcId="{074E214A-6667-486F-B870-7003801E8464}" destId="{8C41B1CA-7C33-4BF3-B174-7A7DA47906A7}" srcOrd="3" destOrd="0" presId="urn:microsoft.com/office/officeart/2008/layout/VerticalCurvedList"/>
    <dgm:cxn modelId="{13411921-3C4E-4EB0-9E7F-8BA142941D52}" type="presParOf" srcId="{C059BA0B-038C-4700-8EAA-C38846C4BEAD}" destId="{2E7635DE-B270-4B81-AADD-8CF5F1692856}" srcOrd="1" destOrd="0" presId="urn:microsoft.com/office/officeart/2008/layout/VerticalCurvedList"/>
    <dgm:cxn modelId="{E6BABE19-5DC3-44B6-BE36-F12645494413}" type="presParOf" srcId="{C059BA0B-038C-4700-8EAA-C38846C4BEAD}" destId="{21F53FED-0BB5-4215-8DE2-59FC6B758D65}" srcOrd="2" destOrd="0" presId="urn:microsoft.com/office/officeart/2008/layout/VerticalCurvedList"/>
    <dgm:cxn modelId="{726C0D49-E248-404A-AC3E-99482CB3ED03}" type="presParOf" srcId="{21F53FED-0BB5-4215-8DE2-59FC6B758D65}" destId="{CEF318FB-78E9-4C63-8335-458F5469D233}" srcOrd="0" destOrd="0" presId="urn:microsoft.com/office/officeart/2008/layout/VerticalCurvedList"/>
    <dgm:cxn modelId="{9A1FD277-A244-4A5B-89A2-75A779FEC30F}" type="presParOf" srcId="{C059BA0B-038C-4700-8EAA-C38846C4BEAD}" destId="{0B473575-ECB3-483A-BCA6-696D7569B54B}" srcOrd="3" destOrd="0" presId="urn:microsoft.com/office/officeart/2008/layout/VerticalCurvedList"/>
    <dgm:cxn modelId="{F45EE1A6-D51F-4962-A169-10E5976CB41A}" type="presParOf" srcId="{C059BA0B-038C-4700-8EAA-C38846C4BEAD}" destId="{B2D46CAA-185E-4FBD-90F4-43E4B58A8664}" srcOrd="4" destOrd="0" presId="urn:microsoft.com/office/officeart/2008/layout/VerticalCurvedList"/>
    <dgm:cxn modelId="{414CE599-FD0F-4295-830D-13159257B017}" type="presParOf" srcId="{B2D46CAA-185E-4FBD-90F4-43E4B58A8664}" destId="{0FD6498C-EF64-4FD6-B041-D35D2DCD8D1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80796-52C2-4BB6-94CF-77EE311C17E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DE40259-9C09-4791-B0AB-5F11BF3F1D14}">
      <dgm:prSet phldrT="[Text]"/>
      <dgm:spPr/>
      <dgm:t>
        <a:bodyPr/>
        <a:lstStyle/>
        <a:p>
          <a:pPr algn="ctr"/>
          <a:r>
            <a:rPr lang="en-US" b="1" dirty="0" smtClean="0"/>
            <a:t>More businesses are bracing for a hit to turnovers in 2022.</a:t>
          </a:r>
          <a:endParaRPr lang="en-US" dirty="0"/>
        </a:p>
      </dgm:t>
    </dgm:pt>
    <dgm:pt modelId="{129D5227-803A-4D9B-B3F1-641DEA2F55C2}" type="parTrans" cxnId="{09B8463D-C53E-4E9F-918B-88460D64F9C9}">
      <dgm:prSet/>
      <dgm:spPr/>
      <dgm:t>
        <a:bodyPr/>
        <a:lstStyle/>
        <a:p>
          <a:pPr algn="just"/>
          <a:endParaRPr lang="en-US"/>
        </a:p>
      </dgm:t>
    </dgm:pt>
    <dgm:pt modelId="{0EFD8BF9-B586-4716-8F53-965EC03E8D68}" type="sibTrans" cxnId="{09B8463D-C53E-4E9F-918B-88460D64F9C9}">
      <dgm:prSet/>
      <dgm:spPr/>
      <dgm:t>
        <a:bodyPr/>
        <a:lstStyle/>
        <a:p>
          <a:pPr algn="just"/>
          <a:endParaRPr lang="en-US"/>
        </a:p>
      </dgm:t>
    </dgm:pt>
    <dgm:pt modelId="{B649CCF5-99DF-4C64-91A5-1D0C050875F8}">
      <dgm:prSet phldrT="[Text]"/>
      <dgm:spPr/>
      <dgm:t>
        <a:bodyPr/>
        <a:lstStyle/>
        <a:p>
          <a:pPr algn="just"/>
          <a:r>
            <a:rPr lang="en-US" dirty="0" smtClean="0"/>
            <a:t>In the 1st round of our survey, just 6% of companies were worried about turnover dropping in 2022; now, the share has risen to 22%, mostly in the chemicals, energy &amp; utilities and machinery &amp; equipment sectors. </a:t>
          </a:r>
          <a:endParaRPr lang="en-US" dirty="0"/>
        </a:p>
      </dgm:t>
    </dgm:pt>
    <dgm:pt modelId="{1721C086-7CEB-4C56-AC98-778402E40349}" type="parTrans" cxnId="{D0595152-F8F1-43CC-BFF5-68071648165B}">
      <dgm:prSet/>
      <dgm:spPr/>
      <dgm:t>
        <a:bodyPr/>
        <a:lstStyle/>
        <a:p>
          <a:pPr algn="just"/>
          <a:endParaRPr lang="en-US"/>
        </a:p>
      </dgm:t>
    </dgm:pt>
    <dgm:pt modelId="{4EA27150-E054-494E-877C-5D0E441B849E}" type="sibTrans" cxnId="{D0595152-F8F1-43CC-BFF5-68071648165B}">
      <dgm:prSet/>
      <dgm:spPr/>
      <dgm:t>
        <a:bodyPr/>
        <a:lstStyle/>
        <a:p>
          <a:pPr algn="just"/>
          <a:endParaRPr lang="en-US"/>
        </a:p>
      </dgm:t>
    </dgm:pt>
    <dgm:pt modelId="{B8B42F94-2B69-4FC0-B516-6B7823D59D8F}">
      <dgm:prSet phldrT="[Text]"/>
      <dgm:spPr/>
      <dgm:t>
        <a:bodyPr/>
        <a:lstStyle/>
        <a:p>
          <a:pPr algn="ctr"/>
          <a:r>
            <a:rPr lang="en-US" b="1" dirty="0" smtClean="0"/>
            <a:t>State support is still viewed as the ultimate lifeline</a:t>
          </a:r>
          <a:endParaRPr lang="en-US" dirty="0"/>
        </a:p>
      </dgm:t>
    </dgm:pt>
    <dgm:pt modelId="{56CD351C-08C7-48AE-9FAF-EBBB9A9362FA}" type="parTrans" cxnId="{A4BA89BD-9821-4E07-9503-3BDDDACC14B6}">
      <dgm:prSet/>
      <dgm:spPr/>
      <dgm:t>
        <a:bodyPr/>
        <a:lstStyle/>
        <a:p>
          <a:pPr algn="just"/>
          <a:endParaRPr lang="en-US"/>
        </a:p>
      </dgm:t>
    </dgm:pt>
    <dgm:pt modelId="{1BDCBF0D-8527-41AA-9870-48DDDED97CFB}" type="sibTrans" cxnId="{A4BA89BD-9821-4E07-9503-3BDDDACC14B6}">
      <dgm:prSet/>
      <dgm:spPr/>
      <dgm:t>
        <a:bodyPr/>
        <a:lstStyle/>
        <a:p>
          <a:pPr algn="just"/>
          <a:endParaRPr lang="en-US"/>
        </a:p>
      </dgm:t>
    </dgm:pt>
    <dgm:pt modelId="{3AC424FC-7C92-43A3-80D3-B26AD0143588}">
      <dgm:prSet phldrT="[Text]"/>
      <dgm:spPr/>
      <dgm:t>
        <a:bodyPr/>
        <a:lstStyle/>
        <a:p>
          <a:pPr algn="just"/>
          <a:r>
            <a:rPr lang="en-US" b="0" dirty="0" smtClean="0"/>
            <a:t>Covid-19 era, state support is still viewed as the ultimate lifeline in crisis times.</a:t>
          </a:r>
          <a:r>
            <a:rPr lang="en-US" b="1" dirty="0" smtClean="0"/>
            <a:t> </a:t>
          </a:r>
          <a:r>
            <a:rPr lang="en-US" dirty="0" smtClean="0"/>
            <a:t>High energy prices, geopolitical tensions, increased transportation bottlenecks, sanctions against Russia and input shortages rank among the top concerns for companies. </a:t>
          </a:r>
          <a:endParaRPr lang="en-US" dirty="0"/>
        </a:p>
      </dgm:t>
    </dgm:pt>
    <dgm:pt modelId="{988D0C2F-0719-4E9B-B0A8-4314E2348276}" type="parTrans" cxnId="{B3466828-C735-49EB-B6C0-4B81D9C564E0}">
      <dgm:prSet/>
      <dgm:spPr/>
      <dgm:t>
        <a:bodyPr/>
        <a:lstStyle/>
        <a:p>
          <a:pPr algn="just"/>
          <a:endParaRPr lang="en-US"/>
        </a:p>
      </dgm:t>
    </dgm:pt>
    <dgm:pt modelId="{7A7514DA-12D4-4B52-B78E-F390444FF447}" type="sibTrans" cxnId="{B3466828-C735-49EB-B6C0-4B81D9C564E0}">
      <dgm:prSet/>
      <dgm:spPr/>
      <dgm:t>
        <a:bodyPr/>
        <a:lstStyle/>
        <a:p>
          <a:pPr algn="just"/>
          <a:endParaRPr lang="en-US"/>
        </a:p>
      </dgm:t>
    </dgm:pt>
    <dgm:pt modelId="{BBD9665B-29A5-4EC5-B3D2-3F18BDBAB799}">
      <dgm:prSet phldrT="[Text]"/>
      <dgm:spPr/>
      <dgm:t>
        <a:bodyPr/>
        <a:lstStyle/>
        <a:p>
          <a:pPr algn="ctr"/>
          <a:r>
            <a:rPr lang="en-US" b="1" dirty="0" smtClean="0"/>
            <a:t>Non-payment risk is back.</a:t>
          </a:r>
          <a:endParaRPr lang="en-US" dirty="0"/>
        </a:p>
      </dgm:t>
    </dgm:pt>
    <dgm:pt modelId="{38317FC1-75B4-441E-8242-C4D9B5A509C0}" type="parTrans" cxnId="{E8A86330-68C7-4C9F-BE81-9A00B5B9EF26}">
      <dgm:prSet/>
      <dgm:spPr/>
      <dgm:t>
        <a:bodyPr/>
        <a:lstStyle/>
        <a:p>
          <a:pPr algn="just"/>
          <a:endParaRPr lang="en-US"/>
        </a:p>
      </dgm:t>
    </dgm:pt>
    <dgm:pt modelId="{D850DB95-DC9B-4619-843D-F879F8DBAE89}" type="sibTrans" cxnId="{E8A86330-68C7-4C9F-BE81-9A00B5B9EF26}">
      <dgm:prSet/>
      <dgm:spPr/>
      <dgm:t>
        <a:bodyPr/>
        <a:lstStyle/>
        <a:p>
          <a:pPr algn="just"/>
          <a:endParaRPr lang="en-US"/>
        </a:p>
      </dgm:t>
    </dgm:pt>
    <dgm:pt modelId="{6DB103D8-3ABA-430B-A83B-502E2BAFDC0E}">
      <dgm:prSet phldrT="[Text]"/>
      <dgm:spPr/>
      <dgm:t>
        <a:bodyPr/>
        <a:lstStyle/>
        <a:p>
          <a:pPr algn="just"/>
          <a:r>
            <a:rPr lang="en-US" dirty="0" smtClean="0"/>
            <a:t>More than 40% of exporters expect payment terms to increase following the war and more than half expect a rise in non-payment risk in the next six to 12 months, compared to less than one third before the war.</a:t>
          </a:r>
          <a:endParaRPr lang="en-US" dirty="0"/>
        </a:p>
      </dgm:t>
    </dgm:pt>
    <dgm:pt modelId="{94E3F0A6-34C1-432F-8FCD-9996C422115E}" type="parTrans" cxnId="{A9B967BE-DBB9-4706-AD71-2F19707B8E0F}">
      <dgm:prSet/>
      <dgm:spPr/>
      <dgm:t>
        <a:bodyPr/>
        <a:lstStyle/>
        <a:p>
          <a:pPr algn="just"/>
          <a:endParaRPr lang="en-US"/>
        </a:p>
      </dgm:t>
    </dgm:pt>
    <dgm:pt modelId="{086E9267-6BD0-41EA-9450-8A240F4E287C}" type="sibTrans" cxnId="{A9B967BE-DBB9-4706-AD71-2F19707B8E0F}">
      <dgm:prSet/>
      <dgm:spPr/>
      <dgm:t>
        <a:bodyPr/>
        <a:lstStyle/>
        <a:p>
          <a:pPr algn="just"/>
          <a:endParaRPr lang="en-US"/>
        </a:p>
      </dgm:t>
    </dgm:pt>
    <dgm:pt modelId="{36349CD3-CFE9-43D4-83AC-D08F7673CA52}">
      <dgm:prSet phldrT="[Text]"/>
      <dgm:spPr/>
      <dgm:t>
        <a:bodyPr/>
        <a:lstStyle/>
        <a:p>
          <a:pPr algn="just"/>
          <a:r>
            <a:rPr lang="en-US" dirty="0" smtClean="0"/>
            <a:t>To cope with the ongoing slowdown in demand, companies are planning to diversify export markets and increase investments in new markets, proving that export ambitions remain resilient. But the longer the conflict lasts, the greater the risk of the slowdown escalating into a full-fledged demand shock, which could push global trade into a severe recession. </a:t>
          </a:r>
          <a:endParaRPr lang="en-US" dirty="0"/>
        </a:p>
      </dgm:t>
    </dgm:pt>
    <dgm:pt modelId="{2FB67324-B963-4A29-A6CE-90B565FA2A74}" type="parTrans" cxnId="{EEAA9B79-29A6-4336-B561-76001BB78AD7}">
      <dgm:prSet/>
      <dgm:spPr/>
      <dgm:t>
        <a:bodyPr/>
        <a:lstStyle/>
        <a:p>
          <a:pPr algn="just"/>
          <a:endParaRPr lang="en-US"/>
        </a:p>
      </dgm:t>
    </dgm:pt>
    <dgm:pt modelId="{AA08A0D6-5A8E-4829-98DB-37B78C60A2CA}" type="sibTrans" cxnId="{EEAA9B79-29A6-4336-B561-76001BB78AD7}">
      <dgm:prSet/>
      <dgm:spPr/>
      <dgm:t>
        <a:bodyPr/>
        <a:lstStyle/>
        <a:p>
          <a:pPr algn="just"/>
          <a:endParaRPr lang="en-US"/>
        </a:p>
      </dgm:t>
    </dgm:pt>
    <dgm:pt modelId="{8581B518-7076-44D9-B5C8-8BB205320947}">
      <dgm:prSet phldrT="[Text]"/>
      <dgm:spPr/>
      <dgm:t>
        <a:bodyPr/>
        <a:lstStyle/>
        <a:p>
          <a:pPr algn="just"/>
          <a:r>
            <a:rPr lang="en-US" dirty="0" smtClean="0"/>
            <a:t>This confirms the normalization in business insolvencies that had already begun before the war, albeit still at a moderate pace. For the main European export markets, we expect insolvencies to rise by more than +10% in 2022.</a:t>
          </a:r>
          <a:endParaRPr lang="en-US" dirty="0"/>
        </a:p>
      </dgm:t>
    </dgm:pt>
    <dgm:pt modelId="{891A5B33-ECBA-4875-A493-80F58AE79E37}" type="parTrans" cxnId="{51B52205-5FEE-4FFC-BA9A-776AABDFDB47}">
      <dgm:prSet/>
      <dgm:spPr/>
      <dgm:t>
        <a:bodyPr/>
        <a:lstStyle/>
        <a:p>
          <a:pPr algn="just"/>
          <a:endParaRPr lang="en-US"/>
        </a:p>
      </dgm:t>
    </dgm:pt>
    <dgm:pt modelId="{29C53A36-599D-45BE-82BA-DC594C5D2D07}" type="sibTrans" cxnId="{51B52205-5FEE-4FFC-BA9A-776AABDFDB47}">
      <dgm:prSet/>
      <dgm:spPr/>
      <dgm:t>
        <a:bodyPr/>
        <a:lstStyle/>
        <a:p>
          <a:pPr algn="just"/>
          <a:endParaRPr lang="en-US"/>
        </a:p>
      </dgm:t>
    </dgm:pt>
    <dgm:pt modelId="{83738327-DDBD-468B-BED5-CC94AC6A12F8}">
      <dgm:prSet phldrT="[Text]"/>
      <dgm:spPr/>
      <dgm:t>
        <a:bodyPr/>
        <a:lstStyle/>
        <a:p>
          <a:pPr algn="just"/>
          <a:endParaRPr lang="en-US" dirty="0"/>
        </a:p>
      </dgm:t>
    </dgm:pt>
    <dgm:pt modelId="{E6F9A4E5-AEA6-470D-BB03-EDD1312438C8}" type="parTrans" cxnId="{B4F1F072-01DD-438E-AB32-6B4242645450}">
      <dgm:prSet/>
      <dgm:spPr/>
      <dgm:t>
        <a:bodyPr/>
        <a:lstStyle/>
        <a:p>
          <a:pPr algn="just"/>
          <a:endParaRPr lang="en-US"/>
        </a:p>
      </dgm:t>
    </dgm:pt>
    <dgm:pt modelId="{5682C36E-0926-457F-9700-5E72BE6AD2FA}" type="sibTrans" cxnId="{B4F1F072-01DD-438E-AB32-6B4242645450}">
      <dgm:prSet/>
      <dgm:spPr/>
      <dgm:t>
        <a:bodyPr/>
        <a:lstStyle/>
        <a:p>
          <a:pPr algn="just"/>
          <a:endParaRPr lang="en-US"/>
        </a:p>
      </dgm:t>
    </dgm:pt>
    <dgm:pt modelId="{D8361B38-5838-4894-8F62-5E35D8D4BA56}">
      <dgm:prSet phldrT="[Text]"/>
      <dgm:spPr/>
      <dgm:t>
        <a:bodyPr/>
        <a:lstStyle/>
        <a:p>
          <a:pPr algn="just"/>
          <a:endParaRPr lang="en-US" dirty="0"/>
        </a:p>
      </dgm:t>
    </dgm:pt>
    <dgm:pt modelId="{4811D1A9-E127-487C-A50B-F5BE3A153544}" type="parTrans" cxnId="{5D8B56BD-6FB6-41D5-9868-9566CFCC5E15}">
      <dgm:prSet/>
      <dgm:spPr/>
      <dgm:t>
        <a:bodyPr/>
        <a:lstStyle/>
        <a:p>
          <a:pPr algn="just"/>
          <a:endParaRPr lang="en-US"/>
        </a:p>
      </dgm:t>
    </dgm:pt>
    <dgm:pt modelId="{7024DD36-AF82-4813-96F9-879A96A99DAE}" type="sibTrans" cxnId="{5D8B56BD-6FB6-41D5-9868-9566CFCC5E15}">
      <dgm:prSet/>
      <dgm:spPr/>
      <dgm:t>
        <a:bodyPr/>
        <a:lstStyle/>
        <a:p>
          <a:pPr algn="just"/>
          <a:endParaRPr lang="en-US"/>
        </a:p>
      </dgm:t>
    </dgm:pt>
    <dgm:pt modelId="{19AD7A2D-165D-47A8-BE76-495036DE5EE6}">
      <dgm:prSet phldrT="[Text]"/>
      <dgm:spPr/>
      <dgm:t>
        <a:bodyPr/>
        <a:lstStyle/>
        <a:p>
          <a:pPr algn="just"/>
          <a:r>
            <a:rPr lang="en-US" dirty="0" smtClean="0"/>
            <a:t>Around </a:t>
          </a:r>
          <a:r>
            <a:rPr lang="en-US" dirty="0" smtClean="0"/>
            <a:t>half of the companies we surveyed believe financing support via state-guaranteed loans and direct subsidies would protect their businesses from the fallout of the war</a:t>
          </a:r>
          <a:r>
            <a:rPr lang="en-US" dirty="0" smtClean="0"/>
            <a:t>.</a:t>
          </a:r>
          <a:endParaRPr lang="en-US" dirty="0"/>
        </a:p>
      </dgm:t>
    </dgm:pt>
    <dgm:pt modelId="{3814554E-B244-4BD1-9991-F4F474DEA151}" type="parTrans" cxnId="{6F48F55D-DED3-4C0F-AC69-750750D014A0}">
      <dgm:prSet/>
      <dgm:spPr/>
      <dgm:t>
        <a:bodyPr/>
        <a:lstStyle/>
        <a:p>
          <a:pPr algn="just"/>
          <a:endParaRPr lang="en-US"/>
        </a:p>
      </dgm:t>
    </dgm:pt>
    <dgm:pt modelId="{271FE04F-18E1-4D6A-A0C8-DFB165C5B60B}" type="sibTrans" cxnId="{6F48F55D-DED3-4C0F-AC69-750750D014A0}">
      <dgm:prSet/>
      <dgm:spPr/>
      <dgm:t>
        <a:bodyPr/>
        <a:lstStyle/>
        <a:p>
          <a:pPr algn="just"/>
          <a:endParaRPr lang="en-US"/>
        </a:p>
      </dgm:t>
    </dgm:pt>
    <dgm:pt modelId="{AF841AB6-CF51-4364-A6A8-DE2BC2FA64DB}">
      <dgm:prSet phldrT="[Text]"/>
      <dgm:spPr/>
      <dgm:t>
        <a:bodyPr/>
        <a:lstStyle/>
        <a:p>
          <a:pPr algn="just"/>
          <a:r>
            <a:rPr lang="en-US" dirty="0" smtClean="0"/>
            <a:t>However</a:t>
          </a:r>
          <a:r>
            <a:rPr lang="en-US" dirty="0" smtClean="0"/>
            <a:t>, </a:t>
          </a:r>
          <a:r>
            <a:rPr lang="en-US" dirty="0" smtClean="0"/>
            <a:t>in the absence of much more severe economic shock, we </a:t>
          </a:r>
          <a:r>
            <a:rPr lang="en-US" dirty="0" smtClean="0"/>
            <a:t>are unlikely to see the return of extensive “whatever it takes” policy support as seen during the Covid-19 crisis.</a:t>
          </a:r>
          <a:endParaRPr lang="en-US" dirty="0"/>
        </a:p>
      </dgm:t>
    </dgm:pt>
    <dgm:pt modelId="{FC478D7C-60EB-4BF3-A074-A9EC60D24876}" type="parTrans" cxnId="{9BBAE57C-1A42-4E2C-8349-03745363DA40}">
      <dgm:prSet/>
      <dgm:spPr/>
      <dgm:t>
        <a:bodyPr/>
        <a:lstStyle/>
        <a:p>
          <a:pPr algn="just"/>
          <a:endParaRPr lang="en-US"/>
        </a:p>
      </dgm:t>
    </dgm:pt>
    <dgm:pt modelId="{448DD3B4-35F3-4CCD-A6BB-5587382D5AFD}" type="sibTrans" cxnId="{9BBAE57C-1A42-4E2C-8349-03745363DA40}">
      <dgm:prSet/>
      <dgm:spPr/>
      <dgm:t>
        <a:bodyPr/>
        <a:lstStyle/>
        <a:p>
          <a:pPr algn="just"/>
          <a:endParaRPr lang="en-US"/>
        </a:p>
      </dgm:t>
    </dgm:pt>
    <dgm:pt modelId="{30B6F4C9-FDD5-402C-8E97-832014595647}">
      <dgm:prSet phldrT="[Text]"/>
      <dgm:spPr/>
      <dgm:t>
        <a:bodyPr/>
        <a:lstStyle/>
        <a:p>
          <a:pPr algn="just"/>
          <a:endParaRPr lang="en-US" dirty="0"/>
        </a:p>
      </dgm:t>
    </dgm:pt>
    <dgm:pt modelId="{2F5758B6-2222-42D1-A7CD-3D231E8EA5A3}" type="parTrans" cxnId="{C1E1BF6C-063F-4847-9E17-24725B283F93}">
      <dgm:prSet/>
      <dgm:spPr/>
      <dgm:t>
        <a:bodyPr/>
        <a:lstStyle/>
        <a:p>
          <a:pPr algn="just"/>
          <a:endParaRPr lang="en-US"/>
        </a:p>
      </dgm:t>
    </dgm:pt>
    <dgm:pt modelId="{457EA744-72B6-4CEB-AFE7-D7FFA07EDA3D}" type="sibTrans" cxnId="{C1E1BF6C-063F-4847-9E17-24725B283F93}">
      <dgm:prSet/>
      <dgm:spPr/>
      <dgm:t>
        <a:bodyPr/>
        <a:lstStyle/>
        <a:p>
          <a:pPr algn="just"/>
          <a:endParaRPr lang="en-US"/>
        </a:p>
      </dgm:t>
    </dgm:pt>
    <dgm:pt modelId="{85E87381-64B6-4337-BD5D-E49AF0B9DEA0}">
      <dgm:prSet phldrT="[Text]"/>
      <dgm:spPr/>
      <dgm:t>
        <a:bodyPr/>
        <a:lstStyle/>
        <a:p>
          <a:pPr algn="just"/>
          <a:endParaRPr lang="en-US" dirty="0"/>
        </a:p>
      </dgm:t>
    </dgm:pt>
    <dgm:pt modelId="{AE7424C2-7679-4D2E-9F70-470A3805D8BB}" type="parTrans" cxnId="{1555F835-09B4-4E74-B746-DFE0DF083EC4}">
      <dgm:prSet/>
      <dgm:spPr/>
      <dgm:t>
        <a:bodyPr/>
        <a:lstStyle/>
        <a:p>
          <a:pPr algn="just"/>
          <a:endParaRPr lang="en-US"/>
        </a:p>
      </dgm:t>
    </dgm:pt>
    <dgm:pt modelId="{FA25F7B6-C189-4808-A7DA-BC92568018CE}" type="sibTrans" cxnId="{1555F835-09B4-4E74-B746-DFE0DF083EC4}">
      <dgm:prSet/>
      <dgm:spPr/>
      <dgm:t>
        <a:bodyPr/>
        <a:lstStyle/>
        <a:p>
          <a:pPr algn="just"/>
          <a:endParaRPr lang="en-US"/>
        </a:p>
      </dgm:t>
    </dgm:pt>
    <dgm:pt modelId="{1ABFECF7-60C0-478B-B21F-5CE82FBE6E55}" type="pres">
      <dgm:prSet presAssocID="{EF480796-52C2-4BB6-94CF-77EE311C17ED}" presName="Name0" presStyleCnt="0">
        <dgm:presLayoutVars>
          <dgm:dir/>
          <dgm:animLvl val="lvl"/>
          <dgm:resizeHandles val="exact"/>
        </dgm:presLayoutVars>
      </dgm:prSet>
      <dgm:spPr/>
      <dgm:t>
        <a:bodyPr/>
        <a:lstStyle/>
        <a:p>
          <a:endParaRPr lang="en-US"/>
        </a:p>
      </dgm:t>
    </dgm:pt>
    <dgm:pt modelId="{EACBF96B-2E18-4CFB-A47C-5E3E4393959E}" type="pres">
      <dgm:prSet presAssocID="{CDE40259-9C09-4791-B0AB-5F11BF3F1D14}" presName="composite" presStyleCnt="0"/>
      <dgm:spPr/>
    </dgm:pt>
    <dgm:pt modelId="{4E3885E2-18FA-4DF4-A3E9-0F5721E670FE}" type="pres">
      <dgm:prSet presAssocID="{CDE40259-9C09-4791-B0AB-5F11BF3F1D14}" presName="parTx" presStyleLbl="alignNode1" presStyleIdx="0" presStyleCnt="3">
        <dgm:presLayoutVars>
          <dgm:chMax val="0"/>
          <dgm:chPref val="0"/>
          <dgm:bulletEnabled val="1"/>
        </dgm:presLayoutVars>
      </dgm:prSet>
      <dgm:spPr/>
      <dgm:t>
        <a:bodyPr/>
        <a:lstStyle/>
        <a:p>
          <a:endParaRPr lang="en-US"/>
        </a:p>
      </dgm:t>
    </dgm:pt>
    <dgm:pt modelId="{B25CBA90-2D07-4B90-AA54-7616DA5A11B6}" type="pres">
      <dgm:prSet presAssocID="{CDE40259-9C09-4791-B0AB-5F11BF3F1D14}" presName="desTx" presStyleLbl="alignAccFollowNode1" presStyleIdx="0" presStyleCnt="3">
        <dgm:presLayoutVars>
          <dgm:bulletEnabled val="1"/>
        </dgm:presLayoutVars>
      </dgm:prSet>
      <dgm:spPr/>
      <dgm:t>
        <a:bodyPr/>
        <a:lstStyle/>
        <a:p>
          <a:endParaRPr lang="en-US"/>
        </a:p>
      </dgm:t>
    </dgm:pt>
    <dgm:pt modelId="{5A54EA3D-3DC8-4F62-B991-BB283303C8CB}" type="pres">
      <dgm:prSet presAssocID="{0EFD8BF9-B586-4716-8F53-965EC03E8D68}" presName="space" presStyleCnt="0"/>
      <dgm:spPr/>
    </dgm:pt>
    <dgm:pt modelId="{7FA3BCDA-97C8-4660-9992-69BBDF853EBC}" type="pres">
      <dgm:prSet presAssocID="{B8B42F94-2B69-4FC0-B516-6B7823D59D8F}" presName="composite" presStyleCnt="0"/>
      <dgm:spPr/>
    </dgm:pt>
    <dgm:pt modelId="{73928E66-55AF-4AFA-8043-224FDE776857}" type="pres">
      <dgm:prSet presAssocID="{B8B42F94-2B69-4FC0-B516-6B7823D59D8F}" presName="parTx" presStyleLbl="alignNode1" presStyleIdx="1" presStyleCnt="3">
        <dgm:presLayoutVars>
          <dgm:chMax val="0"/>
          <dgm:chPref val="0"/>
          <dgm:bulletEnabled val="1"/>
        </dgm:presLayoutVars>
      </dgm:prSet>
      <dgm:spPr/>
      <dgm:t>
        <a:bodyPr/>
        <a:lstStyle/>
        <a:p>
          <a:endParaRPr lang="en-US"/>
        </a:p>
      </dgm:t>
    </dgm:pt>
    <dgm:pt modelId="{DC09486F-323E-437E-A945-50A5DEB1031D}" type="pres">
      <dgm:prSet presAssocID="{B8B42F94-2B69-4FC0-B516-6B7823D59D8F}" presName="desTx" presStyleLbl="alignAccFollowNode1" presStyleIdx="1" presStyleCnt="3" custLinFactNeighborX="348">
        <dgm:presLayoutVars>
          <dgm:bulletEnabled val="1"/>
        </dgm:presLayoutVars>
      </dgm:prSet>
      <dgm:spPr/>
      <dgm:t>
        <a:bodyPr/>
        <a:lstStyle/>
        <a:p>
          <a:endParaRPr lang="en-US"/>
        </a:p>
      </dgm:t>
    </dgm:pt>
    <dgm:pt modelId="{48F3D902-DB56-41E9-9B02-28CE40BA3DAC}" type="pres">
      <dgm:prSet presAssocID="{1BDCBF0D-8527-41AA-9870-48DDDED97CFB}" presName="space" presStyleCnt="0"/>
      <dgm:spPr/>
    </dgm:pt>
    <dgm:pt modelId="{E922CD31-F621-48AC-A02E-41FB3895CEEC}" type="pres">
      <dgm:prSet presAssocID="{BBD9665B-29A5-4EC5-B3D2-3F18BDBAB799}" presName="composite" presStyleCnt="0"/>
      <dgm:spPr/>
    </dgm:pt>
    <dgm:pt modelId="{B1BDC214-AA51-48DF-A9E0-2FAC8DBB61E5}" type="pres">
      <dgm:prSet presAssocID="{BBD9665B-29A5-4EC5-B3D2-3F18BDBAB799}" presName="parTx" presStyleLbl="alignNode1" presStyleIdx="2" presStyleCnt="3">
        <dgm:presLayoutVars>
          <dgm:chMax val="0"/>
          <dgm:chPref val="0"/>
          <dgm:bulletEnabled val="1"/>
        </dgm:presLayoutVars>
      </dgm:prSet>
      <dgm:spPr/>
      <dgm:t>
        <a:bodyPr/>
        <a:lstStyle/>
        <a:p>
          <a:endParaRPr lang="en-US"/>
        </a:p>
      </dgm:t>
    </dgm:pt>
    <dgm:pt modelId="{12D5B2DF-ACD3-4D5C-88EA-F59BF4AFD083}" type="pres">
      <dgm:prSet presAssocID="{BBD9665B-29A5-4EC5-B3D2-3F18BDBAB799}" presName="desTx" presStyleLbl="alignAccFollowNode1" presStyleIdx="2" presStyleCnt="3">
        <dgm:presLayoutVars>
          <dgm:bulletEnabled val="1"/>
        </dgm:presLayoutVars>
      </dgm:prSet>
      <dgm:spPr/>
      <dgm:t>
        <a:bodyPr/>
        <a:lstStyle/>
        <a:p>
          <a:endParaRPr lang="en-US"/>
        </a:p>
      </dgm:t>
    </dgm:pt>
  </dgm:ptLst>
  <dgm:cxnLst>
    <dgm:cxn modelId="{5D8B56BD-6FB6-41D5-9868-9566CFCC5E15}" srcId="{CDE40259-9C09-4791-B0AB-5F11BF3F1D14}" destId="{D8361B38-5838-4894-8F62-5E35D8D4BA56}" srcOrd="1" destOrd="0" parTransId="{4811D1A9-E127-487C-A50B-F5BE3A153544}" sibTransId="{7024DD36-AF82-4813-96F9-879A96A99DAE}"/>
    <dgm:cxn modelId="{61455BFF-D1E3-4BB1-B015-E509D82DF966}" type="presOf" srcId="{B649CCF5-99DF-4C64-91A5-1D0C050875F8}" destId="{B25CBA90-2D07-4B90-AA54-7616DA5A11B6}" srcOrd="0" destOrd="0" presId="urn:microsoft.com/office/officeart/2005/8/layout/hList1"/>
    <dgm:cxn modelId="{EEAA9B79-29A6-4336-B561-76001BB78AD7}" srcId="{CDE40259-9C09-4791-B0AB-5F11BF3F1D14}" destId="{36349CD3-CFE9-43D4-83AC-D08F7673CA52}" srcOrd="2" destOrd="0" parTransId="{2FB67324-B963-4A29-A6CE-90B565FA2A74}" sibTransId="{AA08A0D6-5A8E-4829-98DB-37B78C60A2CA}"/>
    <dgm:cxn modelId="{8C64B35F-9E13-475A-9DDD-681732CCD8DD}" type="presOf" srcId="{19AD7A2D-165D-47A8-BE76-495036DE5EE6}" destId="{DC09486F-323E-437E-A945-50A5DEB1031D}" srcOrd="0" destOrd="2" presId="urn:microsoft.com/office/officeart/2005/8/layout/hList1"/>
    <dgm:cxn modelId="{B85ECCB6-5EFA-43B7-A250-205062A703A4}" type="presOf" srcId="{B8B42F94-2B69-4FC0-B516-6B7823D59D8F}" destId="{73928E66-55AF-4AFA-8043-224FDE776857}" srcOrd="0" destOrd="0" presId="urn:microsoft.com/office/officeart/2005/8/layout/hList1"/>
    <dgm:cxn modelId="{51B52205-5FEE-4FFC-BA9A-776AABDFDB47}" srcId="{BBD9665B-29A5-4EC5-B3D2-3F18BDBAB799}" destId="{8581B518-7076-44D9-B5C8-8BB205320947}" srcOrd="2" destOrd="0" parTransId="{891A5B33-ECBA-4875-A493-80F58AE79E37}" sibTransId="{29C53A36-599D-45BE-82BA-DC594C5D2D07}"/>
    <dgm:cxn modelId="{B3466828-C735-49EB-B6C0-4B81D9C564E0}" srcId="{B8B42F94-2B69-4FC0-B516-6B7823D59D8F}" destId="{3AC424FC-7C92-43A3-80D3-B26AD0143588}" srcOrd="0" destOrd="0" parTransId="{988D0C2F-0719-4E9B-B0A8-4314E2348276}" sibTransId="{7A7514DA-12D4-4B52-B78E-F390444FF447}"/>
    <dgm:cxn modelId="{30116BF3-9A09-4D92-B809-91EBCFE4B631}" type="presOf" srcId="{BBD9665B-29A5-4EC5-B3D2-3F18BDBAB799}" destId="{B1BDC214-AA51-48DF-A9E0-2FAC8DBB61E5}" srcOrd="0" destOrd="0" presId="urn:microsoft.com/office/officeart/2005/8/layout/hList1"/>
    <dgm:cxn modelId="{F038C601-7E9D-4CFA-B7E3-272048CF259A}" type="presOf" srcId="{AF841AB6-CF51-4364-A6A8-DE2BC2FA64DB}" destId="{DC09486F-323E-437E-A945-50A5DEB1031D}" srcOrd="0" destOrd="4" presId="urn:microsoft.com/office/officeart/2005/8/layout/hList1"/>
    <dgm:cxn modelId="{71666820-F09F-4A14-8022-CDB2C54AF003}" type="presOf" srcId="{85E87381-64B6-4337-BD5D-E49AF0B9DEA0}" destId="{DC09486F-323E-437E-A945-50A5DEB1031D}" srcOrd="0" destOrd="1" presId="urn:microsoft.com/office/officeart/2005/8/layout/hList1"/>
    <dgm:cxn modelId="{207476D9-2341-45EE-A7D5-A45BCF3940BD}" type="presOf" srcId="{3AC424FC-7C92-43A3-80D3-B26AD0143588}" destId="{DC09486F-323E-437E-A945-50A5DEB1031D}" srcOrd="0" destOrd="0" presId="urn:microsoft.com/office/officeart/2005/8/layout/hList1"/>
    <dgm:cxn modelId="{1255C2A6-4F52-48C2-96A6-2B7B329E76F5}" type="presOf" srcId="{36349CD3-CFE9-43D4-83AC-D08F7673CA52}" destId="{B25CBA90-2D07-4B90-AA54-7616DA5A11B6}" srcOrd="0" destOrd="2" presId="urn:microsoft.com/office/officeart/2005/8/layout/hList1"/>
    <dgm:cxn modelId="{A9B967BE-DBB9-4706-AD71-2F19707B8E0F}" srcId="{BBD9665B-29A5-4EC5-B3D2-3F18BDBAB799}" destId="{6DB103D8-3ABA-430B-A83B-502E2BAFDC0E}" srcOrd="0" destOrd="0" parTransId="{94E3F0A6-34C1-432F-8FCD-9996C422115E}" sibTransId="{086E9267-6BD0-41EA-9450-8A240F4E287C}"/>
    <dgm:cxn modelId="{B4F1F072-01DD-438E-AB32-6B4242645450}" srcId="{BBD9665B-29A5-4EC5-B3D2-3F18BDBAB799}" destId="{83738327-DDBD-468B-BED5-CC94AC6A12F8}" srcOrd="1" destOrd="0" parTransId="{E6F9A4E5-AEA6-470D-BB03-EDD1312438C8}" sibTransId="{5682C36E-0926-457F-9700-5E72BE6AD2FA}"/>
    <dgm:cxn modelId="{09B8463D-C53E-4E9F-918B-88460D64F9C9}" srcId="{EF480796-52C2-4BB6-94CF-77EE311C17ED}" destId="{CDE40259-9C09-4791-B0AB-5F11BF3F1D14}" srcOrd="0" destOrd="0" parTransId="{129D5227-803A-4D9B-B3F1-641DEA2F55C2}" sibTransId="{0EFD8BF9-B586-4716-8F53-965EC03E8D68}"/>
    <dgm:cxn modelId="{C1E1BF6C-063F-4847-9E17-24725B283F93}" srcId="{B8B42F94-2B69-4FC0-B516-6B7823D59D8F}" destId="{30B6F4C9-FDD5-402C-8E97-832014595647}" srcOrd="3" destOrd="0" parTransId="{2F5758B6-2222-42D1-A7CD-3D231E8EA5A3}" sibTransId="{457EA744-72B6-4CEB-AFE7-D7FFA07EDA3D}"/>
    <dgm:cxn modelId="{16E75D45-33D5-4797-8CFE-8C04505C92BD}" type="presOf" srcId="{EF480796-52C2-4BB6-94CF-77EE311C17ED}" destId="{1ABFECF7-60C0-478B-B21F-5CE82FBE6E55}" srcOrd="0" destOrd="0" presId="urn:microsoft.com/office/officeart/2005/8/layout/hList1"/>
    <dgm:cxn modelId="{1555F835-09B4-4E74-B746-DFE0DF083EC4}" srcId="{B8B42F94-2B69-4FC0-B516-6B7823D59D8F}" destId="{85E87381-64B6-4337-BD5D-E49AF0B9DEA0}" srcOrd="1" destOrd="0" parTransId="{AE7424C2-7679-4D2E-9F70-470A3805D8BB}" sibTransId="{FA25F7B6-C189-4808-A7DA-BC92568018CE}"/>
    <dgm:cxn modelId="{9BBAE57C-1A42-4E2C-8349-03745363DA40}" srcId="{B8B42F94-2B69-4FC0-B516-6B7823D59D8F}" destId="{AF841AB6-CF51-4364-A6A8-DE2BC2FA64DB}" srcOrd="4" destOrd="0" parTransId="{FC478D7C-60EB-4BF3-A074-A9EC60D24876}" sibTransId="{448DD3B4-35F3-4CCD-A6BB-5587382D5AFD}"/>
    <dgm:cxn modelId="{D0595152-F8F1-43CC-BFF5-68071648165B}" srcId="{CDE40259-9C09-4791-B0AB-5F11BF3F1D14}" destId="{B649CCF5-99DF-4C64-91A5-1D0C050875F8}" srcOrd="0" destOrd="0" parTransId="{1721C086-7CEB-4C56-AC98-778402E40349}" sibTransId="{4EA27150-E054-494E-877C-5D0E441B849E}"/>
    <dgm:cxn modelId="{48A5B93B-55CE-4CA7-B98D-04E462B00699}" type="presOf" srcId="{8581B518-7076-44D9-B5C8-8BB205320947}" destId="{12D5B2DF-ACD3-4D5C-88EA-F59BF4AFD083}" srcOrd="0" destOrd="2" presId="urn:microsoft.com/office/officeart/2005/8/layout/hList1"/>
    <dgm:cxn modelId="{F4F97669-86ED-4DE2-AC5C-6E4945545A82}" type="presOf" srcId="{83738327-DDBD-468B-BED5-CC94AC6A12F8}" destId="{12D5B2DF-ACD3-4D5C-88EA-F59BF4AFD083}" srcOrd="0" destOrd="1" presId="urn:microsoft.com/office/officeart/2005/8/layout/hList1"/>
    <dgm:cxn modelId="{DC027681-32F5-415D-9F73-6B8FDF21D807}" type="presOf" srcId="{6DB103D8-3ABA-430B-A83B-502E2BAFDC0E}" destId="{12D5B2DF-ACD3-4D5C-88EA-F59BF4AFD083}" srcOrd="0" destOrd="0" presId="urn:microsoft.com/office/officeart/2005/8/layout/hList1"/>
    <dgm:cxn modelId="{A4BA89BD-9821-4E07-9503-3BDDDACC14B6}" srcId="{EF480796-52C2-4BB6-94CF-77EE311C17ED}" destId="{B8B42F94-2B69-4FC0-B516-6B7823D59D8F}" srcOrd="1" destOrd="0" parTransId="{56CD351C-08C7-48AE-9FAF-EBBB9A9362FA}" sibTransId="{1BDCBF0D-8527-41AA-9870-48DDDED97CFB}"/>
    <dgm:cxn modelId="{6F48F55D-DED3-4C0F-AC69-750750D014A0}" srcId="{B8B42F94-2B69-4FC0-B516-6B7823D59D8F}" destId="{19AD7A2D-165D-47A8-BE76-495036DE5EE6}" srcOrd="2" destOrd="0" parTransId="{3814554E-B244-4BD1-9991-F4F474DEA151}" sibTransId="{271FE04F-18E1-4D6A-A0C8-DFB165C5B60B}"/>
    <dgm:cxn modelId="{C9977B7D-D3FD-4117-B236-5C377B555561}" type="presOf" srcId="{D8361B38-5838-4894-8F62-5E35D8D4BA56}" destId="{B25CBA90-2D07-4B90-AA54-7616DA5A11B6}" srcOrd="0" destOrd="1" presId="urn:microsoft.com/office/officeart/2005/8/layout/hList1"/>
    <dgm:cxn modelId="{DDC6B85F-9164-4ACB-8994-E5FC94A65336}" type="presOf" srcId="{CDE40259-9C09-4791-B0AB-5F11BF3F1D14}" destId="{4E3885E2-18FA-4DF4-A3E9-0F5721E670FE}" srcOrd="0" destOrd="0" presId="urn:microsoft.com/office/officeart/2005/8/layout/hList1"/>
    <dgm:cxn modelId="{E8A86330-68C7-4C9F-BE81-9A00B5B9EF26}" srcId="{EF480796-52C2-4BB6-94CF-77EE311C17ED}" destId="{BBD9665B-29A5-4EC5-B3D2-3F18BDBAB799}" srcOrd="2" destOrd="0" parTransId="{38317FC1-75B4-441E-8242-C4D9B5A509C0}" sibTransId="{D850DB95-DC9B-4619-843D-F879F8DBAE89}"/>
    <dgm:cxn modelId="{CE7A76EA-87DE-425B-B808-F1E4390F5BB8}" type="presOf" srcId="{30B6F4C9-FDD5-402C-8E97-832014595647}" destId="{DC09486F-323E-437E-A945-50A5DEB1031D}" srcOrd="0" destOrd="3" presId="urn:microsoft.com/office/officeart/2005/8/layout/hList1"/>
    <dgm:cxn modelId="{88409189-8AE8-4479-B0BE-7733D49F8531}" type="presParOf" srcId="{1ABFECF7-60C0-478B-B21F-5CE82FBE6E55}" destId="{EACBF96B-2E18-4CFB-A47C-5E3E4393959E}" srcOrd="0" destOrd="0" presId="urn:microsoft.com/office/officeart/2005/8/layout/hList1"/>
    <dgm:cxn modelId="{3FF43BF1-41CD-4E51-B619-61B2456CFC75}" type="presParOf" srcId="{EACBF96B-2E18-4CFB-A47C-5E3E4393959E}" destId="{4E3885E2-18FA-4DF4-A3E9-0F5721E670FE}" srcOrd="0" destOrd="0" presId="urn:microsoft.com/office/officeart/2005/8/layout/hList1"/>
    <dgm:cxn modelId="{91B14B2E-90A3-49A2-BD32-D016379EEAF7}" type="presParOf" srcId="{EACBF96B-2E18-4CFB-A47C-5E3E4393959E}" destId="{B25CBA90-2D07-4B90-AA54-7616DA5A11B6}" srcOrd="1" destOrd="0" presId="urn:microsoft.com/office/officeart/2005/8/layout/hList1"/>
    <dgm:cxn modelId="{D94A6605-A1B6-45F9-8B0F-4BFCCC7CBE4A}" type="presParOf" srcId="{1ABFECF7-60C0-478B-B21F-5CE82FBE6E55}" destId="{5A54EA3D-3DC8-4F62-B991-BB283303C8CB}" srcOrd="1" destOrd="0" presId="urn:microsoft.com/office/officeart/2005/8/layout/hList1"/>
    <dgm:cxn modelId="{4D896667-A309-4928-8303-F4751F09DD9A}" type="presParOf" srcId="{1ABFECF7-60C0-478B-B21F-5CE82FBE6E55}" destId="{7FA3BCDA-97C8-4660-9992-69BBDF853EBC}" srcOrd="2" destOrd="0" presId="urn:microsoft.com/office/officeart/2005/8/layout/hList1"/>
    <dgm:cxn modelId="{AB09C475-D31E-4834-905C-8C107F1B47AA}" type="presParOf" srcId="{7FA3BCDA-97C8-4660-9992-69BBDF853EBC}" destId="{73928E66-55AF-4AFA-8043-224FDE776857}" srcOrd="0" destOrd="0" presId="urn:microsoft.com/office/officeart/2005/8/layout/hList1"/>
    <dgm:cxn modelId="{645C5D7D-082F-4039-B09B-0ABB96E3240D}" type="presParOf" srcId="{7FA3BCDA-97C8-4660-9992-69BBDF853EBC}" destId="{DC09486F-323E-437E-A945-50A5DEB1031D}" srcOrd="1" destOrd="0" presId="urn:microsoft.com/office/officeart/2005/8/layout/hList1"/>
    <dgm:cxn modelId="{55892DAD-117D-4E51-98C4-04F8BCB97A32}" type="presParOf" srcId="{1ABFECF7-60C0-478B-B21F-5CE82FBE6E55}" destId="{48F3D902-DB56-41E9-9B02-28CE40BA3DAC}" srcOrd="3" destOrd="0" presId="urn:microsoft.com/office/officeart/2005/8/layout/hList1"/>
    <dgm:cxn modelId="{04E9436A-D472-481C-80DD-4E16CEAD768E}" type="presParOf" srcId="{1ABFECF7-60C0-478B-B21F-5CE82FBE6E55}" destId="{E922CD31-F621-48AC-A02E-41FB3895CEEC}" srcOrd="4" destOrd="0" presId="urn:microsoft.com/office/officeart/2005/8/layout/hList1"/>
    <dgm:cxn modelId="{FAD088B4-D0DA-4929-870E-20161380C6C6}" type="presParOf" srcId="{E922CD31-F621-48AC-A02E-41FB3895CEEC}" destId="{B1BDC214-AA51-48DF-A9E0-2FAC8DBB61E5}" srcOrd="0" destOrd="0" presId="urn:microsoft.com/office/officeart/2005/8/layout/hList1"/>
    <dgm:cxn modelId="{FB62A33C-EC27-4E1D-9CA3-5F6DE2561F30}" type="presParOf" srcId="{E922CD31-F621-48AC-A02E-41FB3895CEEC}" destId="{12D5B2DF-ACD3-4D5C-88EA-F59BF4AFD0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0E3CD-BEC2-425F-A5E6-6466D546E581}">
      <dsp:nvSpPr>
        <dsp:cNvPr id="0" name=""/>
        <dsp:cNvSpPr/>
      </dsp:nvSpPr>
      <dsp:spPr>
        <a:xfrm>
          <a:off x="-3553446" y="-549859"/>
          <a:ext cx="4265178" cy="4265178"/>
        </a:xfrm>
        <a:prstGeom prst="blockArc">
          <a:avLst>
            <a:gd name="adj1" fmla="val 18900000"/>
            <a:gd name="adj2" fmla="val 2700000"/>
            <a:gd name="adj3" fmla="val 50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635DE-B270-4B81-AADD-8CF5F1692856}">
      <dsp:nvSpPr>
        <dsp:cNvPr id="0" name=""/>
        <dsp:cNvSpPr/>
      </dsp:nvSpPr>
      <dsp:spPr>
        <a:xfrm>
          <a:off x="581890" y="452217"/>
          <a:ext cx="3729803" cy="9043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7795" tIns="50800" rIns="50800" bIns="50800" numCol="1" spcCol="1270" anchor="ctr" anchorCtr="0">
          <a:noAutofit/>
        </a:bodyPr>
        <a:lstStyle/>
        <a:p>
          <a:pPr lvl="0" algn="l" defTabSz="889000">
            <a:lnSpc>
              <a:spcPct val="90000"/>
            </a:lnSpc>
            <a:spcBef>
              <a:spcPct val="0"/>
            </a:spcBef>
            <a:spcAft>
              <a:spcPct val="35000"/>
            </a:spcAft>
          </a:pPr>
          <a:r>
            <a:rPr lang="en-US" sz="2000" kern="1200" noProof="0" dirty="0" smtClean="0"/>
            <a:t>Pre-war</a:t>
          </a:r>
          <a:endParaRPr lang="en-US" sz="2000" kern="1200" noProof="0" dirty="0"/>
        </a:p>
      </dsp:txBody>
      <dsp:txXfrm>
        <a:off x="581890" y="452217"/>
        <a:ext cx="3729803" cy="904308"/>
      </dsp:txXfrm>
    </dsp:sp>
    <dsp:sp modelId="{CEF318FB-78E9-4C63-8335-458F5469D233}">
      <dsp:nvSpPr>
        <dsp:cNvPr id="0" name=""/>
        <dsp:cNvSpPr/>
      </dsp:nvSpPr>
      <dsp:spPr>
        <a:xfrm>
          <a:off x="16697" y="339179"/>
          <a:ext cx="1130385" cy="113038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73575-ECB3-483A-BCA6-696D7569B54B}">
      <dsp:nvSpPr>
        <dsp:cNvPr id="0" name=""/>
        <dsp:cNvSpPr/>
      </dsp:nvSpPr>
      <dsp:spPr>
        <a:xfrm>
          <a:off x="581890" y="1808933"/>
          <a:ext cx="3729803" cy="904308"/>
        </a:xfrm>
        <a:prstGeom prst="rect">
          <a:avLst/>
        </a:prstGeom>
        <a:solidFill>
          <a:schemeClr val="accent4">
            <a:hueOff val="-74570"/>
            <a:satOff val="-33987"/>
            <a:lumOff val="3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7795" tIns="50800" rIns="50800" bIns="50800" numCol="1" spcCol="1270" anchor="ctr" anchorCtr="0">
          <a:noAutofit/>
        </a:bodyPr>
        <a:lstStyle/>
        <a:p>
          <a:pPr lvl="0" algn="l" defTabSz="889000">
            <a:lnSpc>
              <a:spcPct val="90000"/>
            </a:lnSpc>
            <a:spcBef>
              <a:spcPct val="0"/>
            </a:spcBef>
            <a:spcAft>
              <a:spcPct val="35000"/>
            </a:spcAft>
          </a:pPr>
          <a:r>
            <a:rPr lang="en-US" sz="2000" kern="1200" noProof="0" dirty="0" smtClean="0"/>
            <a:t>After invasion of Ukraine</a:t>
          </a:r>
          <a:endParaRPr lang="en-US" sz="2000" kern="1200" noProof="0" dirty="0"/>
        </a:p>
      </dsp:txBody>
      <dsp:txXfrm>
        <a:off x="581890" y="1808933"/>
        <a:ext cx="3729803" cy="904308"/>
      </dsp:txXfrm>
    </dsp:sp>
    <dsp:sp modelId="{0FD6498C-EF64-4FD6-B041-D35D2DCD8D1B}">
      <dsp:nvSpPr>
        <dsp:cNvPr id="0" name=""/>
        <dsp:cNvSpPr/>
      </dsp:nvSpPr>
      <dsp:spPr>
        <a:xfrm>
          <a:off x="16697" y="1695895"/>
          <a:ext cx="1130385" cy="1130385"/>
        </a:xfrm>
        <a:prstGeom prst="ellipse">
          <a:avLst/>
        </a:prstGeom>
        <a:solidFill>
          <a:schemeClr val="lt1">
            <a:hueOff val="0"/>
            <a:satOff val="0"/>
            <a:lumOff val="0"/>
            <a:alphaOff val="0"/>
          </a:schemeClr>
        </a:solidFill>
        <a:ln w="25400" cap="flat" cmpd="sng" algn="ctr">
          <a:solidFill>
            <a:schemeClr val="accent4">
              <a:hueOff val="-74570"/>
              <a:satOff val="-33987"/>
              <a:lumOff val="3549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885E2-18FA-4DF4-A3E9-0F5721E670FE}">
      <dsp:nvSpPr>
        <dsp:cNvPr id="0" name=""/>
        <dsp:cNvSpPr/>
      </dsp:nvSpPr>
      <dsp:spPr>
        <a:xfrm>
          <a:off x="3135" y="36460"/>
          <a:ext cx="3056756" cy="53083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More businesses are bracing for a hit to turnovers in 2022.</a:t>
          </a:r>
          <a:endParaRPr lang="en-US" sz="1500" kern="1200" dirty="0"/>
        </a:p>
      </dsp:txBody>
      <dsp:txXfrm>
        <a:off x="3135" y="36460"/>
        <a:ext cx="3056756" cy="530837"/>
      </dsp:txXfrm>
    </dsp:sp>
    <dsp:sp modelId="{B25CBA90-2D07-4B90-AA54-7616DA5A11B6}">
      <dsp:nvSpPr>
        <dsp:cNvPr id="0" name=""/>
        <dsp:cNvSpPr/>
      </dsp:nvSpPr>
      <dsp:spPr>
        <a:xfrm>
          <a:off x="3135" y="567298"/>
          <a:ext cx="3056756" cy="500276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t>In the 1st round of our survey, just 6% of companies were worried about turnover dropping in 2022; now, the share has risen to 22%, mostly in the chemicals, energy &amp; utilities and machinery &amp; equipment sectors. </a:t>
          </a:r>
          <a:endParaRPr lang="en-US" sz="1500" kern="1200" dirty="0"/>
        </a:p>
        <a:p>
          <a:pPr marL="114300" lvl="1" indent="-114300" algn="just" defTabSz="666750">
            <a:lnSpc>
              <a:spcPct val="90000"/>
            </a:lnSpc>
            <a:spcBef>
              <a:spcPct val="0"/>
            </a:spcBef>
            <a:spcAft>
              <a:spcPct val="15000"/>
            </a:spcAft>
            <a:buChar char="••"/>
          </a:pPr>
          <a:endParaRPr lang="en-US" sz="1500" kern="1200" dirty="0"/>
        </a:p>
        <a:p>
          <a:pPr marL="114300" lvl="1" indent="-114300" algn="just" defTabSz="666750">
            <a:lnSpc>
              <a:spcPct val="90000"/>
            </a:lnSpc>
            <a:spcBef>
              <a:spcPct val="0"/>
            </a:spcBef>
            <a:spcAft>
              <a:spcPct val="15000"/>
            </a:spcAft>
            <a:buChar char="••"/>
          </a:pPr>
          <a:r>
            <a:rPr lang="en-US" sz="1500" kern="1200" dirty="0" smtClean="0"/>
            <a:t>To cope with the ongoing slowdown in demand, companies are planning to diversify export markets and increase investments in new markets, proving that export ambitions remain resilient. But the longer the conflict lasts, the greater the risk of the slowdown escalating into a full-fledged demand shock, which could push global trade into a severe recession. </a:t>
          </a:r>
          <a:endParaRPr lang="en-US" sz="1500" kern="1200" dirty="0"/>
        </a:p>
      </dsp:txBody>
      <dsp:txXfrm>
        <a:off x="3135" y="567298"/>
        <a:ext cx="3056756" cy="5002762"/>
      </dsp:txXfrm>
    </dsp:sp>
    <dsp:sp modelId="{73928E66-55AF-4AFA-8043-224FDE776857}">
      <dsp:nvSpPr>
        <dsp:cNvPr id="0" name=""/>
        <dsp:cNvSpPr/>
      </dsp:nvSpPr>
      <dsp:spPr>
        <a:xfrm>
          <a:off x="3487838" y="36460"/>
          <a:ext cx="3056756" cy="53083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State support is still viewed as the ultimate lifeline</a:t>
          </a:r>
          <a:endParaRPr lang="en-US" sz="1500" kern="1200" dirty="0"/>
        </a:p>
      </dsp:txBody>
      <dsp:txXfrm>
        <a:off x="3487838" y="36460"/>
        <a:ext cx="3056756" cy="530837"/>
      </dsp:txXfrm>
    </dsp:sp>
    <dsp:sp modelId="{DC09486F-323E-437E-A945-50A5DEB1031D}">
      <dsp:nvSpPr>
        <dsp:cNvPr id="0" name=""/>
        <dsp:cNvSpPr/>
      </dsp:nvSpPr>
      <dsp:spPr>
        <a:xfrm>
          <a:off x="3498475" y="567298"/>
          <a:ext cx="3056756" cy="500276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n-US" sz="1500" b="0" kern="1200" dirty="0" smtClean="0"/>
            <a:t>Covid-19 era, state support is still viewed as the ultimate lifeline in crisis times.</a:t>
          </a:r>
          <a:r>
            <a:rPr lang="en-US" sz="1500" b="1" kern="1200" dirty="0" smtClean="0"/>
            <a:t> </a:t>
          </a:r>
          <a:r>
            <a:rPr lang="en-US" sz="1500" kern="1200" dirty="0" smtClean="0"/>
            <a:t>High energy prices, geopolitical tensions, increased transportation bottlenecks, sanctions against Russia and input shortages rank among the top concerns for companies. </a:t>
          </a:r>
          <a:endParaRPr lang="en-US" sz="1500" kern="1200" dirty="0"/>
        </a:p>
        <a:p>
          <a:pPr marL="114300" lvl="1" indent="-114300" algn="just" defTabSz="666750">
            <a:lnSpc>
              <a:spcPct val="90000"/>
            </a:lnSpc>
            <a:spcBef>
              <a:spcPct val="0"/>
            </a:spcBef>
            <a:spcAft>
              <a:spcPct val="15000"/>
            </a:spcAft>
            <a:buChar char="••"/>
          </a:pPr>
          <a:endParaRPr lang="en-US" sz="1500" kern="1200" dirty="0"/>
        </a:p>
        <a:p>
          <a:pPr marL="114300" lvl="1" indent="-114300" algn="just" defTabSz="666750">
            <a:lnSpc>
              <a:spcPct val="90000"/>
            </a:lnSpc>
            <a:spcBef>
              <a:spcPct val="0"/>
            </a:spcBef>
            <a:spcAft>
              <a:spcPct val="15000"/>
            </a:spcAft>
            <a:buChar char="••"/>
          </a:pPr>
          <a:r>
            <a:rPr lang="en-US" sz="1500" kern="1200" dirty="0" smtClean="0"/>
            <a:t>Around </a:t>
          </a:r>
          <a:r>
            <a:rPr lang="en-US" sz="1500" kern="1200" dirty="0" smtClean="0"/>
            <a:t>half of the companies we surveyed believe financing support via state-guaranteed loans and direct subsidies would protect their businesses from the fallout of the war</a:t>
          </a:r>
          <a:r>
            <a:rPr lang="en-US" sz="1500" kern="1200" dirty="0" smtClean="0"/>
            <a:t>.</a:t>
          </a:r>
          <a:endParaRPr lang="en-US" sz="1500" kern="1200" dirty="0"/>
        </a:p>
        <a:p>
          <a:pPr marL="114300" lvl="1" indent="-114300" algn="just" defTabSz="666750">
            <a:lnSpc>
              <a:spcPct val="90000"/>
            </a:lnSpc>
            <a:spcBef>
              <a:spcPct val="0"/>
            </a:spcBef>
            <a:spcAft>
              <a:spcPct val="15000"/>
            </a:spcAft>
            <a:buChar char="••"/>
          </a:pPr>
          <a:endParaRPr lang="en-US" sz="1500" kern="1200" dirty="0"/>
        </a:p>
        <a:p>
          <a:pPr marL="114300" lvl="1" indent="-114300" algn="just" defTabSz="666750">
            <a:lnSpc>
              <a:spcPct val="90000"/>
            </a:lnSpc>
            <a:spcBef>
              <a:spcPct val="0"/>
            </a:spcBef>
            <a:spcAft>
              <a:spcPct val="15000"/>
            </a:spcAft>
            <a:buChar char="••"/>
          </a:pPr>
          <a:r>
            <a:rPr lang="en-US" sz="1500" kern="1200" dirty="0" smtClean="0"/>
            <a:t>However</a:t>
          </a:r>
          <a:r>
            <a:rPr lang="en-US" sz="1500" kern="1200" dirty="0" smtClean="0"/>
            <a:t>, </a:t>
          </a:r>
          <a:r>
            <a:rPr lang="en-US" sz="1500" kern="1200" dirty="0" smtClean="0"/>
            <a:t>in the absence of much more severe economic shock, we </a:t>
          </a:r>
          <a:r>
            <a:rPr lang="en-US" sz="1500" kern="1200" dirty="0" smtClean="0"/>
            <a:t>are unlikely to see the return of extensive “whatever it takes” policy support as seen during the Covid-19 crisis.</a:t>
          </a:r>
          <a:endParaRPr lang="en-US" sz="1500" kern="1200" dirty="0"/>
        </a:p>
      </dsp:txBody>
      <dsp:txXfrm>
        <a:off x="3498475" y="567298"/>
        <a:ext cx="3056756" cy="5002762"/>
      </dsp:txXfrm>
    </dsp:sp>
    <dsp:sp modelId="{B1BDC214-AA51-48DF-A9E0-2FAC8DBB61E5}">
      <dsp:nvSpPr>
        <dsp:cNvPr id="0" name=""/>
        <dsp:cNvSpPr/>
      </dsp:nvSpPr>
      <dsp:spPr>
        <a:xfrm>
          <a:off x="6972540" y="36460"/>
          <a:ext cx="3056756" cy="53083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Non-payment risk is back.</a:t>
          </a:r>
          <a:endParaRPr lang="en-US" sz="1500" kern="1200" dirty="0"/>
        </a:p>
      </dsp:txBody>
      <dsp:txXfrm>
        <a:off x="6972540" y="36460"/>
        <a:ext cx="3056756" cy="530837"/>
      </dsp:txXfrm>
    </dsp:sp>
    <dsp:sp modelId="{12D5B2DF-ACD3-4D5C-88EA-F59BF4AFD083}">
      <dsp:nvSpPr>
        <dsp:cNvPr id="0" name=""/>
        <dsp:cNvSpPr/>
      </dsp:nvSpPr>
      <dsp:spPr>
        <a:xfrm>
          <a:off x="6972540" y="567298"/>
          <a:ext cx="3056756" cy="500276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t>More than 40% of exporters expect payment terms to increase following the war and more than half expect a rise in non-payment risk in the next six to 12 months, compared to less than one third before the war.</a:t>
          </a:r>
          <a:endParaRPr lang="en-US" sz="1500" kern="1200" dirty="0"/>
        </a:p>
        <a:p>
          <a:pPr marL="114300" lvl="1" indent="-114300" algn="just" defTabSz="666750">
            <a:lnSpc>
              <a:spcPct val="90000"/>
            </a:lnSpc>
            <a:spcBef>
              <a:spcPct val="0"/>
            </a:spcBef>
            <a:spcAft>
              <a:spcPct val="15000"/>
            </a:spcAft>
            <a:buChar char="••"/>
          </a:pPr>
          <a:endParaRPr lang="en-US" sz="1500" kern="1200" dirty="0"/>
        </a:p>
        <a:p>
          <a:pPr marL="114300" lvl="1" indent="-114300" algn="just" defTabSz="666750">
            <a:lnSpc>
              <a:spcPct val="90000"/>
            </a:lnSpc>
            <a:spcBef>
              <a:spcPct val="0"/>
            </a:spcBef>
            <a:spcAft>
              <a:spcPct val="15000"/>
            </a:spcAft>
            <a:buChar char="••"/>
          </a:pPr>
          <a:r>
            <a:rPr lang="en-US" sz="1500" kern="1200" dirty="0" smtClean="0"/>
            <a:t>This confirms the normalization in business insolvencies that had already begun before the war, albeit still at a moderate pace. For the main European export markets, we expect insolvencies to rise by more than +10% in 2022.</a:t>
          </a:r>
          <a:endParaRPr lang="en-US" sz="1500" kern="1200" dirty="0"/>
        </a:p>
      </dsp:txBody>
      <dsp:txXfrm>
        <a:off x="6972540" y="567298"/>
        <a:ext cx="3056756" cy="50027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8C3D90-D258-41E1-BFE3-29A340648A7E}" type="datetimeFigureOut">
              <a:rPr lang="de-DE" smtClean="0"/>
              <a:t>11.04.2022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3E0F7A-EA63-40E1-97FB-D173EE3BA0CC}" type="slidenum">
              <a:rPr lang="de-DE" smtClean="0"/>
              <a:t>‹#›</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F3E0F7A-EA63-40E1-97FB-D173EE3BA0CC}" type="slidenum">
              <a:rPr lang="de-DE" smtClean="0"/>
              <a:t>3</a:t>
            </a:fld>
            <a:endParaRPr lang="de-DE"/>
          </a:p>
        </p:txBody>
      </p:sp>
    </p:spTree>
    <p:extLst>
      <p:ext uri="{BB962C8B-B14F-4D97-AF65-F5344CB8AC3E}">
        <p14:creationId xmlns:p14="http://schemas.microsoft.com/office/powerpoint/2010/main" val="291107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13</a:t>
            </a:fld>
            <a:endParaRPr lang="de-DE"/>
          </a:p>
        </p:txBody>
      </p:sp>
    </p:spTree>
    <p:extLst>
      <p:ext uri="{BB962C8B-B14F-4D97-AF65-F5344CB8AC3E}">
        <p14:creationId xmlns:p14="http://schemas.microsoft.com/office/powerpoint/2010/main" val="44240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F3E0F7A-EA63-40E1-97FB-D173EE3BA0CC}" type="slidenum">
              <a:rPr lang="de-DE" smtClean="0"/>
              <a:t>14</a:t>
            </a:fld>
            <a:endParaRPr lang="de-DE"/>
          </a:p>
        </p:txBody>
      </p:sp>
    </p:spTree>
    <p:extLst>
      <p:ext uri="{BB962C8B-B14F-4D97-AF65-F5344CB8AC3E}">
        <p14:creationId xmlns:p14="http://schemas.microsoft.com/office/powerpoint/2010/main" val="203114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defTabSz="914400">
              <a:buFont typeface="+mj-lt"/>
              <a:buNone/>
            </a:pPr>
            <a:r>
              <a:rPr lang="en-US" sz="1200" dirty="0" smtClean="0">
                <a:solidFill>
                  <a:schemeClr val="bg1"/>
                </a:solidFill>
              </a:rPr>
              <a:t>51% of UK corporates plan to increase selling prices further to cope with intensifying or total trade embargoes against 41% on average. 47% of them count on finding new energy suppliers with highest share in Italy (56%). </a:t>
            </a:r>
          </a:p>
          <a:p>
            <a:pPr algn="just" defTabSz="914400">
              <a:buFont typeface="+mj-lt"/>
              <a:buNone/>
            </a:pPr>
            <a:r>
              <a:rPr lang="en-US" sz="1200" dirty="0" smtClean="0">
                <a:solidFill>
                  <a:schemeClr val="bg1"/>
                </a:solidFill>
              </a:rPr>
              <a:t>37% of them would focus on export markets outside Europe, mainly in France and 36% of them could adjust production, mainly in Germany. Increase payment terms to suppliers comes next with 31% of them, mainly in Germany and France</a:t>
            </a:r>
          </a:p>
          <a:p>
            <a:endParaRPr lang="fr-FR" dirty="0"/>
          </a:p>
        </p:txBody>
      </p:sp>
      <p:sp>
        <p:nvSpPr>
          <p:cNvPr id="4" name="Espace réservé du numéro de diapositive 3"/>
          <p:cNvSpPr>
            <a:spLocks noGrp="1"/>
          </p:cNvSpPr>
          <p:nvPr>
            <p:ph type="sldNum" sz="quarter" idx="10"/>
          </p:nvPr>
        </p:nvSpPr>
        <p:spPr/>
        <p:txBody>
          <a:bodyPr/>
          <a:lstStyle/>
          <a:p>
            <a:fld id="{BF3E0F7A-EA63-40E1-97FB-D173EE3BA0CC}" type="slidenum">
              <a:rPr lang="de-DE" smtClean="0"/>
              <a:t>15</a:t>
            </a:fld>
            <a:endParaRPr lang="de-DE"/>
          </a:p>
        </p:txBody>
      </p:sp>
    </p:spTree>
    <p:extLst>
      <p:ext uri="{BB962C8B-B14F-4D97-AF65-F5344CB8AC3E}">
        <p14:creationId xmlns:p14="http://schemas.microsoft.com/office/powerpoint/2010/main" val="137022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3E0F7A-EA63-40E1-97FB-D173EE3BA0CC}" type="slidenum">
              <a:rPr lang="de-DE" smtClean="0"/>
              <a:t>17</a:t>
            </a:fld>
            <a:endParaRPr lang="de-DE"/>
          </a:p>
        </p:txBody>
      </p:sp>
    </p:spTree>
    <p:extLst>
      <p:ext uri="{BB962C8B-B14F-4D97-AF65-F5344CB8AC3E}">
        <p14:creationId xmlns:p14="http://schemas.microsoft.com/office/powerpoint/2010/main" val="46314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19</a:t>
            </a:fld>
            <a:endParaRPr lang="de-DE"/>
          </a:p>
        </p:txBody>
      </p:sp>
    </p:spTree>
    <p:extLst>
      <p:ext uri="{BB962C8B-B14F-4D97-AF65-F5344CB8AC3E}">
        <p14:creationId xmlns:p14="http://schemas.microsoft.com/office/powerpoint/2010/main" val="551990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20</a:t>
            </a:fld>
            <a:endParaRPr lang="de-DE"/>
          </a:p>
        </p:txBody>
      </p:sp>
    </p:spTree>
    <p:extLst>
      <p:ext uri="{BB962C8B-B14F-4D97-AF65-F5344CB8AC3E}">
        <p14:creationId xmlns:p14="http://schemas.microsoft.com/office/powerpoint/2010/main" val="205546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21</a:t>
            </a:fld>
            <a:endParaRPr lang="de-DE"/>
          </a:p>
        </p:txBody>
      </p:sp>
    </p:spTree>
    <p:extLst>
      <p:ext uri="{BB962C8B-B14F-4D97-AF65-F5344CB8AC3E}">
        <p14:creationId xmlns:p14="http://schemas.microsoft.com/office/powerpoint/2010/main" val="97983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22</a:t>
            </a:fld>
            <a:endParaRPr lang="de-DE"/>
          </a:p>
        </p:txBody>
      </p:sp>
    </p:spTree>
    <p:extLst>
      <p:ext uri="{BB962C8B-B14F-4D97-AF65-F5344CB8AC3E}">
        <p14:creationId xmlns:p14="http://schemas.microsoft.com/office/powerpoint/2010/main" val="327970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F3E0F7A-EA63-40E1-97FB-D173EE3BA0CC}" type="slidenum">
              <a:rPr lang="de-DE" smtClean="0"/>
              <a:t>23</a:t>
            </a:fld>
            <a:endParaRPr lang="de-DE"/>
          </a:p>
        </p:txBody>
      </p:sp>
    </p:spTree>
    <p:extLst>
      <p:ext uri="{BB962C8B-B14F-4D97-AF65-F5344CB8AC3E}">
        <p14:creationId xmlns:p14="http://schemas.microsoft.com/office/powerpoint/2010/main" val="118036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4</a:t>
            </a:fld>
            <a:endParaRPr lang="de-DE"/>
          </a:p>
        </p:txBody>
      </p:sp>
    </p:spTree>
    <p:extLst>
      <p:ext uri="{BB962C8B-B14F-4D97-AF65-F5344CB8AC3E}">
        <p14:creationId xmlns:p14="http://schemas.microsoft.com/office/powerpoint/2010/main" val="173590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3E0F7A-EA63-40E1-97FB-D173EE3BA0CC}" type="slidenum">
              <a:rPr lang="de-DE" smtClean="0"/>
              <a:t>5</a:t>
            </a:fld>
            <a:endParaRPr lang="de-DE"/>
          </a:p>
        </p:txBody>
      </p:sp>
    </p:spTree>
    <p:extLst>
      <p:ext uri="{BB962C8B-B14F-4D97-AF65-F5344CB8AC3E}">
        <p14:creationId xmlns:p14="http://schemas.microsoft.com/office/powerpoint/2010/main" val="95114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3E0F7A-EA63-40E1-97FB-D173EE3BA0CC}" type="slidenum">
              <a:rPr lang="de-DE" smtClean="0"/>
              <a:t>6</a:t>
            </a:fld>
            <a:endParaRPr lang="de-DE"/>
          </a:p>
        </p:txBody>
      </p:sp>
    </p:spTree>
    <p:extLst>
      <p:ext uri="{BB962C8B-B14F-4D97-AF65-F5344CB8AC3E}">
        <p14:creationId xmlns:p14="http://schemas.microsoft.com/office/powerpoint/2010/main" val="54077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8</a:t>
            </a:fld>
            <a:endParaRPr lang="de-DE"/>
          </a:p>
        </p:txBody>
      </p:sp>
    </p:spTree>
    <p:extLst>
      <p:ext uri="{BB962C8B-B14F-4D97-AF65-F5344CB8AC3E}">
        <p14:creationId xmlns:p14="http://schemas.microsoft.com/office/powerpoint/2010/main" val="373531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compared with a monthly average of 3.7% in H2 2021</a:t>
            </a: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9</a:t>
            </a:fld>
            <a:endParaRPr lang="de-DE"/>
          </a:p>
        </p:txBody>
      </p:sp>
    </p:spTree>
    <p:extLst>
      <p:ext uri="{BB962C8B-B14F-4D97-AF65-F5344CB8AC3E}">
        <p14:creationId xmlns:p14="http://schemas.microsoft.com/office/powerpoint/2010/main" val="114331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10</a:t>
            </a:fld>
            <a:endParaRPr lang="de-DE"/>
          </a:p>
        </p:txBody>
      </p:sp>
    </p:spTree>
    <p:extLst>
      <p:ext uri="{BB962C8B-B14F-4D97-AF65-F5344CB8AC3E}">
        <p14:creationId xmlns:p14="http://schemas.microsoft.com/office/powerpoint/2010/main" val="12024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11</a:t>
            </a:fld>
            <a:endParaRPr lang="de-DE"/>
          </a:p>
        </p:txBody>
      </p:sp>
    </p:spTree>
    <p:extLst>
      <p:ext uri="{BB962C8B-B14F-4D97-AF65-F5344CB8AC3E}">
        <p14:creationId xmlns:p14="http://schemas.microsoft.com/office/powerpoint/2010/main" val="71338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F3E0F7A-EA63-40E1-97FB-D173EE3BA0CC}" type="slidenum">
              <a:rPr lang="de-DE" smtClean="0"/>
              <a:t>12</a:t>
            </a:fld>
            <a:endParaRPr lang="de-DE"/>
          </a:p>
        </p:txBody>
      </p:sp>
    </p:spTree>
    <p:extLst>
      <p:ext uri="{BB962C8B-B14F-4D97-AF65-F5344CB8AC3E}">
        <p14:creationId xmlns:p14="http://schemas.microsoft.com/office/powerpoint/2010/main" val="30031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20" Type="http://schemas.openxmlformats.org/officeDocument/2006/relationships/image" Target="../media/image20.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spTree>
    <p:extLst>
      <p:ext uri="{BB962C8B-B14F-4D97-AF65-F5344CB8AC3E}">
        <p14:creationId xmlns:p14="http://schemas.microsoft.com/office/powerpoint/2010/main" val="155821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5" name="Grafik 4">
            <a:extLst>
              <a:ext uri="{FF2B5EF4-FFF2-40B4-BE49-F238E27FC236}">
                <a16:creationId xmlns:a16="http://schemas.microsoft.com/office/drawing/2014/main" id="{5A3795C5-4CD6-4FB0-947E-2352201729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7" name="Grafik 6">
            <a:extLst>
              <a:ext uri="{FF2B5EF4-FFF2-40B4-BE49-F238E27FC236}">
                <a16:creationId xmlns:a16="http://schemas.microsoft.com/office/drawing/2014/main" id="{8ED41466-DBEC-42EF-BA33-38FB35FBA9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2022</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8" name="Grafik 8">
            <a:extLst>
              <a:ext uri="{FF2B5EF4-FFF2-40B4-BE49-F238E27FC236}">
                <a16:creationId xmlns:a16="http://schemas.microsoft.com/office/drawing/2014/main" id="{E0A93D50-1C08-4F0A-993E-3BEDC07E1A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9616148" y="186115"/>
            <a:ext cx="1672203" cy="288067"/>
          </a:xfrm>
          <a:prstGeom prst="rect">
            <a:avLst/>
          </a:prstGeom>
        </p:spPr>
      </p:pic>
    </p:spTree>
    <p:extLst>
      <p:ext uri="{BB962C8B-B14F-4D97-AF65-F5344CB8AC3E}">
        <p14:creationId xmlns:p14="http://schemas.microsoft.com/office/powerpoint/2010/main" val="376108293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2022</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33324493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err="1"/>
              <a:t>Topline</a:t>
            </a:r>
            <a:r>
              <a:rPr lang="de-DE"/>
              <a:t> </a:t>
            </a:r>
            <a:r>
              <a:rPr lang="de-DE" err="1"/>
              <a:t>goes</a:t>
            </a:r>
            <a:r>
              <a:rPr lang="de-DE"/>
              <a:t> </a:t>
            </a:r>
            <a:r>
              <a:rPr lang="de-DE" err="1"/>
              <a:t>here</a:t>
            </a:r>
            <a:endParaRPr lang="de-DE"/>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a:t>
            </a:fld>
            <a:endParaRPr lang="de-DE"/>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92" r:id="rId3"/>
    <p:sldLayoutId id="2147483691" r:id="rId4"/>
    <p:sldLayoutId id="2147483654" r:id="rId5"/>
    <p:sldLayoutId id="2147483655" r:id="rId6"/>
    <p:sldLayoutId id="2147483684" r:id="rId7"/>
    <p:sldLayoutId id="2147483686" r:id="rId8"/>
    <p:sldLayoutId id="2147483687" r:id="rId9"/>
    <p:sldLayoutId id="2147483688" r:id="rId10"/>
    <p:sldLayoutId id="2147483661" r:id="rId11"/>
    <p:sldLayoutId id="2147483689" r:id="rId12"/>
    <p:sldLayoutId id="2147483690" r:id="rId13"/>
    <p:sldLayoutId id="2147483665" r:id="rId14"/>
    <p:sldLayoutId id="2147483663" r:id="rId15"/>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a:t>
            </a:fld>
            <a:endParaRPr lang="de-DE"/>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20415" r="20415"/>
          <a:stretch>
            <a:fillRect/>
          </a:stretch>
        </p:blipFill>
        <p:spPr/>
      </p:pic>
      <p:sp>
        <p:nvSpPr>
          <p:cNvPr id="3" name="Title 2"/>
          <p:cNvSpPr>
            <a:spLocks noGrp="1"/>
          </p:cNvSpPr>
          <p:nvPr>
            <p:ph type="ctrTitle"/>
          </p:nvPr>
        </p:nvSpPr>
        <p:spPr/>
        <p:txBody>
          <a:bodyPr/>
          <a:lstStyle/>
          <a:p>
            <a:r>
              <a:rPr lang="en-US" sz="6000" b="1" dirty="0" smtClean="0"/>
              <a:t>Allianz Trade Global Survey</a:t>
            </a:r>
            <a:r>
              <a:rPr lang="en-US" sz="6000" dirty="0" smtClean="0"/>
              <a:t> </a:t>
            </a:r>
            <a:r>
              <a:rPr lang="fr-FR" sz="6000" dirty="0"/>
              <a:t/>
            </a:r>
            <a:br>
              <a:rPr lang="fr-FR" sz="6000" dirty="0"/>
            </a:br>
            <a:endParaRPr lang="en-US" sz="4800" i="1" dirty="0"/>
          </a:p>
        </p:txBody>
      </p:sp>
      <p:sp>
        <p:nvSpPr>
          <p:cNvPr id="4" name="Subtitle 3"/>
          <p:cNvSpPr>
            <a:spLocks noGrp="1"/>
          </p:cNvSpPr>
          <p:nvPr>
            <p:ph type="subTitle" idx="1"/>
          </p:nvPr>
        </p:nvSpPr>
        <p:spPr>
          <a:xfrm>
            <a:off x="468313" y="4648450"/>
            <a:ext cx="5075237" cy="787150"/>
          </a:xfrm>
        </p:spPr>
        <p:txBody>
          <a:bodyPr/>
          <a:lstStyle/>
          <a:p>
            <a:r>
              <a:rPr lang="en-US" dirty="0" smtClean="0"/>
              <a:t>Ana Boata, Head of Economic Research</a:t>
            </a:r>
          </a:p>
          <a:p>
            <a:r>
              <a:rPr lang="en-US" dirty="0" smtClean="0"/>
              <a:t>Ano Kuhanathan, Head of Corporate Research</a:t>
            </a:r>
          </a:p>
          <a:p>
            <a:r>
              <a:rPr lang="en-US" dirty="0" smtClean="0"/>
              <a:t>Françoise </a:t>
            </a:r>
            <a:r>
              <a:rPr lang="en-US" dirty="0"/>
              <a:t>H</a:t>
            </a:r>
            <a:r>
              <a:rPr lang="en-US" dirty="0" smtClean="0"/>
              <a:t>uang, Senior Economist for APAC &amp; Trade</a:t>
            </a:r>
            <a:endParaRPr lang="en-US" dirty="0"/>
          </a:p>
        </p:txBody>
      </p:sp>
      <p:sp>
        <p:nvSpPr>
          <p:cNvPr id="5" name="Text Placeholder 4"/>
          <p:cNvSpPr>
            <a:spLocks noGrp="1"/>
          </p:cNvSpPr>
          <p:nvPr>
            <p:ph type="body" sz="quarter" idx="11"/>
          </p:nvPr>
        </p:nvSpPr>
        <p:spPr/>
        <p:txBody>
          <a:bodyPr/>
          <a:lstStyle/>
          <a:p>
            <a:r>
              <a:rPr lang="en-US" dirty="0" smtClean="0"/>
              <a:t>Paris</a:t>
            </a:r>
            <a:endParaRPr lang="en-US" dirty="0"/>
          </a:p>
        </p:txBody>
      </p:sp>
      <p:sp>
        <p:nvSpPr>
          <p:cNvPr id="6" name="Text Placeholder 5"/>
          <p:cNvSpPr>
            <a:spLocks noGrp="1"/>
          </p:cNvSpPr>
          <p:nvPr>
            <p:ph type="body" sz="quarter" idx="12"/>
          </p:nvPr>
        </p:nvSpPr>
        <p:spPr/>
        <p:txBody>
          <a:bodyPr/>
          <a:lstStyle/>
          <a:p>
            <a:r>
              <a:rPr lang="en-US" dirty="0" smtClean="0"/>
              <a:t>April 12</a:t>
            </a:r>
            <a:r>
              <a:rPr lang="en-US" baseline="30000" dirty="0" smtClean="0"/>
              <a:t>th</a:t>
            </a:r>
            <a:r>
              <a:rPr lang="en-US" dirty="0" smtClean="0"/>
              <a:t>, 2022</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3568" y="340675"/>
            <a:ext cx="722377" cy="426721"/>
          </a:xfrm>
          <a:prstGeom prst="rect">
            <a:avLst/>
          </a:prstGeom>
        </p:spPr>
      </p:pic>
      <p:sp>
        <p:nvSpPr>
          <p:cNvPr id="8" name="Textplatzhalter 12">
            <a:extLst>
              <a:ext uri="{FF2B5EF4-FFF2-40B4-BE49-F238E27FC236}">
                <a16:creationId xmlns:a16="http://schemas.microsoft.com/office/drawing/2014/main" id="{417E486F-60EE-4740-A002-6BDDF5AB5E19}"/>
              </a:ext>
            </a:extLst>
          </p:cNvPr>
          <p:cNvSpPr txBox="1">
            <a:spLocks/>
          </p:cNvSpPr>
          <p:nvPr/>
        </p:nvSpPr>
        <p:spPr>
          <a:xfrm>
            <a:off x="5651500" y="6127374"/>
            <a:ext cx="5868988" cy="352801"/>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smtClean="0">
                <a:solidFill>
                  <a:schemeClr val="tx1"/>
                </a:solidFill>
                <a:latin typeface="Arial" panose="020B0604020202020204" pitchFamily="34" charset="0"/>
                <a:cs typeface="Arial" panose="020B0604020202020204" pitchFamily="34" charset="0"/>
              </a:rPr>
              <a:t>Allianz Trade is the trademark used to designate a range of services provided by Euler Hermes.</a:t>
            </a:r>
            <a:endParaRPr lang="en-US"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58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236" y="619084"/>
            <a:ext cx="10976749" cy="578620"/>
          </a:xfrm>
        </p:spPr>
        <p:txBody>
          <a:bodyPr wrap="square">
            <a:spAutoFit/>
          </a:bodyPr>
          <a:lstStyle/>
          <a:p>
            <a:r>
              <a:rPr lang="en-US" dirty="0" smtClean="0">
                <a:solidFill>
                  <a:schemeClr val="accent4"/>
                </a:solidFill>
              </a:rPr>
              <a:t>Top #3 risk: </a:t>
            </a:r>
            <a:r>
              <a:rPr lang="en-US" dirty="0" smtClean="0"/>
              <a:t>Transportation bottlenecks</a:t>
            </a:r>
            <a:endParaRPr lang="en-US" dirty="0">
              <a:solidFill>
                <a:schemeClr val="accent4"/>
              </a:solidFill>
            </a:endParaRP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dirty="0"/>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10</a:t>
            </a:fld>
            <a:endParaRPr lang="de-DE"/>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7999" y="33239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pic>
        <p:nvPicPr>
          <p:cNvPr id="13" name="Image 6"/>
          <p:cNvPicPr>
            <a:picLocks noChangeAspect="1"/>
          </p:cNvPicPr>
          <p:nvPr/>
        </p:nvPicPr>
        <p:blipFill>
          <a:blip r:embed="rId3"/>
          <a:stretch>
            <a:fillRect/>
          </a:stretch>
        </p:blipFill>
        <p:spPr>
          <a:xfrm>
            <a:off x="6278172" y="1940922"/>
            <a:ext cx="4471829" cy="2952000"/>
          </a:xfrm>
          <a:prstGeom prst="rect">
            <a:avLst/>
          </a:prstGeom>
        </p:spPr>
      </p:pic>
      <p:sp>
        <p:nvSpPr>
          <p:cNvPr id="15" name="Inhaltsplatzhalter 7">
            <a:extLst>
              <a:ext uri="{FF2B5EF4-FFF2-40B4-BE49-F238E27FC236}">
                <a16:creationId xmlns:a16="http://schemas.microsoft.com/office/drawing/2014/main" id="{55992191-3C92-4ACC-B581-EF3C658D7FB8}"/>
              </a:ext>
            </a:extLst>
          </p:cNvPr>
          <p:cNvSpPr txBox="1">
            <a:spLocks/>
          </p:cNvSpPr>
          <p:nvPr/>
        </p:nvSpPr>
        <p:spPr>
          <a:xfrm>
            <a:off x="5976087" y="1298620"/>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a:solidFill>
                  <a:srgbClr val="003781"/>
                </a:solidFill>
                <a:latin typeface="Allianz Neo SemiBold" panose="020B0704020203020204" pitchFamily="34" charset="0"/>
              </a:rPr>
              <a:t>Oil prices (USD/</a:t>
            </a:r>
            <a:r>
              <a:rPr lang="en-US" altLang="zh-CN" sz="1700" dirty="0" err="1">
                <a:solidFill>
                  <a:srgbClr val="003781"/>
                </a:solidFill>
                <a:latin typeface="Allianz Neo SemiBold" panose="020B0704020203020204" pitchFamily="34" charset="0"/>
              </a:rPr>
              <a:t>bbl</a:t>
            </a:r>
            <a:r>
              <a:rPr lang="en-US" altLang="zh-CN" sz="1700" dirty="0">
                <a:solidFill>
                  <a:srgbClr val="003781"/>
                </a:solidFill>
                <a:latin typeface="Allianz Neo SemiBold" panose="020B0704020203020204" pitchFamily="34" charset="0"/>
              </a:rPr>
              <a:t>) and container freight prices (USD/FEU)</a:t>
            </a:r>
          </a:p>
        </p:txBody>
      </p:sp>
      <p:sp>
        <p:nvSpPr>
          <p:cNvPr id="17" name="Inhaltsplatzhalter 7">
            <a:extLst>
              <a:ext uri="{FF2B5EF4-FFF2-40B4-BE49-F238E27FC236}">
                <a16:creationId xmlns:a16="http://schemas.microsoft.com/office/drawing/2014/main" id="{79007D3E-B873-4A37-A1AD-B3BFAF74B826}"/>
              </a:ext>
            </a:extLst>
          </p:cNvPr>
          <p:cNvSpPr txBox="1">
            <a:spLocks/>
          </p:cNvSpPr>
          <p:nvPr/>
        </p:nvSpPr>
        <p:spPr>
          <a:xfrm>
            <a:off x="6445251" y="5012004"/>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t>
            </a:r>
            <a:r>
              <a:rPr lang="en-US" sz="1100" dirty="0" smtClean="0"/>
              <a:t>Bloomberg, </a:t>
            </a:r>
            <a:r>
              <a:rPr lang="en-US" sz="1100" dirty="0" err="1" smtClean="0"/>
              <a:t>Refinitiv</a:t>
            </a:r>
            <a:r>
              <a:rPr lang="en-US" sz="1100" dirty="0" smtClean="0"/>
              <a:t>, Allianz </a:t>
            </a:r>
            <a:r>
              <a:rPr lang="en-US" sz="1100" dirty="0"/>
              <a:t>Research</a:t>
            </a:r>
          </a:p>
        </p:txBody>
      </p:sp>
      <p:graphicFrame>
        <p:nvGraphicFramePr>
          <p:cNvPr id="18" name="Chart 18"/>
          <p:cNvGraphicFramePr>
            <a:graphicFrameLocks/>
          </p:cNvGraphicFramePr>
          <p:nvPr>
            <p:extLst>
              <p:ext uri="{D42A27DB-BD31-4B8C-83A1-F6EECF244321}">
                <p14:modId xmlns:p14="http://schemas.microsoft.com/office/powerpoint/2010/main" val="78215729"/>
              </p:ext>
            </p:extLst>
          </p:nvPr>
        </p:nvGraphicFramePr>
        <p:xfrm>
          <a:off x="458720" y="1622616"/>
          <a:ext cx="5076000" cy="3348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3">
            <a:extLst>
              <a:ext uri="{FF2B5EF4-FFF2-40B4-BE49-F238E27FC236}">
                <a16:creationId xmlns:a16="http://schemas.microsoft.com/office/drawing/2014/main" id="{F7983E87-F122-4ED6-A5D6-41E78AB29230}"/>
              </a:ext>
            </a:extLst>
          </p:cNvPr>
          <p:cNvSpPr txBox="1"/>
          <p:nvPr/>
        </p:nvSpPr>
        <p:spPr>
          <a:xfrm>
            <a:off x="467236" y="5294620"/>
            <a:ext cx="5076000" cy="861774"/>
          </a:xfrm>
          <a:prstGeom prst="rect">
            <a:avLst/>
          </a:prstGeom>
        </p:spPr>
        <p:txBody>
          <a:bodyPr vert="horz" lIns="0" tIns="0" rIns="0" bIns="0" rtlCol="0" anchor="t" anchorCtr="0">
            <a:spAutoFit/>
          </a:bodyPr>
          <a:lstStyle>
            <a:lvl1pPr indent="0" defTabSz="914400">
              <a:lnSpc>
                <a:spcPct val="100000"/>
              </a:lnSpc>
              <a:spcBef>
                <a:spcPts val="0"/>
              </a:spcBef>
              <a:buFont typeface="+mj-lt"/>
              <a:buNone/>
              <a:defRPr sz="1800">
                <a:solidFill>
                  <a:schemeClr val="bg1"/>
                </a:solidFill>
              </a:defRPr>
            </a:lvl1pPr>
            <a:lvl2pPr marL="0" lvl="1" indent="0" algn="just" defTabSz="914400">
              <a:lnSpc>
                <a:spcPct val="100000"/>
              </a:lnSpc>
              <a:spcBef>
                <a:spcPts val="0"/>
              </a:spcBef>
              <a:buFont typeface="Arial" panose="020B0604020202020204" pitchFamily="34" charset="0"/>
              <a:buNone/>
              <a:defRPr sz="1600">
                <a:solidFill>
                  <a:srgbClr val="003781"/>
                </a:solidFill>
                <a:effectLst/>
                <a:ea typeface="Allianz Neo" panose="020B0504020203020204" pitchFamily="34" charset="0"/>
                <a:cs typeface="Times New Roman" panose="02020603050405020304" pitchFamily="18" charset="0"/>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just"/>
            <a:r>
              <a:rPr lang="en-US" sz="1400" dirty="0"/>
              <a:t>The invasion of Ukraine is leading to bottlenecks in supply-chains at the (European) regional level, while Covid-19 outbreaks in China could have broader global repercussions. Suppliers’ delivery times should remain relatively elevated for longer, but below the 2021 peaks. </a:t>
            </a:r>
          </a:p>
        </p:txBody>
      </p:sp>
      <p:sp>
        <p:nvSpPr>
          <p:cNvPr id="20" name="Inhaltsplatzhalter 7">
            <a:extLst>
              <a:ext uri="{FF2B5EF4-FFF2-40B4-BE49-F238E27FC236}">
                <a16:creationId xmlns:a16="http://schemas.microsoft.com/office/drawing/2014/main" id="{55992191-3C92-4ACC-B581-EF3C658D7FB8}"/>
              </a:ext>
            </a:extLst>
          </p:cNvPr>
          <p:cNvSpPr txBox="1">
            <a:spLocks/>
          </p:cNvSpPr>
          <p:nvPr/>
        </p:nvSpPr>
        <p:spPr>
          <a:xfrm>
            <a:off x="467237" y="1298620"/>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a:solidFill>
                  <a:srgbClr val="003781"/>
                </a:solidFill>
                <a:latin typeface="Allianz Neo SemiBold" panose="020B0704020203020204" pitchFamily="34" charset="0"/>
              </a:rPr>
              <a:t>China port congestion and global delivery times</a:t>
            </a:r>
          </a:p>
        </p:txBody>
      </p:sp>
      <p:sp>
        <p:nvSpPr>
          <p:cNvPr id="23" name="Inhaltsplatzhalter 7">
            <a:extLst>
              <a:ext uri="{FF2B5EF4-FFF2-40B4-BE49-F238E27FC236}">
                <a16:creationId xmlns:a16="http://schemas.microsoft.com/office/drawing/2014/main" id="{79007D3E-B873-4A37-A1AD-B3BFAF74B826}"/>
              </a:ext>
            </a:extLst>
          </p:cNvPr>
          <p:cNvSpPr txBox="1">
            <a:spLocks/>
          </p:cNvSpPr>
          <p:nvPr/>
        </p:nvSpPr>
        <p:spPr>
          <a:xfrm>
            <a:off x="555372" y="5012004"/>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UNCTAD AIS database, IHS </a:t>
            </a:r>
            <a:r>
              <a:rPr lang="en-US" sz="1100" dirty="0" err="1"/>
              <a:t>Markit</a:t>
            </a:r>
            <a:r>
              <a:rPr lang="en-US" sz="1100" dirty="0"/>
              <a:t>, Allianz Research</a:t>
            </a:r>
          </a:p>
        </p:txBody>
      </p:sp>
      <p:sp>
        <p:nvSpPr>
          <p:cNvPr id="26"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6278172" y="5310257"/>
            <a:ext cx="4631484" cy="861774"/>
          </a:xfrm>
        </p:spPr>
        <p:txBody>
          <a:bodyPr vert="horz" wrap="square" lIns="0" tIns="0" rIns="0" bIns="0" rtlCol="0" anchor="t" anchorCtr="0">
            <a:spAutoFit/>
          </a:bodyPr>
          <a:lstStyle/>
          <a:p>
            <a:pPr algn="just"/>
            <a:r>
              <a:rPr lang="en-US" sz="1400" dirty="0" smtClean="0"/>
              <a:t>Brent </a:t>
            </a:r>
            <a:r>
              <a:rPr lang="en-US" sz="1400" dirty="0"/>
              <a:t>and container freight prices have exhibited a 90% correlation since 2020, suggesting a record-high peak of USD14,000/FEU for freight rates in Q2 (+40% from previous peak).  </a:t>
            </a:r>
          </a:p>
        </p:txBody>
      </p:sp>
    </p:spTree>
    <p:extLst>
      <p:ext uri="{BB962C8B-B14F-4D97-AF65-F5344CB8AC3E}">
        <p14:creationId xmlns:p14="http://schemas.microsoft.com/office/powerpoint/2010/main" val="1120528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309581" y="720000"/>
            <a:ext cx="10976749" cy="578620"/>
          </a:xfrm>
        </p:spPr>
        <p:txBody>
          <a:bodyPr wrap="square">
            <a:spAutoFit/>
          </a:bodyPr>
          <a:lstStyle/>
          <a:p>
            <a:r>
              <a:rPr lang="en-US" dirty="0" smtClean="0">
                <a:solidFill>
                  <a:schemeClr val="accent4"/>
                </a:solidFill>
              </a:rPr>
              <a:t>Top #4 risk: </a:t>
            </a:r>
            <a:r>
              <a:rPr lang="en-US" dirty="0" smtClean="0"/>
              <a:t>Shortages or high input costs</a:t>
            </a:r>
            <a:endParaRPr lang="en-US" dirty="0">
              <a:solidFill>
                <a:schemeClr val="accent4"/>
              </a:solidFill>
            </a:endParaRP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dirty="0"/>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11</a:t>
            </a:fld>
            <a:endParaRPr lang="de-DE"/>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309581" y="346815"/>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pic>
        <p:nvPicPr>
          <p:cNvPr id="3" name="Image 2"/>
          <p:cNvPicPr>
            <a:picLocks noChangeAspect="1"/>
          </p:cNvPicPr>
          <p:nvPr/>
        </p:nvPicPr>
        <p:blipFill>
          <a:blip r:embed="rId3"/>
          <a:stretch>
            <a:fillRect/>
          </a:stretch>
        </p:blipFill>
        <p:spPr>
          <a:xfrm>
            <a:off x="6242795" y="1880660"/>
            <a:ext cx="4410456" cy="2916936"/>
          </a:xfrm>
          <a:prstGeom prst="rect">
            <a:avLst/>
          </a:prstGeom>
        </p:spPr>
      </p:pic>
      <p:pic>
        <p:nvPicPr>
          <p:cNvPr id="4" name="Image 3"/>
          <p:cNvPicPr>
            <a:picLocks noChangeAspect="1"/>
          </p:cNvPicPr>
          <p:nvPr/>
        </p:nvPicPr>
        <p:blipFill>
          <a:blip r:embed="rId4"/>
          <a:stretch>
            <a:fillRect/>
          </a:stretch>
        </p:blipFill>
        <p:spPr>
          <a:xfrm>
            <a:off x="560437" y="2103492"/>
            <a:ext cx="4573524" cy="2744724"/>
          </a:xfrm>
          <a:prstGeom prst="rect">
            <a:avLst/>
          </a:prstGeom>
        </p:spPr>
      </p:pic>
      <p:sp>
        <p:nvSpPr>
          <p:cNvPr id="12" name="Inhaltsplatzhalter 7">
            <a:extLst>
              <a:ext uri="{FF2B5EF4-FFF2-40B4-BE49-F238E27FC236}">
                <a16:creationId xmlns:a16="http://schemas.microsoft.com/office/drawing/2014/main" id="{9E339DC6-1A16-4B93-80E0-96141AFDEEFC}"/>
              </a:ext>
            </a:extLst>
          </p:cNvPr>
          <p:cNvSpPr txBox="1">
            <a:spLocks/>
          </p:cNvSpPr>
          <p:nvPr/>
        </p:nvSpPr>
        <p:spPr>
          <a:xfrm>
            <a:off x="412915" y="1546881"/>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Share of corporates considering shortage or costs of inputs to become more of a challenge in 2022</a:t>
            </a:r>
            <a:endParaRPr lang="en-US" sz="1700" dirty="0">
              <a:solidFill>
                <a:srgbClr val="003781"/>
              </a:solidFill>
              <a:latin typeface="Allianz Neo SemiBold" panose="020B0704020203020204" pitchFamily="34" charset="0"/>
            </a:endParaRPr>
          </a:p>
        </p:txBody>
      </p:sp>
      <p:sp>
        <p:nvSpPr>
          <p:cNvPr id="14" name="Inhaltsplatzhalter 7">
            <a:extLst>
              <a:ext uri="{FF2B5EF4-FFF2-40B4-BE49-F238E27FC236}">
                <a16:creationId xmlns:a16="http://schemas.microsoft.com/office/drawing/2014/main" id="{0BAB7472-AB02-4DC3-AAA2-AB12B6B81469}"/>
              </a:ext>
            </a:extLst>
          </p:cNvPr>
          <p:cNvSpPr txBox="1">
            <a:spLocks/>
          </p:cNvSpPr>
          <p:nvPr/>
        </p:nvSpPr>
        <p:spPr>
          <a:xfrm>
            <a:off x="560437" y="4848215"/>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6" name="Inhaltsplatzhalter 7">
            <a:extLst>
              <a:ext uri="{FF2B5EF4-FFF2-40B4-BE49-F238E27FC236}">
                <a16:creationId xmlns:a16="http://schemas.microsoft.com/office/drawing/2014/main" id="{9E339DC6-1A16-4B93-80E0-96141AFDEEFC}"/>
              </a:ext>
            </a:extLst>
          </p:cNvPr>
          <p:cNvSpPr txBox="1">
            <a:spLocks/>
          </p:cNvSpPr>
          <p:nvPr/>
        </p:nvSpPr>
        <p:spPr>
          <a:xfrm>
            <a:off x="5976174" y="1559880"/>
            <a:ext cx="5076000" cy="261610"/>
          </a:xfrm>
          <a:prstGeom prst="rect">
            <a:avLst/>
          </a:prstGeom>
        </p:spPr>
        <p:txBody>
          <a:bodyPr vert="horz" lIns="0" tIns="0" rIns="0" bIns="0" rtlCol="0" anchor="t" anchorCtr="0">
            <a:spAutoFit/>
          </a:bodyPr>
          <a:lstStyle>
            <a:defPPr>
              <a:defRPr lang="de-DE"/>
            </a:defPPr>
            <a:lvl1pPr indent="0" algn="ctr" defTabSz="914400">
              <a:lnSpc>
                <a:spcPct val="100000"/>
              </a:lnSpc>
              <a:spcBef>
                <a:spcPts val="0"/>
              </a:spcBef>
              <a:buFont typeface="+mj-lt"/>
              <a:buNone/>
              <a:defRPr sz="1700">
                <a:solidFill>
                  <a:srgbClr val="003781"/>
                </a:solidFill>
                <a:latin typeface="Allianz Neo SemiBold" panose="020B0704020203020204" pitchFamily="34" charset="0"/>
              </a:defRPr>
            </a:lvl1pPr>
            <a:lvl2pPr marL="0" indent="0" defTabSz="914400">
              <a:lnSpc>
                <a:spcPct val="100000"/>
              </a:lnSpc>
              <a:spcBef>
                <a:spcPts val="0"/>
              </a:spcBef>
              <a:buFont typeface="Arial" panose="020B0604020202020204" pitchFamily="34" charset="0"/>
              <a:buNone/>
              <a:defRPr sz="15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smtClean="0"/>
              <a:t>Proxy </a:t>
            </a:r>
            <a:r>
              <a:rPr lang="en-US" dirty="0"/>
              <a:t>for demand-inventories mismatch</a:t>
            </a:r>
            <a:endParaRPr lang="fr-FR" dirty="0"/>
          </a:p>
        </p:txBody>
      </p:sp>
      <p:sp>
        <p:nvSpPr>
          <p:cNvPr id="18" name="Inhaltsplatzhalter 7">
            <a:extLst>
              <a:ext uri="{FF2B5EF4-FFF2-40B4-BE49-F238E27FC236}">
                <a16:creationId xmlns:a16="http://schemas.microsoft.com/office/drawing/2014/main" id="{0BAB7472-AB02-4DC3-AAA2-AB12B6B81469}"/>
              </a:ext>
            </a:extLst>
          </p:cNvPr>
          <p:cNvSpPr txBox="1">
            <a:spLocks/>
          </p:cNvSpPr>
          <p:nvPr/>
        </p:nvSpPr>
        <p:spPr>
          <a:xfrm>
            <a:off x="6444487" y="4805909"/>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t>
            </a:r>
            <a:r>
              <a:rPr lang="en-US" sz="1100" dirty="0" err="1" smtClean="0"/>
              <a:t>Markit</a:t>
            </a:r>
            <a:r>
              <a:rPr lang="en-US" sz="1100" dirty="0" smtClean="0"/>
              <a:t>, Allianz </a:t>
            </a:r>
            <a:r>
              <a:rPr lang="en-US" sz="1100" dirty="0"/>
              <a:t>Research</a:t>
            </a:r>
          </a:p>
        </p:txBody>
      </p:sp>
      <p:sp>
        <p:nvSpPr>
          <p:cNvPr id="19" name="TextBox 13">
            <a:extLst>
              <a:ext uri="{FF2B5EF4-FFF2-40B4-BE49-F238E27FC236}">
                <a16:creationId xmlns:a16="http://schemas.microsoft.com/office/drawing/2014/main" id="{F7983E87-F122-4ED6-A5D6-41E78AB29230}"/>
              </a:ext>
            </a:extLst>
          </p:cNvPr>
          <p:cNvSpPr txBox="1"/>
          <p:nvPr/>
        </p:nvSpPr>
        <p:spPr>
          <a:xfrm>
            <a:off x="502667" y="5135797"/>
            <a:ext cx="5497108" cy="1292662"/>
          </a:xfrm>
          <a:prstGeom prst="rect">
            <a:avLst/>
          </a:prstGeom>
        </p:spPr>
        <p:txBody>
          <a:bodyPr vert="horz" wrap="square" lIns="0" tIns="0" rIns="0" bIns="0" rtlCol="0" anchor="t" anchorCtr="0">
            <a:spAutoFit/>
          </a:bodyPr>
          <a:lstStyle>
            <a:lvl1pPr indent="0" defTabSz="914400">
              <a:lnSpc>
                <a:spcPct val="100000"/>
              </a:lnSpc>
              <a:spcBef>
                <a:spcPts val="0"/>
              </a:spcBef>
              <a:buFont typeface="+mj-lt"/>
              <a:buNone/>
              <a:defRPr sz="1800">
                <a:solidFill>
                  <a:schemeClr val="bg1"/>
                </a:solidFill>
              </a:defRPr>
            </a:lvl1pPr>
            <a:lvl2pPr marL="0" lvl="1" indent="0" algn="just" defTabSz="914400">
              <a:lnSpc>
                <a:spcPct val="100000"/>
              </a:lnSpc>
              <a:spcBef>
                <a:spcPts val="0"/>
              </a:spcBef>
              <a:buFont typeface="Arial" panose="020B0604020202020204" pitchFamily="34" charset="0"/>
              <a:buNone/>
              <a:defRPr sz="1600">
                <a:solidFill>
                  <a:srgbClr val="003781"/>
                </a:solidFill>
                <a:effectLst/>
                <a:ea typeface="Allianz Neo" panose="020B0504020203020204" pitchFamily="34" charset="0"/>
                <a:cs typeface="Times New Roman" panose="02020603050405020304" pitchFamily="18" charset="0"/>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just"/>
            <a:r>
              <a:rPr lang="en-US" sz="1400" dirty="0"/>
              <a:t>51% of corporates in Italy think shortages or high cost of inputs will become more of a challenge in the coming months (compared to 24% pre-war), 47% in the UK and Germany (compared to 32% and 25% respectively) and 38% in France (compared to 26% pre-war). Corporates in household equipment, oil and gas, machinery and equipment, chemicals and ITC are most worried</a:t>
            </a:r>
          </a:p>
        </p:txBody>
      </p:sp>
      <p:sp>
        <p:nvSpPr>
          <p:cNvPr id="20" name="TextBox 13">
            <a:extLst>
              <a:ext uri="{FF2B5EF4-FFF2-40B4-BE49-F238E27FC236}">
                <a16:creationId xmlns:a16="http://schemas.microsoft.com/office/drawing/2014/main" id="{F7983E87-F122-4ED6-A5D6-41E78AB29230}"/>
              </a:ext>
            </a:extLst>
          </p:cNvPr>
          <p:cNvSpPr txBox="1"/>
          <p:nvPr/>
        </p:nvSpPr>
        <p:spPr>
          <a:xfrm>
            <a:off x="6444487" y="5135797"/>
            <a:ext cx="4322321" cy="646331"/>
          </a:xfrm>
          <a:prstGeom prst="rect">
            <a:avLst/>
          </a:prstGeom>
        </p:spPr>
        <p:txBody>
          <a:bodyPr vert="horz" wrap="square" lIns="0" tIns="0" rIns="0" bIns="0" rtlCol="0" anchor="t" anchorCtr="0">
            <a:spAutoFit/>
          </a:bodyPr>
          <a:lstStyle>
            <a:lvl1pPr indent="0" defTabSz="914400">
              <a:lnSpc>
                <a:spcPct val="100000"/>
              </a:lnSpc>
              <a:spcBef>
                <a:spcPts val="0"/>
              </a:spcBef>
              <a:buFont typeface="+mj-lt"/>
              <a:buNone/>
              <a:defRPr sz="1800">
                <a:solidFill>
                  <a:schemeClr val="bg1"/>
                </a:solidFill>
              </a:defRPr>
            </a:lvl1pPr>
            <a:lvl2pPr marL="0" lvl="1" indent="0" algn="just" defTabSz="914400">
              <a:lnSpc>
                <a:spcPct val="100000"/>
              </a:lnSpc>
              <a:spcBef>
                <a:spcPts val="0"/>
              </a:spcBef>
              <a:buFont typeface="Arial" panose="020B0604020202020204" pitchFamily="34" charset="0"/>
              <a:buNone/>
              <a:defRPr sz="1600">
                <a:solidFill>
                  <a:srgbClr val="003781"/>
                </a:solidFill>
                <a:effectLst/>
                <a:ea typeface="Allianz Neo" panose="020B0504020203020204" pitchFamily="34" charset="0"/>
                <a:cs typeface="Times New Roman" panose="02020603050405020304" pitchFamily="18" charset="0"/>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just"/>
            <a:r>
              <a:rPr lang="en-US" sz="1400" dirty="0" smtClean="0"/>
              <a:t>Production shortfalls and depleting inventories hint </a:t>
            </a:r>
            <a:r>
              <a:rPr lang="en-US" sz="1400" dirty="0"/>
              <a:t>towards a risk of a double-dip in global trade </a:t>
            </a:r>
            <a:r>
              <a:rPr lang="en-US" sz="1400" dirty="0" smtClean="0"/>
              <a:t>in H1 2022</a:t>
            </a:r>
            <a:endParaRPr lang="en-US" sz="1400" dirty="0"/>
          </a:p>
        </p:txBody>
      </p:sp>
    </p:spTree>
    <p:extLst>
      <p:ext uri="{BB962C8B-B14F-4D97-AF65-F5344CB8AC3E}">
        <p14:creationId xmlns:p14="http://schemas.microsoft.com/office/powerpoint/2010/main" val="4064955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5830193" y="1501502"/>
            <a:ext cx="4639056" cy="3439668"/>
          </a:xfrm>
          <a:prstGeom prst="rect">
            <a:avLst/>
          </a:prstGeom>
        </p:spPr>
      </p:pic>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999" y="720000"/>
            <a:ext cx="10976749" cy="578620"/>
          </a:xfrm>
        </p:spPr>
        <p:txBody>
          <a:bodyPr wrap="square">
            <a:spAutoFit/>
          </a:bodyPr>
          <a:lstStyle/>
          <a:p>
            <a:r>
              <a:rPr lang="en-US" dirty="0">
                <a:solidFill>
                  <a:schemeClr val="accent4"/>
                </a:solidFill>
              </a:rPr>
              <a:t>Top </a:t>
            </a:r>
            <a:r>
              <a:rPr lang="en-US" dirty="0" smtClean="0">
                <a:solidFill>
                  <a:schemeClr val="accent4"/>
                </a:solidFill>
              </a:rPr>
              <a:t>#5 </a:t>
            </a:r>
            <a:r>
              <a:rPr lang="en-US" dirty="0">
                <a:solidFill>
                  <a:schemeClr val="accent4"/>
                </a:solidFill>
              </a:rPr>
              <a:t>risk</a:t>
            </a:r>
            <a:r>
              <a:rPr lang="en-US" dirty="0" smtClean="0">
                <a:solidFill>
                  <a:schemeClr val="accent4"/>
                </a:solidFill>
              </a:rPr>
              <a:t>: </a:t>
            </a:r>
            <a:r>
              <a:rPr lang="en-US" dirty="0"/>
              <a:t>Higher funding costs</a:t>
            </a:r>
          </a:p>
        </p:txBody>
      </p:sp>
      <p:sp>
        <p:nvSpPr>
          <p:cNvPr id="8"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379865" y="5126724"/>
            <a:ext cx="4776029" cy="861774"/>
          </a:xfrm>
        </p:spPr>
        <p:txBody>
          <a:bodyPr wrap="square" anchor="t">
            <a:spAutoFit/>
          </a:bodyPr>
          <a:lstStyle/>
          <a:p>
            <a:pPr algn="just"/>
            <a:r>
              <a:rPr lang="en-US" sz="1400" dirty="0" smtClean="0"/>
              <a:t>Expectations on faster normalization of monetary policy led </a:t>
            </a:r>
            <a:r>
              <a:rPr lang="en-US" sz="1400" dirty="0"/>
              <a:t>corporates </a:t>
            </a:r>
            <a:r>
              <a:rPr lang="en-US" sz="1400" dirty="0" smtClean="0"/>
              <a:t>to expect a rise in funding costs with  </a:t>
            </a:r>
            <a:r>
              <a:rPr lang="en-US" sz="1400" dirty="0"/>
              <a:t>42% of </a:t>
            </a:r>
            <a:r>
              <a:rPr lang="en-US" sz="1400" dirty="0" smtClean="0"/>
              <a:t>them expecting </a:t>
            </a:r>
            <a:r>
              <a:rPr lang="en-US" sz="1400" dirty="0"/>
              <a:t>higher funding costs to be a challenge in </a:t>
            </a:r>
            <a:r>
              <a:rPr lang="en-US" sz="1400" dirty="0" smtClean="0"/>
              <a:t>2022. The </a:t>
            </a:r>
            <a:r>
              <a:rPr lang="en-US" sz="1400" dirty="0"/>
              <a:t>UK and Italian corporates </a:t>
            </a:r>
            <a:r>
              <a:rPr lang="en-US" sz="1400" dirty="0" smtClean="0"/>
              <a:t>are </a:t>
            </a:r>
            <a:r>
              <a:rPr lang="en-US" sz="1400" dirty="0"/>
              <a:t>most </a:t>
            </a:r>
            <a:r>
              <a:rPr lang="en-US" sz="1400" dirty="0" smtClean="0"/>
              <a:t>worried</a:t>
            </a:r>
            <a:endParaRPr lang="en-US" sz="1100" dirty="0" smtClean="0"/>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12</a:t>
            </a:fld>
            <a:endParaRPr lang="de-DE"/>
          </a:p>
        </p:txBody>
      </p:sp>
      <p:sp>
        <p:nvSpPr>
          <p:cNvPr id="13" name="Inhaltsplatzhalter 7">
            <a:extLst>
              <a:ext uri="{FF2B5EF4-FFF2-40B4-BE49-F238E27FC236}">
                <a16:creationId xmlns:a16="http://schemas.microsoft.com/office/drawing/2014/main" id="{0BAB7472-AB02-4DC3-AAA2-AB12B6B81469}"/>
              </a:ext>
            </a:extLst>
          </p:cNvPr>
          <p:cNvSpPr txBox="1">
            <a:spLocks/>
          </p:cNvSpPr>
          <p:nvPr/>
        </p:nvSpPr>
        <p:spPr>
          <a:xfrm>
            <a:off x="467237" y="4880328"/>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7" name="Inhaltsplatzhalter 7">
            <a:extLst>
              <a:ext uri="{FF2B5EF4-FFF2-40B4-BE49-F238E27FC236}">
                <a16:creationId xmlns:a16="http://schemas.microsoft.com/office/drawing/2014/main" id="{55992191-3C92-4ACC-B581-EF3C658D7FB8}"/>
              </a:ext>
            </a:extLst>
          </p:cNvPr>
          <p:cNvSpPr txBox="1">
            <a:spLocks/>
          </p:cNvSpPr>
          <p:nvPr/>
        </p:nvSpPr>
        <p:spPr>
          <a:xfrm>
            <a:off x="5760000" y="1368000"/>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Total non-financial corporates deposits </a:t>
            </a:r>
          </a:p>
          <a:p>
            <a:pPr algn="ctr"/>
            <a:r>
              <a:rPr lang="en-US" altLang="zh-CN" sz="1700" dirty="0" smtClean="0">
                <a:solidFill>
                  <a:srgbClr val="003781"/>
                </a:solidFill>
                <a:latin typeface="Allianz Neo SemiBold" panose="020B0704020203020204" pitchFamily="34" charset="0"/>
              </a:rPr>
              <a:t>(vs. pre-Covid, </a:t>
            </a:r>
            <a:r>
              <a:rPr lang="en-US" altLang="zh-CN" sz="1700" dirty="0" err="1" smtClean="0">
                <a:solidFill>
                  <a:srgbClr val="003781"/>
                </a:solidFill>
                <a:latin typeface="Allianz Neo SemiBold" panose="020B0704020203020204" pitchFamily="34" charset="0"/>
              </a:rPr>
              <a:t>EURbn</a:t>
            </a:r>
            <a:r>
              <a:rPr lang="en-US" altLang="zh-CN" sz="1700" dirty="0" smtClean="0">
                <a:solidFill>
                  <a:srgbClr val="003781"/>
                </a:solidFill>
                <a:latin typeface="Allianz Neo SemiBold" panose="020B0704020203020204" pitchFamily="34" charset="0"/>
              </a:rPr>
              <a:t>)</a:t>
            </a:r>
            <a:endParaRPr lang="en-US" altLang="zh-CN" sz="1700" dirty="0">
              <a:solidFill>
                <a:srgbClr val="003781"/>
              </a:solidFill>
              <a:latin typeface="Allianz Neo SemiBold" panose="020B0704020203020204" pitchFamily="34" charset="0"/>
            </a:endParaRPr>
          </a:p>
        </p:txBody>
      </p:sp>
      <p:sp>
        <p:nvSpPr>
          <p:cNvPr id="18" name="Inhaltsplatzhalter 7">
            <a:extLst>
              <a:ext uri="{FF2B5EF4-FFF2-40B4-BE49-F238E27FC236}">
                <a16:creationId xmlns:a16="http://schemas.microsoft.com/office/drawing/2014/main" id="{79007D3E-B873-4A37-A1AD-B3BFAF74B826}"/>
              </a:ext>
            </a:extLst>
          </p:cNvPr>
          <p:cNvSpPr txBox="1">
            <a:spLocks/>
          </p:cNvSpPr>
          <p:nvPr/>
        </p:nvSpPr>
        <p:spPr>
          <a:xfrm>
            <a:off x="5760000" y="4880328"/>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t>
            </a:r>
            <a:r>
              <a:rPr lang="en-US" sz="1100" dirty="0" smtClean="0"/>
              <a:t>Allianz </a:t>
            </a:r>
            <a:r>
              <a:rPr lang="en-US" sz="1100" dirty="0"/>
              <a:t>Research</a:t>
            </a:r>
          </a:p>
        </p:txBody>
      </p:sp>
      <p:sp>
        <p:nvSpPr>
          <p:cNvPr id="20" name="Inhaltsplatzhalter 7">
            <a:extLst>
              <a:ext uri="{FF2B5EF4-FFF2-40B4-BE49-F238E27FC236}">
                <a16:creationId xmlns:a16="http://schemas.microsoft.com/office/drawing/2014/main" id="{9E339DC6-1A16-4B93-80E0-96141AFDEEFC}"/>
              </a:ext>
            </a:extLst>
          </p:cNvPr>
          <p:cNvSpPr txBox="1">
            <a:spLocks/>
          </p:cNvSpPr>
          <p:nvPr/>
        </p:nvSpPr>
        <p:spPr>
          <a:xfrm>
            <a:off x="468000" y="1368000"/>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Share of corporates considering higher funding costs become more of a challenge in 2022</a:t>
            </a:r>
            <a:endParaRPr lang="en-US" sz="1700" dirty="0">
              <a:solidFill>
                <a:srgbClr val="003781"/>
              </a:solidFill>
              <a:latin typeface="Allianz Neo SemiBold" panose="020B0704020203020204" pitchFamily="34" charset="0"/>
            </a:endParaRPr>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8000" y="46800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sp>
        <p:nvSpPr>
          <p:cNvPr id="16"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5738822" y="5162807"/>
            <a:ext cx="4776029" cy="430887"/>
          </a:xfrm>
        </p:spPr>
        <p:txBody>
          <a:bodyPr wrap="square" anchor="t">
            <a:spAutoFit/>
          </a:bodyPr>
          <a:lstStyle/>
          <a:p>
            <a:pPr algn="just"/>
            <a:r>
              <a:rPr lang="en-US" sz="1400" dirty="0" smtClean="0"/>
              <a:t>French corporates held EUR206bn in excess cash post Covid-19, the highest level among largest EU peers</a:t>
            </a:r>
            <a:endParaRPr lang="en-US" sz="1100" dirty="0" smtClean="0"/>
          </a:p>
        </p:txBody>
      </p:sp>
      <p:pic>
        <p:nvPicPr>
          <p:cNvPr id="3" name="Image 2"/>
          <p:cNvPicPr>
            <a:picLocks noChangeAspect="1"/>
          </p:cNvPicPr>
          <p:nvPr/>
        </p:nvPicPr>
        <p:blipFill>
          <a:blip r:embed="rId4"/>
          <a:stretch>
            <a:fillRect/>
          </a:stretch>
        </p:blipFill>
        <p:spPr>
          <a:xfrm>
            <a:off x="467237" y="1951095"/>
            <a:ext cx="4755108" cy="2852114"/>
          </a:xfrm>
          <a:prstGeom prst="rect">
            <a:avLst/>
          </a:prstGeom>
        </p:spPr>
      </p:pic>
    </p:spTree>
    <p:extLst>
      <p:ext uri="{BB962C8B-B14F-4D97-AF65-F5344CB8AC3E}">
        <p14:creationId xmlns:p14="http://schemas.microsoft.com/office/powerpoint/2010/main" val="3803200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1751" y="1752437"/>
            <a:ext cx="5065654" cy="3132840"/>
          </a:xfrm>
          <a:prstGeom prst="rect">
            <a:avLst/>
          </a:prstGeom>
        </p:spPr>
      </p:pic>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999" y="720000"/>
            <a:ext cx="10976749" cy="578620"/>
          </a:xfrm>
        </p:spPr>
        <p:txBody>
          <a:bodyPr wrap="square">
            <a:spAutoFit/>
          </a:bodyPr>
          <a:lstStyle/>
          <a:p>
            <a:r>
              <a:rPr lang="en-US" dirty="0" smtClean="0">
                <a:solidFill>
                  <a:schemeClr val="accent4"/>
                </a:solidFill>
              </a:rPr>
              <a:t>Non-payment </a:t>
            </a:r>
            <a:r>
              <a:rPr lang="en-US" dirty="0" smtClean="0"/>
              <a:t>risk on the rise</a:t>
            </a:r>
            <a:endParaRPr lang="en-US" dirty="0">
              <a:solidFill>
                <a:schemeClr val="accent4"/>
              </a:solidFill>
            </a:endParaRPr>
          </a:p>
        </p:txBody>
      </p:sp>
      <p:sp>
        <p:nvSpPr>
          <p:cNvPr id="8"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468000" y="5364000"/>
            <a:ext cx="5076000" cy="861774"/>
          </a:xfrm>
        </p:spPr>
        <p:txBody>
          <a:bodyPr anchor="t">
            <a:spAutoFit/>
          </a:bodyPr>
          <a:lstStyle/>
          <a:p>
            <a:pPr algn="just"/>
            <a:r>
              <a:rPr lang="en-US" sz="1400" dirty="0" smtClean="0"/>
              <a:t>The strongest upside revision of payment terms has been for German exporters (+33pp to 66%) and UK ones (+25pp to 47%) compared to +9pp for Italian exporters and stability for the French ones </a:t>
            </a: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13</a:t>
            </a:fld>
            <a:endParaRPr lang="de-DE"/>
          </a:p>
        </p:txBody>
      </p:sp>
      <p:sp>
        <p:nvSpPr>
          <p:cNvPr id="13" name="Inhaltsplatzhalter 7">
            <a:extLst>
              <a:ext uri="{FF2B5EF4-FFF2-40B4-BE49-F238E27FC236}">
                <a16:creationId xmlns:a16="http://schemas.microsoft.com/office/drawing/2014/main" id="{0BAB7472-AB02-4DC3-AAA2-AB12B6B81469}"/>
              </a:ext>
            </a:extLst>
          </p:cNvPr>
          <p:cNvSpPr txBox="1">
            <a:spLocks/>
          </p:cNvSpPr>
          <p:nvPr/>
        </p:nvSpPr>
        <p:spPr>
          <a:xfrm>
            <a:off x="467999" y="5040000"/>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t>Sources: Allianz Research</a:t>
            </a:r>
          </a:p>
        </p:txBody>
      </p:sp>
      <p:sp>
        <p:nvSpPr>
          <p:cNvPr id="14" name="TextBox 13">
            <a:extLst>
              <a:ext uri="{FF2B5EF4-FFF2-40B4-BE49-F238E27FC236}">
                <a16:creationId xmlns:a16="http://schemas.microsoft.com/office/drawing/2014/main" id="{F7983E87-F122-4ED6-A5D6-41E78AB29230}"/>
              </a:ext>
            </a:extLst>
          </p:cNvPr>
          <p:cNvSpPr txBox="1"/>
          <p:nvPr/>
        </p:nvSpPr>
        <p:spPr>
          <a:xfrm>
            <a:off x="5759999" y="5364000"/>
            <a:ext cx="5076000" cy="861774"/>
          </a:xfrm>
          <a:prstGeom prst="rect">
            <a:avLst/>
          </a:prstGeom>
        </p:spPr>
        <p:txBody>
          <a:bodyPr vert="horz" lIns="0" tIns="0" rIns="0" bIns="0" rtlCol="0" anchor="t" anchorCtr="0">
            <a:spAutoFit/>
          </a:bodyPr>
          <a:lstStyle>
            <a:lvl1pPr indent="0" defTabSz="914400">
              <a:lnSpc>
                <a:spcPct val="100000"/>
              </a:lnSpc>
              <a:spcBef>
                <a:spcPts val="0"/>
              </a:spcBef>
              <a:buFont typeface="+mj-lt"/>
              <a:buNone/>
              <a:defRPr sz="1800">
                <a:solidFill>
                  <a:schemeClr val="bg1"/>
                </a:solidFill>
              </a:defRPr>
            </a:lvl1pPr>
            <a:lvl2pPr marL="0" lvl="1" indent="0" algn="just" defTabSz="914400">
              <a:lnSpc>
                <a:spcPct val="100000"/>
              </a:lnSpc>
              <a:spcBef>
                <a:spcPts val="0"/>
              </a:spcBef>
              <a:buFont typeface="Arial" panose="020B0604020202020204" pitchFamily="34" charset="0"/>
              <a:buNone/>
              <a:defRPr sz="1600">
                <a:solidFill>
                  <a:srgbClr val="003781"/>
                </a:solidFill>
                <a:effectLst/>
                <a:ea typeface="Allianz Neo" panose="020B0504020203020204" pitchFamily="34" charset="0"/>
                <a:cs typeface="Times New Roman" panose="02020603050405020304" pitchFamily="18" charset="0"/>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just"/>
            <a:r>
              <a:rPr lang="en-US" sz="1400" dirty="0" smtClean="0"/>
              <a:t>Expectations in rising insolvencies have been most revised on the upside by German and UK exporters +28pp to 58% and +26pp to 53% respectively compared to +23pp for </a:t>
            </a:r>
            <a:r>
              <a:rPr lang="en-US" sz="1400" dirty="0"/>
              <a:t>the French ones and +20pp for Italy . </a:t>
            </a:r>
            <a:endParaRPr lang="en-US" sz="1400" dirty="0" smtClean="0"/>
          </a:p>
        </p:txBody>
      </p:sp>
      <p:sp>
        <p:nvSpPr>
          <p:cNvPr id="17" name="Inhaltsplatzhalter 7">
            <a:extLst>
              <a:ext uri="{FF2B5EF4-FFF2-40B4-BE49-F238E27FC236}">
                <a16:creationId xmlns:a16="http://schemas.microsoft.com/office/drawing/2014/main" id="{55992191-3C92-4ACC-B581-EF3C658D7FB8}"/>
              </a:ext>
            </a:extLst>
          </p:cNvPr>
          <p:cNvSpPr txBox="1">
            <a:spLocks/>
          </p:cNvSpPr>
          <p:nvPr/>
        </p:nvSpPr>
        <p:spPr>
          <a:xfrm>
            <a:off x="5760000" y="1368000"/>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Expectations on defaults in the next 6 to 12 months</a:t>
            </a:r>
            <a:endParaRPr lang="en-US" altLang="zh-CN" sz="1700" dirty="0">
              <a:solidFill>
                <a:srgbClr val="003781"/>
              </a:solidFill>
              <a:latin typeface="Allianz Neo SemiBold" panose="020B0704020203020204" pitchFamily="34" charset="0"/>
            </a:endParaRPr>
          </a:p>
        </p:txBody>
      </p:sp>
      <p:sp>
        <p:nvSpPr>
          <p:cNvPr id="18" name="Inhaltsplatzhalter 7">
            <a:extLst>
              <a:ext uri="{FF2B5EF4-FFF2-40B4-BE49-F238E27FC236}">
                <a16:creationId xmlns:a16="http://schemas.microsoft.com/office/drawing/2014/main" id="{79007D3E-B873-4A37-A1AD-B3BFAF74B826}"/>
              </a:ext>
            </a:extLst>
          </p:cNvPr>
          <p:cNvSpPr txBox="1">
            <a:spLocks/>
          </p:cNvSpPr>
          <p:nvPr/>
        </p:nvSpPr>
        <p:spPr>
          <a:xfrm>
            <a:off x="5760000" y="5040000"/>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t>
            </a:r>
            <a:r>
              <a:rPr lang="en-US" sz="1100" dirty="0" smtClean="0"/>
              <a:t>Allianz </a:t>
            </a:r>
            <a:r>
              <a:rPr lang="en-US" sz="1100" dirty="0"/>
              <a:t>Research</a:t>
            </a:r>
          </a:p>
        </p:txBody>
      </p:sp>
      <p:sp>
        <p:nvSpPr>
          <p:cNvPr id="20" name="Inhaltsplatzhalter 7">
            <a:extLst>
              <a:ext uri="{FF2B5EF4-FFF2-40B4-BE49-F238E27FC236}">
                <a16:creationId xmlns:a16="http://schemas.microsoft.com/office/drawing/2014/main" id="{9E339DC6-1A16-4B93-80E0-96141AFDEEFC}"/>
              </a:ext>
            </a:extLst>
          </p:cNvPr>
          <p:cNvSpPr txBox="1">
            <a:spLocks/>
          </p:cNvSpPr>
          <p:nvPr/>
        </p:nvSpPr>
        <p:spPr>
          <a:xfrm>
            <a:off x="468000" y="1368000"/>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Expectations on payment times in the next 6 to 12 months</a:t>
            </a:r>
            <a:endParaRPr lang="en-US" sz="1700" dirty="0">
              <a:solidFill>
                <a:srgbClr val="003781"/>
              </a:solidFill>
              <a:latin typeface="Allianz Neo SemiBold" panose="020B0704020203020204" pitchFamily="34" charset="0"/>
            </a:endParaRPr>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8000" y="46800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pic>
        <p:nvPicPr>
          <p:cNvPr id="4" name="Picture 3"/>
          <p:cNvPicPr>
            <a:picLocks noChangeAspect="1"/>
          </p:cNvPicPr>
          <p:nvPr/>
        </p:nvPicPr>
        <p:blipFill>
          <a:blip r:embed="rId4"/>
          <a:stretch>
            <a:fillRect/>
          </a:stretch>
        </p:blipFill>
        <p:spPr>
          <a:xfrm>
            <a:off x="5573583" y="1698990"/>
            <a:ext cx="5484929" cy="3186287"/>
          </a:xfrm>
          <a:prstGeom prst="rect">
            <a:avLst/>
          </a:prstGeom>
        </p:spPr>
      </p:pic>
    </p:spTree>
    <p:extLst>
      <p:ext uri="{BB962C8B-B14F-4D97-AF65-F5344CB8AC3E}">
        <p14:creationId xmlns:p14="http://schemas.microsoft.com/office/powerpoint/2010/main" val="1895824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p:cNvPicPr>
            <a:picLocks noGrp="1" noChangeAspect="1"/>
          </p:cNvPicPr>
          <p:nvPr>
            <p:ph sz="half" idx="1"/>
          </p:nvPr>
        </p:nvPicPr>
        <p:blipFill>
          <a:blip r:embed="rId3"/>
          <a:stretch>
            <a:fillRect/>
          </a:stretch>
        </p:blipFill>
        <p:spPr>
          <a:xfrm>
            <a:off x="871204" y="1975994"/>
            <a:ext cx="4264383" cy="3384550"/>
          </a:xfrm>
          <a:prstGeom prst="rect">
            <a:avLst/>
          </a:prstGeom>
        </p:spPr>
      </p:pic>
      <p:sp>
        <p:nvSpPr>
          <p:cNvPr id="2" name="Titre 1">
            <a:extLst>
              <a:ext uri="{FF2B5EF4-FFF2-40B4-BE49-F238E27FC236}">
                <a16:creationId xmlns:a16="http://schemas.microsoft.com/office/drawing/2014/main" id="{16499905-3282-406D-BDB2-A0345518FA31}"/>
              </a:ext>
            </a:extLst>
          </p:cNvPr>
          <p:cNvSpPr>
            <a:spLocks noGrp="1"/>
          </p:cNvSpPr>
          <p:nvPr>
            <p:ph type="title"/>
          </p:nvPr>
        </p:nvSpPr>
        <p:spPr>
          <a:xfrm>
            <a:off x="263366" y="773037"/>
            <a:ext cx="11209282" cy="1112374"/>
          </a:xfrm>
        </p:spPr>
        <p:txBody>
          <a:bodyPr/>
          <a:lstStyle/>
          <a:p>
            <a:r>
              <a:rPr lang="en-US" dirty="0">
                <a:solidFill>
                  <a:schemeClr val="accent4"/>
                </a:solidFill>
              </a:rPr>
              <a:t>Global </a:t>
            </a:r>
            <a:r>
              <a:rPr lang="en-US" dirty="0" smtClean="0">
                <a:solidFill>
                  <a:schemeClr val="accent4"/>
                </a:solidFill>
              </a:rPr>
              <a:t>insolvencies</a:t>
            </a:r>
            <a:r>
              <a:rPr lang="en-US" sz="4400" dirty="0">
                <a:solidFill>
                  <a:srgbClr val="003781"/>
                </a:solidFill>
              </a:rPr>
              <a:t>,</a:t>
            </a:r>
            <a:r>
              <a:rPr lang="en-US" sz="4400" dirty="0" smtClean="0">
                <a:solidFill>
                  <a:srgbClr val="003781"/>
                </a:solidFill>
              </a:rPr>
              <a:t> the East/West divide</a:t>
            </a:r>
            <a:endParaRPr lang="en-US" sz="4400" dirty="0">
              <a:solidFill>
                <a:srgbClr val="13A0D3"/>
              </a:solidFill>
            </a:endParaRPr>
          </a:p>
        </p:txBody>
      </p:sp>
      <p:sp>
        <p:nvSpPr>
          <p:cNvPr id="5" name="Espace réservé de la date 4">
            <a:extLst>
              <a:ext uri="{FF2B5EF4-FFF2-40B4-BE49-F238E27FC236}">
                <a16:creationId xmlns:a16="http://schemas.microsoft.com/office/drawing/2014/main" id="{A6886EF4-0342-459F-9F32-27ECF9FFC67F}"/>
              </a:ext>
            </a:extLst>
          </p:cNvPr>
          <p:cNvSpPr>
            <a:spLocks noGrp="1"/>
          </p:cNvSpPr>
          <p:nvPr>
            <p:ph type="dt" sz="half" idx="10"/>
          </p:nvPr>
        </p:nvSpPr>
        <p:spPr/>
        <p:txBody>
          <a:bodyPr/>
          <a:lstStyle/>
          <a:p>
            <a:r>
              <a:rPr lang="de-DE"/>
              <a:t>© Allianz 2022</a:t>
            </a:r>
          </a:p>
        </p:txBody>
      </p:sp>
      <p:sp>
        <p:nvSpPr>
          <p:cNvPr id="6" name="Espace réservé du pied de page 5">
            <a:extLst>
              <a:ext uri="{FF2B5EF4-FFF2-40B4-BE49-F238E27FC236}">
                <a16:creationId xmlns:a16="http://schemas.microsoft.com/office/drawing/2014/main" id="{D4C75DB5-9D9E-4C17-A555-AD50BAFD4D53}"/>
              </a:ext>
            </a:extLst>
          </p:cNvPr>
          <p:cNvSpPr>
            <a:spLocks noGrp="1"/>
          </p:cNvSpPr>
          <p:nvPr>
            <p:ph type="ftr" sz="quarter" idx="11"/>
          </p:nvPr>
        </p:nvSpPr>
        <p:spPr>
          <a:xfrm>
            <a:off x="280687" y="263910"/>
            <a:ext cx="5075237" cy="252000"/>
          </a:xfrm>
        </p:spPr>
        <p:txBody>
          <a:bodyPr/>
          <a:lstStyle/>
          <a:p>
            <a:r>
              <a:rPr lang="de-DE" dirty="0"/>
              <a:t>GLOBAL BUSINESS INSOLVENCIES</a:t>
            </a:r>
            <a:endParaRPr lang="fr-FR" dirty="0"/>
          </a:p>
        </p:txBody>
      </p:sp>
      <p:sp>
        <p:nvSpPr>
          <p:cNvPr id="7" name="Espace réservé du numéro de diapositive 6">
            <a:extLst>
              <a:ext uri="{FF2B5EF4-FFF2-40B4-BE49-F238E27FC236}">
                <a16:creationId xmlns:a16="http://schemas.microsoft.com/office/drawing/2014/main" id="{64BA78B7-2A47-4E3E-87C3-9111C9927959}"/>
              </a:ext>
            </a:extLst>
          </p:cNvPr>
          <p:cNvSpPr>
            <a:spLocks noGrp="1"/>
          </p:cNvSpPr>
          <p:nvPr>
            <p:ph type="sldNum" sz="quarter" idx="12"/>
          </p:nvPr>
        </p:nvSpPr>
        <p:spPr/>
        <p:txBody>
          <a:bodyPr/>
          <a:lstStyle/>
          <a:p>
            <a:fld id="{0F96B16C-3F5F-44BC-AFCC-8CBCBD90898D}" type="slidenum">
              <a:rPr lang="de-DE" smtClean="0"/>
              <a:pPr/>
              <a:t>14</a:t>
            </a:fld>
            <a:endParaRPr lang="de-DE"/>
          </a:p>
        </p:txBody>
      </p:sp>
      <p:sp>
        <p:nvSpPr>
          <p:cNvPr id="15" name="Inhaltsplatzhalter 7">
            <a:extLst>
              <a:ext uri="{FF2B5EF4-FFF2-40B4-BE49-F238E27FC236}">
                <a16:creationId xmlns:a16="http://schemas.microsoft.com/office/drawing/2014/main" id="{A3726D5D-0C66-48A1-B3DC-6067B6872DDC}"/>
              </a:ext>
            </a:extLst>
          </p:cNvPr>
          <p:cNvSpPr txBox="1">
            <a:spLocks/>
          </p:cNvSpPr>
          <p:nvPr/>
        </p:nvSpPr>
        <p:spPr>
          <a:xfrm>
            <a:off x="733597" y="5282781"/>
            <a:ext cx="10268820" cy="47794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a:t/>
            </a:r>
            <a:br>
              <a:rPr lang="en-US" sz="1000" dirty="0"/>
            </a:br>
            <a:r>
              <a:rPr lang="de-DE" sz="1000" dirty="0"/>
              <a:t>Source: Allianz Research. Notes: </a:t>
            </a:r>
            <a:r>
              <a:rPr lang="de-DE" sz="1000" dirty="0" err="1"/>
              <a:t>Indices</a:t>
            </a:r>
            <a:r>
              <a:rPr lang="de-DE" sz="1000" dirty="0"/>
              <a:t> a</a:t>
            </a:r>
            <a:r>
              <a:rPr lang="en-US" sz="1000" dirty="0"/>
              <a:t>re the weighted sum of national indices, each country being weighted by the share of its GDP within the countries used in the sample. </a:t>
            </a:r>
            <a:r>
              <a:rPr lang="de-DE" sz="1000" dirty="0"/>
              <a:t>Forecasts </a:t>
            </a:r>
            <a:r>
              <a:rPr lang="de-DE" sz="1000" dirty="0" err="1"/>
              <a:t>as</a:t>
            </a:r>
            <a:r>
              <a:rPr lang="de-DE" sz="1000" dirty="0"/>
              <a:t> </a:t>
            </a:r>
            <a:r>
              <a:rPr lang="de-DE" sz="1000" dirty="0" err="1"/>
              <a:t>of</a:t>
            </a:r>
            <a:r>
              <a:rPr lang="de-DE" sz="1000" dirty="0"/>
              <a:t> March 23, </a:t>
            </a:r>
            <a:r>
              <a:rPr lang="de-DE" sz="1000" dirty="0" err="1"/>
              <a:t>without</a:t>
            </a:r>
            <a:r>
              <a:rPr lang="de-DE" sz="1000" dirty="0"/>
              <a:t> additional </a:t>
            </a:r>
            <a:r>
              <a:rPr lang="de-DE" sz="1000" dirty="0" err="1"/>
              <a:t>support</a:t>
            </a:r>
            <a:r>
              <a:rPr lang="de-DE" sz="1000" dirty="0"/>
              <a:t> </a:t>
            </a:r>
            <a:r>
              <a:rPr lang="de-DE" sz="1000" dirty="0" err="1"/>
              <a:t>measures</a:t>
            </a:r>
            <a:r>
              <a:rPr lang="de-DE" sz="1000" dirty="0"/>
              <a:t> </a:t>
            </a:r>
            <a:r>
              <a:rPr lang="de-DE" sz="1000" dirty="0" err="1"/>
              <a:t>and</a:t>
            </a:r>
            <a:r>
              <a:rPr lang="de-DE" sz="1000" dirty="0"/>
              <a:t> </a:t>
            </a:r>
            <a:r>
              <a:rPr lang="de-DE" sz="1000" dirty="0" err="1"/>
              <a:t>with</a:t>
            </a:r>
            <a:r>
              <a:rPr lang="de-DE" sz="1000" dirty="0"/>
              <a:t> </a:t>
            </a:r>
            <a:r>
              <a:rPr lang="de-DE" sz="1000" dirty="0" err="1"/>
              <a:t>Russian</a:t>
            </a:r>
            <a:r>
              <a:rPr lang="de-DE" sz="1000" dirty="0"/>
              <a:t> </a:t>
            </a:r>
            <a:r>
              <a:rPr lang="de-DE" sz="1000" dirty="0" err="1"/>
              <a:t>index</a:t>
            </a:r>
            <a:r>
              <a:rPr lang="de-DE" sz="1000" dirty="0"/>
              <a:t> </a:t>
            </a:r>
            <a:r>
              <a:rPr lang="de-DE" sz="1000" dirty="0" err="1"/>
              <a:t>stabilised</a:t>
            </a:r>
            <a:r>
              <a:rPr lang="de-DE" sz="1000" dirty="0"/>
              <a:t> at 2021 </a:t>
            </a:r>
            <a:r>
              <a:rPr lang="de-DE" sz="1000" dirty="0" err="1"/>
              <a:t>level</a:t>
            </a:r>
            <a:r>
              <a:rPr lang="de-DE" sz="1000" dirty="0"/>
              <a:t>. </a:t>
            </a:r>
          </a:p>
          <a:p>
            <a:pPr lvl="1"/>
            <a:endParaRPr lang="de-DE" sz="1000" dirty="0"/>
          </a:p>
        </p:txBody>
      </p:sp>
      <p:sp>
        <p:nvSpPr>
          <p:cNvPr id="3" name="ZoneTexte 2">
            <a:extLst>
              <a:ext uri="{FF2B5EF4-FFF2-40B4-BE49-F238E27FC236}">
                <a16:creationId xmlns:a16="http://schemas.microsoft.com/office/drawing/2014/main" id="{E6960022-5323-4506-9B8E-5F6E4F6D88D3}"/>
              </a:ext>
            </a:extLst>
          </p:cNvPr>
          <p:cNvSpPr txBox="1"/>
          <p:nvPr/>
        </p:nvSpPr>
        <p:spPr>
          <a:xfrm>
            <a:off x="733596" y="5833844"/>
            <a:ext cx="10107001" cy="430887"/>
          </a:xfrm>
          <a:prstGeom prst="rect">
            <a:avLst/>
          </a:prstGeom>
        </p:spPr>
        <p:txBody>
          <a:bodyPr wrap="square" lIns="0" tIns="0" rIns="0" bIns="0" rtlCol="0" anchor="t">
            <a:spAutoFit/>
          </a:bodyPr>
          <a:lstStyle>
            <a:defPPr>
              <a:defRPr lang="de-DE"/>
            </a:defPPr>
            <a:lvl1pPr algn="just">
              <a:spcAft>
                <a:spcPts val="600"/>
              </a:spcAft>
              <a:defRPr sz="1400">
                <a:solidFill>
                  <a:schemeClr val="bg1"/>
                </a:solidFill>
              </a:defRPr>
            </a:lvl1pPr>
          </a:lstStyle>
          <a:p>
            <a:r>
              <a:rPr lang="en-US" dirty="0" smtClean="0"/>
              <a:t>Low level </a:t>
            </a:r>
            <a:r>
              <a:rPr lang="en-US" dirty="0"/>
              <a:t>of insolvencies (-12% in 2021 at the global </a:t>
            </a:r>
            <a:r>
              <a:rPr lang="en-US" dirty="0" smtClean="0"/>
              <a:t>level). Global </a:t>
            </a:r>
            <a:r>
              <a:rPr lang="en-US" dirty="0"/>
              <a:t>insolvencies expected to rise by +10% in 2022 but to remain -5% below pre-Covid levels </a:t>
            </a:r>
            <a:r>
              <a:rPr lang="en-US" dirty="0" smtClean="0"/>
              <a:t>end-2023. Adverse scenario to add potentially +5/10pp (2022) and +15/25pp (2023) at a global level.</a:t>
            </a:r>
            <a:endParaRPr lang="fr-FR" dirty="0"/>
          </a:p>
        </p:txBody>
      </p:sp>
      <p:sp>
        <p:nvSpPr>
          <p:cNvPr id="20" name="ZoneTexte 7">
            <a:extLst>
              <a:ext uri="{FF2B5EF4-FFF2-40B4-BE49-F238E27FC236}">
                <a16:creationId xmlns:a16="http://schemas.microsoft.com/office/drawing/2014/main" id="{7769AD5C-7A82-4CF1-9F67-2D1FAF207729}"/>
              </a:ext>
            </a:extLst>
          </p:cNvPr>
          <p:cNvSpPr txBox="1"/>
          <p:nvPr/>
        </p:nvSpPr>
        <p:spPr>
          <a:xfrm>
            <a:off x="995049" y="1435310"/>
            <a:ext cx="9745916" cy="5232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600"/>
              </a:spcAft>
            </a:pPr>
            <a:r>
              <a:rPr lang="en-GB" sz="1700" dirty="0">
                <a:solidFill>
                  <a:srgbClr val="003781"/>
                </a:solidFill>
                <a:latin typeface="Allianz Neo SemiBold"/>
              </a:rPr>
              <a:t>Global and regional insolvency indices*, </a:t>
            </a:r>
            <a:br>
              <a:rPr lang="en-GB" sz="1700" dirty="0">
                <a:solidFill>
                  <a:srgbClr val="003781"/>
                </a:solidFill>
                <a:latin typeface="Allianz Neo SemiBold"/>
              </a:rPr>
            </a:br>
            <a:r>
              <a:rPr lang="en-GB" sz="1700" dirty="0">
                <a:solidFill>
                  <a:srgbClr val="003781"/>
                </a:solidFill>
                <a:latin typeface="Allianz Neo SemiBold"/>
              </a:rPr>
              <a:t>level basis 100 in 2019 (left) and annual change in % (right)</a:t>
            </a:r>
            <a:endParaRPr lang="fr-FR" dirty="0"/>
          </a:p>
        </p:txBody>
      </p:sp>
      <p:pic>
        <p:nvPicPr>
          <p:cNvPr id="13" name="Espace réservé du contenu 7"/>
          <p:cNvPicPr>
            <a:picLocks noGrp="1" noChangeAspect="1"/>
          </p:cNvPicPr>
          <p:nvPr>
            <p:ph sz="half" idx="2"/>
          </p:nvPr>
        </p:nvPicPr>
        <p:blipFill>
          <a:blip r:embed="rId4"/>
          <a:stretch>
            <a:fillRect/>
          </a:stretch>
        </p:blipFill>
        <p:spPr>
          <a:xfrm>
            <a:off x="5887667" y="2039804"/>
            <a:ext cx="4649039" cy="3320742"/>
          </a:xfrm>
          <a:prstGeom prst="rect">
            <a:avLst/>
          </a:prstGeom>
        </p:spPr>
      </p:pic>
    </p:spTree>
    <p:extLst>
      <p:ext uri="{BB962C8B-B14F-4D97-AF65-F5344CB8AC3E}">
        <p14:creationId xmlns:p14="http://schemas.microsoft.com/office/powerpoint/2010/main" val="4079558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3477" y="875759"/>
            <a:ext cx="11373107" cy="900114"/>
          </a:xfrm>
        </p:spPr>
        <p:txBody>
          <a:bodyPr/>
          <a:lstStyle/>
          <a:p>
            <a:r>
              <a:rPr lang="en-US" sz="4600" dirty="0">
                <a:solidFill>
                  <a:schemeClr val="accent4"/>
                </a:solidFill>
              </a:rPr>
              <a:t>Business strategies </a:t>
            </a:r>
            <a:r>
              <a:rPr lang="en-US" sz="4600" dirty="0" smtClean="0"/>
              <a:t>in a black-out scenario</a:t>
            </a:r>
            <a:endParaRPr lang="en-US" sz="4600" dirty="0"/>
          </a:p>
        </p:txBody>
      </p:sp>
      <p:sp>
        <p:nvSpPr>
          <p:cNvPr id="5" name="Espace réservé de la date 4"/>
          <p:cNvSpPr>
            <a:spLocks noGrp="1"/>
          </p:cNvSpPr>
          <p:nvPr>
            <p:ph type="dt" sz="half" idx="10"/>
          </p:nvPr>
        </p:nvSpPr>
        <p:spPr/>
        <p:txBody>
          <a:bodyPr/>
          <a:lstStyle/>
          <a:p>
            <a:r>
              <a:rPr lang="de-DE" smtClean="0"/>
              <a:t>© Allianz 2022</a:t>
            </a:r>
            <a:endParaRPr lang="de-DE"/>
          </a:p>
        </p:txBody>
      </p:sp>
      <p:sp>
        <p:nvSpPr>
          <p:cNvPr id="6" name="Espace réservé du pied de page 5"/>
          <p:cNvSpPr>
            <a:spLocks noGrp="1"/>
          </p:cNvSpPr>
          <p:nvPr>
            <p:ph type="ftr" sz="quarter" idx="11"/>
          </p:nvPr>
        </p:nvSpPr>
        <p:spPr>
          <a:xfrm>
            <a:off x="346946" y="391277"/>
            <a:ext cx="5075237" cy="252000"/>
          </a:xfrm>
        </p:spPr>
        <p:txBody>
          <a:bodyPr/>
          <a:lstStyle/>
          <a:p>
            <a:r>
              <a:rPr lang="en-US" dirty="0"/>
              <a:t>Allianz Trade Global Survey</a:t>
            </a:r>
          </a:p>
        </p:txBody>
      </p:sp>
      <p:sp>
        <p:nvSpPr>
          <p:cNvPr id="7" name="Espace réservé du numéro de diapositive 6"/>
          <p:cNvSpPr>
            <a:spLocks noGrp="1"/>
          </p:cNvSpPr>
          <p:nvPr>
            <p:ph type="sldNum" sz="quarter" idx="12"/>
          </p:nvPr>
        </p:nvSpPr>
        <p:spPr/>
        <p:txBody>
          <a:bodyPr/>
          <a:lstStyle/>
          <a:p>
            <a:fld id="{0F96B16C-3F5F-44BC-AFCC-8CBCBD90898D}" type="slidenum">
              <a:rPr lang="de-DE" smtClean="0"/>
              <a:pPr/>
              <a:t>15</a:t>
            </a:fld>
            <a:endParaRPr lang="de-DE"/>
          </a:p>
        </p:txBody>
      </p:sp>
      <p:pic>
        <p:nvPicPr>
          <p:cNvPr id="14" name="Espace réservé du contenu 13"/>
          <p:cNvPicPr>
            <a:picLocks noGrp="1" noChangeAspect="1"/>
          </p:cNvPicPr>
          <p:nvPr>
            <p:ph sz="half" idx="1"/>
          </p:nvPr>
        </p:nvPicPr>
        <p:blipFill>
          <a:blip r:embed="rId3"/>
          <a:stretch>
            <a:fillRect/>
          </a:stretch>
        </p:blipFill>
        <p:spPr>
          <a:xfrm>
            <a:off x="115189" y="1854334"/>
            <a:ext cx="5306994" cy="3372059"/>
          </a:xfrm>
          <a:prstGeom prst="rect">
            <a:avLst/>
          </a:prstGeom>
        </p:spPr>
      </p:pic>
      <p:sp>
        <p:nvSpPr>
          <p:cNvPr id="17" name="Inhaltsplatzhalter 7">
            <a:extLst>
              <a:ext uri="{FF2B5EF4-FFF2-40B4-BE49-F238E27FC236}">
                <a16:creationId xmlns:a16="http://schemas.microsoft.com/office/drawing/2014/main" id="{0BAB7472-AB02-4DC3-AAA2-AB12B6B81469}"/>
              </a:ext>
            </a:extLst>
          </p:cNvPr>
          <p:cNvSpPr txBox="1">
            <a:spLocks/>
          </p:cNvSpPr>
          <p:nvPr/>
        </p:nvSpPr>
        <p:spPr>
          <a:xfrm>
            <a:off x="468313" y="5300772"/>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6" name="Rectangle 15"/>
          <p:cNvSpPr/>
          <p:nvPr/>
        </p:nvSpPr>
        <p:spPr>
          <a:xfrm>
            <a:off x="444559" y="1592724"/>
            <a:ext cx="5307175" cy="523220"/>
          </a:xfrm>
          <a:prstGeom prst="rect">
            <a:avLst/>
          </a:prstGeom>
        </p:spPr>
        <p:txBody>
          <a:bodyPr vert="horz" wrap="square" lIns="0" tIns="0" rIns="0" bIns="0" rtlCol="0" anchor="t" anchorCtr="0">
            <a:spAutoFit/>
          </a:bodyPr>
          <a:lstStyle/>
          <a:p>
            <a:pPr algn="ctr" defTabSz="914400">
              <a:buFont typeface="+mj-lt"/>
              <a:buNone/>
            </a:pPr>
            <a:r>
              <a:rPr lang="en-US" sz="1700" dirty="0" smtClean="0">
                <a:solidFill>
                  <a:srgbClr val="003781"/>
                </a:solidFill>
                <a:latin typeface="Allianz Neo SemiBold" panose="020B0704020203020204" pitchFamily="34" charset="0"/>
              </a:rPr>
              <a:t>Adapting business strategies in the event of intensifying or total trade embargos between Russia and Europe</a:t>
            </a:r>
            <a:endParaRPr lang="en-US" sz="1700" dirty="0">
              <a:solidFill>
                <a:srgbClr val="003781"/>
              </a:solidFill>
              <a:latin typeface="Allianz Neo SemiBold" panose="020B0704020203020204" pitchFamily="34" charset="0"/>
            </a:endParaRPr>
          </a:p>
        </p:txBody>
      </p:sp>
      <p:sp>
        <p:nvSpPr>
          <p:cNvPr id="19" name="Rectangle 18"/>
          <p:cNvSpPr/>
          <p:nvPr/>
        </p:nvSpPr>
        <p:spPr>
          <a:xfrm>
            <a:off x="413401" y="5467572"/>
            <a:ext cx="5185060" cy="984885"/>
          </a:xfrm>
          <a:prstGeom prst="rect">
            <a:avLst/>
          </a:prstGeom>
        </p:spPr>
        <p:txBody>
          <a:bodyPr vert="horz" wrap="square" lIns="0" tIns="0" rIns="0" bIns="0" rtlCol="0" anchor="t" anchorCtr="0">
            <a:spAutoFit/>
          </a:bodyPr>
          <a:lstStyle/>
          <a:p>
            <a:pPr algn="just" defTabSz="914400">
              <a:buFont typeface="+mj-lt"/>
              <a:buNone/>
            </a:pPr>
            <a:r>
              <a:rPr lang="en-US" sz="1600" dirty="0" smtClean="0">
                <a:solidFill>
                  <a:schemeClr val="bg1"/>
                </a:solidFill>
              </a:rPr>
              <a:t>47% of exporters will look for new energy suppliers (highest share in Italy), 41% for new suppliers for non-energy commodities (highest share in France) and 41% will increase selling prices (highest share in the UK). </a:t>
            </a:r>
            <a:endParaRPr lang="en-US" sz="1600" dirty="0">
              <a:solidFill>
                <a:schemeClr val="bg1"/>
              </a:solidFill>
            </a:endParaRPr>
          </a:p>
        </p:txBody>
      </p:sp>
      <p:graphicFrame>
        <p:nvGraphicFramePr>
          <p:cNvPr id="15" name="Chart 15"/>
          <p:cNvGraphicFramePr>
            <a:graphicFrameLocks/>
          </p:cNvGraphicFramePr>
          <p:nvPr>
            <p:extLst>
              <p:ext uri="{D42A27DB-BD31-4B8C-83A1-F6EECF244321}">
                <p14:modId xmlns:p14="http://schemas.microsoft.com/office/powerpoint/2010/main" val="1523342669"/>
              </p:ext>
            </p:extLst>
          </p:nvPr>
        </p:nvGraphicFramePr>
        <p:xfrm>
          <a:off x="5951585" y="2008355"/>
          <a:ext cx="5076000" cy="3348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Inhaltsplatzhalter 7">
            <a:extLst>
              <a:ext uri="{FF2B5EF4-FFF2-40B4-BE49-F238E27FC236}">
                <a16:creationId xmlns:a16="http://schemas.microsoft.com/office/drawing/2014/main" id="{0BAB7472-AB02-4DC3-AAA2-AB12B6B81469}"/>
              </a:ext>
            </a:extLst>
          </p:cNvPr>
          <p:cNvSpPr txBox="1">
            <a:spLocks/>
          </p:cNvSpPr>
          <p:nvPr/>
        </p:nvSpPr>
        <p:spPr>
          <a:xfrm>
            <a:off x="6255025" y="5300772"/>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3" name="Rectangle 12"/>
          <p:cNvSpPr/>
          <p:nvPr/>
        </p:nvSpPr>
        <p:spPr>
          <a:xfrm>
            <a:off x="6255025" y="5495290"/>
            <a:ext cx="4827089" cy="738664"/>
          </a:xfrm>
          <a:prstGeom prst="rect">
            <a:avLst/>
          </a:prstGeom>
        </p:spPr>
        <p:txBody>
          <a:bodyPr vert="horz" wrap="square" lIns="0" tIns="0" rIns="0" bIns="0" rtlCol="0" anchor="t" anchorCtr="0">
            <a:spAutoFit/>
          </a:bodyPr>
          <a:lstStyle/>
          <a:p>
            <a:pPr algn="just" defTabSz="914400">
              <a:buFont typeface="+mj-lt"/>
              <a:buNone/>
            </a:pPr>
            <a:r>
              <a:rPr lang="en-US" sz="1600" dirty="0">
                <a:solidFill>
                  <a:schemeClr val="bg1"/>
                </a:solidFill>
              </a:rPr>
              <a:t>The legacy of the Covid-19 era, </a:t>
            </a:r>
            <a:r>
              <a:rPr lang="en-US" sz="1600" dirty="0" smtClean="0">
                <a:solidFill>
                  <a:schemeClr val="bg1"/>
                </a:solidFill>
              </a:rPr>
              <a:t>state support </a:t>
            </a:r>
            <a:r>
              <a:rPr lang="en-US" sz="1600" dirty="0">
                <a:solidFill>
                  <a:schemeClr val="bg1"/>
                </a:solidFill>
              </a:rPr>
              <a:t>is still viewed as the </a:t>
            </a:r>
            <a:r>
              <a:rPr lang="en-US" sz="1600" dirty="0" smtClean="0">
                <a:solidFill>
                  <a:schemeClr val="bg1"/>
                </a:solidFill>
              </a:rPr>
              <a:t>ultimate lifeline </a:t>
            </a:r>
            <a:r>
              <a:rPr lang="en-US" sz="1600" dirty="0">
                <a:solidFill>
                  <a:schemeClr val="bg1"/>
                </a:solidFill>
              </a:rPr>
              <a:t>in crisis </a:t>
            </a:r>
            <a:r>
              <a:rPr lang="en-US" sz="1600" dirty="0" smtClean="0">
                <a:solidFill>
                  <a:schemeClr val="bg1"/>
                </a:solidFill>
              </a:rPr>
              <a:t>times, notably by the French exporters</a:t>
            </a:r>
            <a:endParaRPr lang="en-US" sz="1600" dirty="0">
              <a:solidFill>
                <a:schemeClr val="bg1"/>
              </a:solidFill>
            </a:endParaRPr>
          </a:p>
        </p:txBody>
      </p:sp>
      <p:sp>
        <p:nvSpPr>
          <p:cNvPr id="24" name="Inhaltsplatzhalter 7">
            <a:extLst>
              <a:ext uri="{FF2B5EF4-FFF2-40B4-BE49-F238E27FC236}">
                <a16:creationId xmlns:a16="http://schemas.microsoft.com/office/drawing/2014/main" id="{9E339DC6-1A16-4B93-80E0-96141AFDEEFC}"/>
              </a:ext>
            </a:extLst>
          </p:cNvPr>
          <p:cNvSpPr txBox="1">
            <a:spLocks/>
          </p:cNvSpPr>
          <p:nvPr/>
        </p:nvSpPr>
        <p:spPr>
          <a:xfrm>
            <a:off x="5951673" y="1592724"/>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700" dirty="0" smtClean="0">
                <a:solidFill>
                  <a:srgbClr val="003781"/>
                </a:solidFill>
                <a:latin typeface="Allianz Neo SemiBold" panose="020B0704020203020204" pitchFamily="34" charset="0"/>
              </a:rPr>
              <a:t>Share of respondents seeing government financing support as helpful for exports</a:t>
            </a:r>
            <a:endParaRPr lang="en-US" sz="1700" dirty="0">
              <a:solidFill>
                <a:srgbClr val="003781"/>
              </a:solidFill>
              <a:latin typeface="Allianz Neo SemiBold" panose="020B0704020203020204" pitchFamily="34" charset="0"/>
            </a:endParaRPr>
          </a:p>
        </p:txBody>
      </p:sp>
    </p:spTree>
    <p:extLst>
      <p:ext uri="{BB962C8B-B14F-4D97-AF65-F5344CB8AC3E}">
        <p14:creationId xmlns:p14="http://schemas.microsoft.com/office/powerpoint/2010/main" val="408463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a:stretch>
            <a:fillRect/>
          </a:stretch>
        </p:blipFill>
        <p:spPr>
          <a:xfrm>
            <a:off x="6243356" y="2056658"/>
            <a:ext cx="4808820" cy="3054625"/>
          </a:xfrm>
          <a:prstGeom prst="rect">
            <a:avLst/>
          </a:prstGeom>
        </p:spPr>
      </p:pic>
      <p:sp>
        <p:nvSpPr>
          <p:cNvPr id="2" name="Titre 1"/>
          <p:cNvSpPr>
            <a:spLocks noGrp="1"/>
          </p:cNvSpPr>
          <p:nvPr>
            <p:ph type="title"/>
          </p:nvPr>
        </p:nvSpPr>
        <p:spPr>
          <a:xfrm>
            <a:off x="359569" y="739744"/>
            <a:ext cx="10367962" cy="900114"/>
          </a:xfrm>
        </p:spPr>
        <p:txBody>
          <a:bodyPr/>
          <a:lstStyle/>
          <a:p>
            <a:r>
              <a:rPr lang="en-US" dirty="0" smtClean="0"/>
              <a:t>Mitigating </a:t>
            </a:r>
            <a:r>
              <a:rPr lang="en-US" dirty="0" smtClean="0">
                <a:solidFill>
                  <a:schemeClr val="accent4"/>
                </a:solidFill>
              </a:rPr>
              <a:t>export risks</a:t>
            </a:r>
            <a:endParaRPr lang="en-US" dirty="0">
              <a:solidFill>
                <a:schemeClr val="accent4"/>
              </a:solidFill>
            </a:endParaRPr>
          </a:p>
        </p:txBody>
      </p:sp>
      <p:sp>
        <p:nvSpPr>
          <p:cNvPr id="5" name="Espace réservé de la date 4"/>
          <p:cNvSpPr>
            <a:spLocks noGrp="1"/>
          </p:cNvSpPr>
          <p:nvPr>
            <p:ph type="dt" sz="half" idx="10"/>
          </p:nvPr>
        </p:nvSpPr>
        <p:spPr/>
        <p:txBody>
          <a:bodyPr/>
          <a:lstStyle/>
          <a:p>
            <a:r>
              <a:rPr lang="de-DE" smtClean="0"/>
              <a:t>© Allianz 2022</a:t>
            </a:r>
            <a:endParaRPr lang="de-DE"/>
          </a:p>
        </p:txBody>
      </p:sp>
      <p:sp>
        <p:nvSpPr>
          <p:cNvPr id="6" name="Espace réservé du pied de page 5"/>
          <p:cNvSpPr>
            <a:spLocks noGrp="1"/>
          </p:cNvSpPr>
          <p:nvPr>
            <p:ph type="ftr" sz="quarter" idx="11"/>
          </p:nvPr>
        </p:nvSpPr>
        <p:spPr>
          <a:xfrm>
            <a:off x="359569" y="383362"/>
            <a:ext cx="5075237" cy="252000"/>
          </a:xfrm>
        </p:spPr>
        <p:txBody>
          <a:bodyPr/>
          <a:lstStyle/>
          <a:p>
            <a:r>
              <a:rPr lang="en-US" dirty="0"/>
              <a:t>Allianz Trade Global Survey</a:t>
            </a:r>
          </a:p>
        </p:txBody>
      </p:sp>
      <p:sp>
        <p:nvSpPr>
          <p:cNvPr id="7" name="Espace réservé du numéro de diapositive 6"/>
          <p:cNvSpPr>
            <a:spLocks noGrp="1"/>
          </p:cNvSpPr>
          <p:nvPr>
            <p:ph type="sldNum" sz="quarter" idx="12"/>
          </p:nvPr>
        </p:nvSpPr>
        <p:spPr/>
        <p:txBody>
          <a:bodyPr/>
          <a:lstStyle/>
          <a:p>
            <a:fld id="{0F96B16C-3F5F-44BC-AFCC-8CBCBD90898D}" type="slidenum">
              <a:rPr lang="de-DE" smtClean="0"/>
              <a:pPr/>
              <a:t>16</a:t>
            </a:fld>
            <a:endParaRPr lang="de-DE"/>
          </a:p>
        </p:txBody>
      </p:sp>
      <p:pic>
        <p:nvPicPr>
          <p:cNvPr id="9" name="Image 8"/>
          <p:cNvPicPr>
            <a:picLocks noChangeAspect="1"/>
          </p:cNvPicPr>
          <p:nvPr/>
        </p:nvPicPr>
        <p:blipFill>
          <a:blip r:embed="rId3"/>
          <a:stretch>
            <a:fillRect/>
          </a:stretch>
        </p:blipFill>
        <p:spPr>
          <a:xfrm>
            <a:off x="570702" y="1612605"/>
            <a:ext cx="4835652" cy="3383280"/>
          </a:xfrm>
          <a:prstGeom prst="rect">
            <a:avLst/>
          </a:prstGeom>
        </p:spPr>
      </p:pic>
      <p:sp>
        <p:nvSpPr>
          <p:cNvPr id="10" name="Rectangle 9"/>
          <p:cNvSpPr/>
          <p:nvPr/>
        </p:nvSpPr>
        <p:spPr>
          <a:xfrm>
            <a:off x="126206" y="1592861"/>
            <a:ext cx="5759450" cy="784830"/>
          </a:xfrm>
          <a:prstGeom prst="rect">
            <a:avLst/>
          </a:prstGeom>
        </p:spPr>
        <p:txBody>
          <a:bodyPr vert="horz" lIns="0" tIns="0" rIns="0" bIns="0" rtlCol="0" anchor="t" anchorCtr="0">
            <a:spAutoFit/>
          </a:bodyPr>
          <a:lstStyle/>
          <a:p>
            <a:pPr algn="ctr" defTabSz="914400">
              <a:buFont typeface="+mj-lt"/>
              <a:buNone/>
            </a:pPr>
            <a:r>
              <a:rPr lang="en-US" sz="1700" dirty="0" smtClean="0">
                <a:solidFill>
                  <a:srgbClr val="003781"/>
                </a:solidFill>
                <a:latin typeface="Allianz Neo SemiBold" panose="020B0704020203020204" pitchFamily="34" charset="0"/>
              </a:rPr>
              <a:t>In which of the following ways - if any - are you adapting your exporting strategy, due to the military escalation in Ukraine?</a:t>
            </a:r>
            <a:endParaRPr lang="en-US" sz="1700" dirty="0">
              <a:solidFill>
                <a:srgbClr val="003781"/>
              </a:solidFill>
              <a:latin typeface="Allianz Neo SemiBold" panose="020B0704020203020204" pitchFamily="34" charset="0"/>
            </a:endParaRPr>
          </a:p>
        </p:txBody>
      </p:sp>
      <p:sp>
        <p:nvSpPr>
          <p:cNvPr id="15" name="Inhaltsplatzhalter 7">
            <a:extLst>
              <a:ext uri="{FF2B5EF4-FFF2-40B4-BE49-F238E27FC236}">
                <a16:creationId xmlns:a16="http://schemas.microsoft.com/office/drawing/2014/main" id="{0BAB7472-AB02-4DC3-AAA2-AB12B6B81469}"/>
              </a:ext>
            </a:extLst>
          </p:cNvPr>
          <p:cNvSpPr txBox="1">
            <a:spLocks/>
          </p:cNvSpPr>
          <p:nvPr/>
        </p:nvSpPr>
        <p:spPr>
          <a:xfrm>
            <a:off x="503044" y="4930990"/>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6"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472560" y="5111284"/>
            <a:ext cx="5279172" cy="1292662"/>
          </a:xfrm>
        </p:spPr>
        <p:txBody>
          <a:bodyPr vert="horz" wrap="square" lIns="0" tIns="0" rIns="0" bIns="0" rtlCol="0" anchor="t" anchorCtr="0">
            <a:spAutoFit/>
          </a:bodyPr>
          <a:lstStyle/>
          <a:p>
            <a:pPr algn="just"/>
            <a:r>
              <a:rPr lang="en-US" sz="1400" dirty="0"/>
              <a:t>The top 3 export strategies to adapt after the Ukraine invasion are targeting new export markets (47%) with German exporters being most numerous in adapting this strategy (56%), finding new suppliers in the same proportion for all exporters in the four surveyed countries (44%) and finding new transportation services providers (38%) with Italian exporters most numerus (41%). </a:t>
            </a:r>
          </a:p>
        </p:txBody>
      </p:sp>
      <p:sp>
        <p:nvSpPr>
          <p:cNvPr id="17"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6279614" y="5111284"/>
            <a:ext cx="4638639" cy="1292662"/>
          </a:xfrm>
        </p:spPr>
        <p:txBody>
          <a:bodyPr vert="horz" wrap="square" lIns="0" tIns="0" rIns="0" bIns="0" rtlCol="0" anchor="t" anchorCtr="0">
            <a:spAutoFit/>
          </a:bodyPr>
          <a:lstStyle/>
          <a:p>
            <a:pPr algn="just"/>
            <a:r>
              <a:rPr lang="en-US" sz="1400" dirty="0"/>
              <a:t>44% of exporters said to seek more investment for international development than planned before the war with 50% for German exporters. Corporates in </a:t>
            </a:r>
            <a:r>
              <a:rPr lang="en-US" sz="1400" dirty="0" err="1"/>
              <a:t>agri</a:t>
            </a:r>
            <a:r>
              <a:rPr lang="en-US" sz="1400" dirty="0"/>
              <a:t>-food, ITC, retail and real estate are more numerous compared to the total average in seeking more investment compared to pre-war</a:t>
            </a:r>
          </a:p>
        </p:txBody>
      </p:sp>
      <p:sp>
        <p:nvSpPr>
          <p:cNvPr id="18" name="Inhaltsplatzhalter 7">
            <a:extLst>
              <a:ext uri="{FF2B5EF4-FFF2-40B4-BE49-F238E27FC236}">
                <a16:creationId xmlns:a16="http://schemas.microsoft.com/office/drawing/2014/main" id="{0BAB7472-AB02-4DC3-AAA2-AB12B6B81469}"/>
              </a:ext>
            </a:extLst>
          </p:cNvPr>
          <p:cNvSpPr txBox="1">
            <a:spLocks/>
          </p:cNvSpPr>
          <p:nvPr/>
        </p:nvSpPr>
        <p:spPr>
          <a:xfrm>
            <a:off x="6279614" y="4930989"/>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20" name="Rectangle 19"/>
          <p:cNvSpPr/>
          <p:nvPr/>
        </p:nvSpPr>
        <p:spPr>
          <a:xfrm>
            <a:off x="5937889" y="1592861"/>
            <a:ext cx="5333578" cy="784830"/>
          </a:xfrm>
          <a:prstGeom prst="rect">
            <a:avLst/>
          </a:prstGeom>
        </p:spPr>
        <p:txBody>
          <a:bodyPr vert="horz" wrap="square" lIns="0" tIns="0" rIns="0" bIns="0" rtlCol="0" anchor="t" anchorCtr="0">
            <a:spAutoFit/>
          </a:bodyPr>
          <a:lstStyle/>
          <a:p>
            <a:pPr algn="ctr" defTabSz="914400">
              <a:buFont typeface="+mj-lt"/>
              <a:buNone/>
            </a:pPr>
            <a:r>
              <a:rPr lang="en-US" sz="1700" dirty="0">
                <a:solidFill>
                  <a:srgbClr val="003781"/>
                </a:solidFill>
                <a:latin typeface="Allianz Neo SemiBold" panose="020B0704020203020204" pitchFamily="34" charset="0"/>
              </a:rPr>
              <a:t>In the context of the invasion of Ukraine by Russia, do you plan to seek investment into your business for the purpose of international development?</a:t>
            </a:r>
          </a:p>
        </p:txBody>
      </p:sp>
    </p:spTree>
    <p:extLst>
      <p:ext uri="{BB962C8B-B14F-4D97-AF65-F5344CB8AC3E}">
        <p14:creationId xmlns:p14="http://schemas.microsoft.com/office/powerpoint/2010/main" val="1163802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829717"/>
            <a:ext cx="10367962" cy="900114"/>
          </a:xfrm>
        </p:spPr>
        <p:txBody>
          <a:bodyPr/>
          <a:lstStyle/>
          <a:p>
            <a:r>
              <a:rPr lang="en-US" sz="4600" dirty="0">
                <a:solidFill>
                  <a:schemeClr val="accent4"/>
                </a:solidFill>
              </a:rPr>
              <a:t>Cash-flow </a:t>
            </a:r>
            <a:r>
              <a:rPr lang="en-US" dirty="0" smtClean="0"/>
              <a:t>remains top funding source</a:t>
            </a:r>
            <a:endParaRPr lang="en-US" dirty="0"/>
          </a:p>
        </p:txBody>
      </p:sp>
      <p:sp>
        <p:nvSpPr>
          <p:cNvPr id="5" name="Espace réservé de la date 4"/>
          <p:cNvSpPr>
            <a:spLocks noGrp="1"/>
          </p:cNvSpPr>
          <p:nvPr>
            <p:ph type="dt" sz="half" idx="10"/>
          </p:nvPr>
        </p:nvSpPr>
        <p:spPr/>
        <p:txBody>
          <a:bodyPr/>
          <a:lstStyle/>
          <a:p>
            <a:r>
              <a:rPr lang="de-DE" smtClean="0"/>
              <a:t>© Allianz 2022</a:t>
            </a:r>
            <a:endParaRPr lang="de-DE"/>
          </a:p>
        </p:txBody>
      </p:sp>
      <p:sp>
        <p:nvSpPr>
          <p:cNvPr id="6" name="Espace réservé du pied de page 5"/>
          <p:cNvSpPr>
            <a:spLocks noGrp="1"/>
          </p:cNvSpPr>
          <p:nvPr>
            <p:ph type="ftr" sz="quarter" idx="11"/>
          </p:nvPr>
        </p:nvSpPr>
        <p:spPr/>
        <p:txBody>
          <a:bodyPr/>
          <a:lstStyle/>
          <a:p>
            <a:r>
              <a:rPr lang="en-US" dirty="0"/>
              <a:t>Allianz Trade Global Survey</a:t>
            </a:r>
          </a:p>
        </p:txBody>
      </p:sp>
      <p:sp>
        <p:nvSpPr>
          <p:cNvPr id="7" name="Espace réservé du numéro de diapositive 6"/>
          <p:cNvSpPr>
            <a:spLocks noGrp="1"/>
          </p:cNvSpPr>
          <p:nvPr>
            <p:ph type="sldNum" sz="quarter" idx="12"/>
          </p:nvPr>
        </p:nvSpPr>
        <p:spPr/>
        <p:txBody>
          <a:bodyPr/>
          <a:lstStyle/>
          <a:p>
            <a:fld id="{0F96B16C-3F5F-44BC-AFCC-8CBCBD90898D}" type="slidenum">
              <a:rPr lang="de-DE" smtClean="0"/>
              <a:pPr/>
              <a:t>17</a:t>
            </a:fld>
            <a:endParaRPr lang="de-DE"/>
          </a:p>
        </p:txBody>
      </p:sp>
      <p:pic>
        <p:nvPicPr>
          <p:cNvPr id="15" name="Image 14"/>
          <p:cNvPicPr>
            <a:picLocks noChangeAspect="1"/>
          </p:cNvPicPr>
          <p:nvPr/>
        </p:nvPicPr>
        <p:blipFill>
          <a:blip r:embed="rId3"/>
          <a:stretch>
            <a:fillRect/>
          </a:stretch>
        </p:blipFill>
        <p:spPr>
          <a:xfrm>
            <a:off x="5543550" y="2094018"/>
            <a:ext cx="4864709" cy="3008017"/>
          </a:xfrm>
          <a:prstGeom prst="rect">
            <a:avLst/>
          </a:prstGeom>
        </p:spPr>
      </p:pic>
      <p:sp>
        <p:nvSpPr>
          <p:cNvPr id="16" name="Rectangle 15"/>
          <p:cNvSpPr/>
          <p:nvPr/>
        </p:nvSpPr>
        <p:spPr>
          <a:xfrm>
            <a:off x="5409923" y="1570798"/>
            <a:ext cx="5759450" cy="523220"/>
          </a:xfrm>
          <a:prstGeom prst="rect">
            <a:avLst/>
          </a:prstGeom>
        </p:spPr>
        <p:txBody>
          <a:bodyPr vert="horz" lIns="0" tIns="0" rIns="0" bIns="0" rtlCol="0" anchor="t" anchorCtr="0">
            <a:spAutoFit/>
          </a:bodyPr>
          <a:lstStyle/>
          <a:p>
            <a:pPr algn="ctr" defTabSz="914400">
              <a:buFont typeface="+mj-lt"/>
              <a:buNone/>
            </a:pPr>
            <a:r>
              <a:rPr lang="en-US" sz="1700" dirty="0" smtClean="0">
                <a:solidFill>
                  <a:srgbClr val="003781"/>
                </a:solidFill>
                <a:latin typeface="Allianz Neo SemiBold" panose="020B0704020203020204" pitchFamily="34" charset="0"/>
              </a:rPr>
              <a:t>In </a:t>
            </a:r>
            <a:r>
              <a:rPr lang="en-US" sz="1700" dirty="0">
                <a:solidFill>
                  <a:srgbClr val="003781"/>
                </a:solidFill>
                <a:latin typeface="Allianz Neo SemiBold" panose="020B0704020203020204" pitchFamily="34" charset="0"/>
              </a:rPr>
              <a:t>the context of the invasion of Ukraine by Russia, which of the following types of government support would </a:t>
            </a:r>
            <a:r>
              <a:rPr lang="en-US" sz="1700" dirty="0" smtClean="0">
                <a:solidFill>
                  <a:srgbClr val="003781"/>
                </a:solidFill>
                <a:latin typeface="Allianz Neo SemiBold" panose="020B0704020203020204" pitchFamily="34" charset="0"/>
              </a:rPr>
              <a:t>support?</a:t>
            </a:r>
            <a:endParaRPr lang="fr-FR" sz="1700" dirty="0">
              <a:solidFill>
                <a:srgbClr val="003781"/>
              </a:solidFill>
              <a:latin typeface="Allianz Neo SemiBold" panose="020B0704020203020204" pitchFamily="34" charset="0"/>
            </a:endParaRPr>
          </a:p>
        </p:txBody>
      </p:sp>
      <p:sp>
        <p:nvSpPr>
          <p:cNvPr id="17" name="Inhaltsplatzhalter 7">
            <a:extLst>
              <a:ext uri="{FF2B5EF4-FFF2-40B4-BE49-F238E27FC236}">
                <a16:creationId xmlns:a16="http://schemas.microsoft.com/office/drawing/2014/main" id="{0BAB7472-AB02-4DC3-AAA2-AB12B6B81469}"/>
              </a:ext>
            </a:extLst>
          </p:cNvPr>
          <p:cNvSpPr txBox="1">
            <a:spLocks/>
          </p:cNvSpPr>
          <p:nvPr/>
        </p:nvSpPr>
        <p:spPr>
          <a:xfrm>
            <a:off x="5537640" y="5115195"/>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9" name="Rectangle 18"/>
          <p:cNvSpPr/>
          <p:nvPr/>
        </p:nvSpPr>
        <p:spPr>
          <a:xfrm>
            <a:off x="225942" y="1570798"/>
            <a:ext cx="5183981" cy="523220"/>
          </a:xfrm>
          <a:prstGeom prst="rect">
            <a:avLst/>
          </a:prstGeom>
        </p:spPr>
        <p:txBody>
          <a:bodyPr vert="horz" wrap="square" lIns="0" tIns="0" rIns="0" bIns="0" rtlCol="0" anchor="t" anchorCtr="0">
            <a:spAutoFit/>
          </a:bodyPr>
          <a:lstStyle/>
          <a:p>
            <a:pPr algn="ctr" defTabSz="914400">
              <a:buFont typeface="+mj-lt"/>
              <a:buNone/>
            </a:pPr>
            <a:r>
              <a:rPr lang="en-US" sz="1700" dirty="0" smtClean="0">
                <a:solidFill>
                  <a:srgbClr val="003781"/>
                </a:solidFill>
                <a:latin typeface="Allianz Neo SemiBold" panose="020B0704020203020204" pitchFamily="34" charset="0"/>
              </a:rPr>
              <a:t>Which of the following sources of finance do you intend to use most in 2022?</a:t>
            </a:r>
            <a:endParaRPr lang="fr-FR" sz="1700" dirty="0">
              <a:solidFill>
                <a:srgbClr val="003781"/>
              </a:solidFill>
              <a:latin typeface="Allianz Neo SemiBold" panose="020B0704020203020204" pitchFamily="34" charset="0"/>
            </a:endParaRPr>
          </a:p>
        </p:txBody>
      </p:sp>
      <p:pic>
        <p:nvPicPr>
          <p:cNvPr id="8" name="Image 7"/>
          <p:cNvPicPr>
            <a:picLocks noChangeAspect="1"/>
          </p:cNvPicPr>
          <p:nvPr/>
        </p:nvPicPr>
        <p:blipFill>
          <a:blip r:embed="rId4"/>
          <a:stretch>
            <a:fillRect/>
          </a:stretch>
        </p:blipFill>
        <p:spPr>
          <a:xfrm>
            <a:off x="466639" y="2167721"/>
            <a:ext cx="4572000" cy="2743200"/>
          </a:xfrm>
          <a:prstGeom prst="rect">
            <a:avLst/>
          </a:prstGeom>
        </p:spPr>
      </p:pic>
      <p:sp>
        <p:nvSpPr>
          <p:cNvPr id="20" name="Inhaltsplatzhalter 7">
            <a:extLst>
              <a:ext uri="{FF2B5EF4-FFF2-40B4-BE49-F238E27FC236}">
                <a16:creationId xmlns:a16="http://schemas.microsoft.com/office/drawing/2014/main" id="{0BAB7472-AB02-4DC3-AAA2-AB12B6B81469}"/>
              </a:ext>
            </a:extLst>
          </p:cNvPr>
          <p:cNvSpPr txBox="1">
            <a:spLocks/>
          </p:cNvSpPr>
          <p:nvPr/>
        </p:nvSpPr>
        <p:spPr>
          <a:xfrm>
            <a:off x="745401" y="5094386"/>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21"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745400" y="5337366"/>
            <a:ext cx="9868239" cy="1077218"/>
          </a:xfrm>
        </p:spPr>
        <p:txBody>
          <a:bodyPr vert="horz" wrap="square" lIns="0" tIns="0" rIns="0" bIns="0" rtlCol="0" anchor="t" anchorCtr="0">
            <a:spAutoFit/>
          </a:bodyPr>
          <a:lstStyle/>
          <a:p>
            <a:pPr algn="just"/>
            <a:r>
              <a:rPr lang="en-US" sz="1400" dirty="0" smtClean="0"/>
              <a:t>Cash flow in the top source of financing for more than half of exporters, followed by bank loans and credit from suppliers. </a:t>
            </a:r>
            <a:r>
              <a:rPr lang="en-US" sz="1400" dirty="0"/>
              <a:t>51% of exporters think financing supports in the forms of state guaranteed loans and direct subsidies would help their business withstand better the impact of the war. This compares to less than 40% pre-war. This is followed by new FTAs (47% and mainly from French and UK corporates) and lower regulation (44% and mainly from UK and Italian corporates). </a:t>
            </a:r>
          </a:p>
          <a:p>
            <a:pPr algn="just"/>
            <a:endParaRPr lang="en-US" sz="1400" dirty="0"/>
          </a:p>
        </p:txBody>
      </p:sp>
    </p:spTree>
    <p:extLst>
      <p:ext uri="{BB962C8B-B14F-4D97-AF65-F5344CB8AC3E}">
        <p14:creationId xmlns:p14="http://schemas.microsoft.com/office/powerpoint/2010/main" val="2556051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6C7AF62-F682-4176-8D12-2A53BAE767DE}"/>
              </a:ext>
            </a:extLst>
          </p:cNvPr>
          <p:cNvSpPr>
            <a:spLocks noGrp="1"/>
          </p:cNvSpPr>
          <p:nvPr>
            <p:ph type="ctrTitle"/>
          </p:nvPr>
        </p:nvSpPr>
        <p:spPr>
          <a:xfrm>
            <a:off x="615435" y="1892620"/>
            <a:ext cx="10367963" cy="1584000"/>
          </a:xfrm>
        </p:spPr>
        <p:txBody>
          <a:bodyPr/>
          <a:lstStyle/>
          <a:p>
            <a:r>
              <a:rPr lang="en-US" dirty="0" smtClean="0"/>
              <a:t>Export strategy</a:t>
            </a:r>
            <a:endParaRPr lang="en-US" dirty="0"/>
          </a:p>
        </p:txBody>
      </p:sp>
      <p:sp>
        <p:nvSpPr>
          <p:cNvPr id="13" name="Subtitle 12">
            <a:extLst>
              <a:ext uri="{FF2B5EF4-FFF2-40B4-BE49-F238E27FC236}">
                <a16:creationId xmlns:a16="http://schemas.microsoft.com/office/drawing/2014/main" id="{D3C735AC-9FDA-4D05-8F53-C5376E4ED87B}"/>
              </a:ext>
            </a:extLst>
          </p:cNvPr>
          <p:cNvSpPr>
            <a:spLocks noGrp="1"/>
          </p:cNvSpPr>
          <p:nvPr>
            <p:ph type="subTitle" idx="1"/>
          </p:nvPr>
        </p:nvSpPr>
        <p:spPr>
          <a:xfrm>
            <a:off x="2160898" y="3569449"/>
            <a:ext cx="8822499" cy="1570415"/>
          </a:xfrm>
        </p:spPr>
        <p:txBody>
          <a:bodyPr/>
          <a:lstStyle/>
          <a:p>
            <a:r>
              <a:rPr lang="en-US" dirty="0" smtClean="0"/>
              <a:t>beyond the war</a:t>
            </a:r>
            <a:endParaRPr lang="en-US" dirty="0"/>
          </a:p>
        </p:txBody>
      </p:sp>
      <p:sp>
        <p:nvSpPr>
          <p:cNvPr id="6" name="Slide Number Placeholder 5">
            <a:extLst>
              <a:ext uri="{FF2B5EF4-FFF2-40B4-BE49-F238E27FC236}">
                <a16:creationId xmlns:a16="http://schemas.microsoft.com/office/drawing/2014/main" id="{7D4588C9-55EB-45A4-BB0C-F1BF7E0FB183}"/>
              </a:ext>
            </a:extLst>
          </p:cNvPr>
          <p:cNvSpPr>
            <a:spLocks noGrp="1"/>
          </p:cNvSpPr>
          <p:nvPr>
            <p:ph type="sldNum" sz="quarter" idx="4294967295"/>
          </p:nvPr>
        </p:nvSpPr>
        <p:spPr>
          <a:xfrm>
            <a:off x="11052175" y="5653088"/>
            <a:ext cx="468313" cy="827087"/>
          </a:xfrm>
        </p:spPr>
        <p:txBody>
          <a:bodyPr/>
          <a:lstStyle/>
          <a:p>
            <a:fld id="{0F96B16C-3F5F-44BC-AFCC-8CBCBD90898D}" type="slidenum">
              <a:rPr lang="de-DE" smtClean="0"/>
              <a:pPr/>
              <a:t>18</a:t>
            </a:fld>
            <a:endParaRPr lang="de-DE"/>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568" y="340675"/>
            <a:ext cx="722377" cy="426721"/>
          </a:xfrm>
          <a:prstGeom prst="rect">
            <a:avLst/>
          </a:prstGeom>
        </p:spPr>
      </p:pic>
    </p:spTree>
    <p:extLst>
      <p:ext uri="{BB962C8B-B14F-4D97-AF65-F5344CB8AC3E}">
        <p14:creationId xmlns:p14="http://schemas.microsoft.com/office/powerpoint/2010/main" val="822898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999" y="720000"/>
            <a:ext cx="10976749" cy="578620"/>
          </a:xfrm>
        </p:spPr>
        <p:txBody>
          <a:bodyPr wrap="square">
            <a:spAutoFit/>
          </a:bodyPr>
          <a:lstStyle/>
          <a:p>
            <a:r>
              <a:rPr lang="en-US" dirty="0" smtClean="0">
                <a:solidFill>
                  <a:schemeClr val="accent4"/>
                </a:solidFill>
              </a:rPr>
              <a:t>Digitalization </a:t>
            </a:r>
            <a:r>
              <a:rPr lang="en-US" dirty="0" smtClean="0"/>
              <a:t>a resilience tool</a:t>
            </a:r>
            <a:endParaRPr lang="en-US" dirty="0">
              <a:solidFill>
                <a:schemeClr val="accent4"/>
              </a:solidFill>
            </a:endParaRPr>
          </a:p>
        </p:txBody>
      </p:sp>
      <p:sp>
        <p:nvSpPr>
          <p:cNvPr id="8"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468000" y="5364000"/>
            <a:ext cx="5076000" cy="861774"/>
          </a:xfrm>
        </p:spPr>
        <p:txBody>
          <a:bodyPr anchor="t">
            <a:spAutoFit/>
          </a:bodyPr>
          <a:lstStyle/>
          <a:p>
            <a:pPr algn="just"/>
            <a:r>
              <a:rPr lang="en-US" sz="1400" dirty="0" smtClean="0"/>
              <a:t>Covid-19 was a catalyst for digitalization as it was mentioned as the 2</a:t>
            </a:r>
            <a:r>
              <a:rPr lang="en-US" sz="1400" baseline="30000" dirty="0" smtClean="0"/>
              <a:t>nd</a:t>
            </a:r>
            <a:r>
              <a:rPr lang="en-US" sz="1400" dirty="0" smtClean="0"/>
              <a:t> adaptation strategy by exporters. 43% of global firms stated they used digitalization to cope with the fallout of covid-19/</a:t>
            </a: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19</a:t>
            </a:fld>
            <a:endParaRPr lang="de-DE"/>
          </a:p>
        </p:txBody>
      </p:sp>
      <p:sp>
        <p:nvSpPr>
          <p:cNvPr id="13" name="Inhaltsplatzhalter 7">
            <a:extLst>
              <a:ext uri="{FF2B5EF4-FFF2-40B4-BE49-F238E27FC236}">
                <a16:creationId xmlns:a16="http://schemas.microsoft.com/office/drawing/2014/main" id="{0BAB7472-AB02-4DC3-AAA2-AB12B6B81469}"/>
              </a:ext>
            </a:extLst>
          </p:cNvPr>
          <p:cNvSpPr txBox="1">
            <a:spLocks/>
          </p:cNvSpPr>
          <p:nvPr/>
        </p:nvSpPr>
        <p:spPr>
          <a:xfrm>
            <a:off x="467999" y="5040000"/>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4" name="TextBox 13">
            <a:extLst>
              <a:ext uri="{FF2B5EF4-FFF2-40B4-BE49-F238E27FC236}">
                <a16:creationId xmlns:a16="http://schemas.microsoft.com/office/drawing/2014/main" id="{F7983E87-F122-4ED6-A5D6-41E78AB29230}"/>
              </a:ext>
            </a:extLst>
          </p:cNvPr>
          <p:cNvSpPr txBox="1"/>
          <p:nvPr/>
        </p:nvSpPr>
        <p:spPr>
          <a:xfrm>
            <a:off x="5759999" y="5364000"/>
            <a:ext cx="5076000" cy="646331"/>
          </a:xfrm>
          <a:prstGeom prst="rect">
            <a:avLst/>
          </a:prstGeom>
        </p:spPr>
        <p:txBody>
          <a:bodyPr vert="horz" lIns="0" tIns="0" rIns="0" bIns="0" rtlCol="0" anchor="t" anchorCtr="0">
            <a:spAutoFit/>
          </a:bodyPr>
          <a:lstStyle>
            <a:lvl1pPr indent="0" defTabSz="914400">
              <a:lnSpc>
                <a:spcPct val="100000"/>
              </a:lnSpc>
              <a:spcBef>
                <a:spcPts val="0"/>
              </a:spcBef>
              <a:buFont typeface="+mj-lt"/>
              <a:buNone/>
              <a:defRPr sz="1800">
                <a:solidFill>
                  <a:schemeClr val="bg1"/>
                </a:solidFill>
              </a:defRPr>
            </a:lvl1pPr>
            <a:lvl2pPr marL="0" lvl="1" indent="0" algn="just" defTabSz="914400">
              <a:lnSpc>
                <a:spcPct val="100000"/>
              </a:lnSpc>
              <a:spcBef>
                <a:spcPts val="0"/>
              </a:spcBef>
              <a:buFont typeface="Arial" panose="020B0604020202020204" pitchFamily="34" charset="0"/>
              <a:buNone/>
              <a:defRPr sz="1600">
                <a:solidFill>
                  <a:srgbClr val="003781"/>
                </a:solidFill>
                <a:effectLst/>
                <a:ea typeface="Allianz Neo" panose="020B0504020203020204" pitchFamily="34" charset="0"/>
                <a:cs typeface="Times New Roman" panose="02020603050405020304" pitchFamily="18" charset="0"/>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just"/>
            <a:r>
              <a:rPr lang="en-US" sz="1400" dirty="0" smtClean="0"/>
              <a:t>A majority of Chinese firms declared that they digitalized their business during Covid-19, while just 36% of French firms or 33% of UK firms stated so.</a:t>
            </a:r>
          </a:p>
        </p:txBody>
      </p:sp>
      <p:sp>
        <p:nvSpPr>
          <p:cNvPr id="17" name="Inhaltsplatzhalter 7">
            <a:extLst>
              <a:ext uri="{FF2B5EF4-FFF2-40B4-BE49-F238E27FC236}">
                <a16:creationId xmlns:a16="http://schemas.microsoft.com/office/drawing/2014/main" id="{55992191-3C92-4ACC-B581-EF3C658D7FB8}"/>
              </a:ext>
            </a:extLst>
          </p:cNvPr>
          <p:cNvSpPr txBox="1">
            <a:spLocks/>
          </p:cNvSpPr>
          <p:nvPr/>
        </p:nvSpPr>
        <p:spPr>
          <a:xfrm>
            <a:off x="5760000" y="1368000"/>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700" dirty="0" smtClean="0">
                <a:solidFill>
                  <a:srgbClr val="003781"/>
                </a:solidFill>
                <a:latin typeface="Allianz Neo SemiBold" panose="020B0704020203020204" pitchFamily="34" charset="0"/>
              </a:rPr>
              <a:t>Digitalization in times of Covid-19 by country</a:t>
            </a:r>
            <a:endParaRPr lang="en-US" sz="1700" dirty="0">
              <a:solidFill>
                <a:srgbClr val="003781"/>
              </a:solidFill>
              <a:latin typeface="Allianz Neo SemiBold" panose="020B0704020203020204" pitchFamily="34" charset="0"/>
            </a:endParaRPr>
          </a:p>
        </p:txBody>
      </p:sp>
      <p:sp>
        <p:nvSpPr>
          <p:cNvPr id="18" name="Inhaltsplatzhalter 7">
            <a:extLst>
              <a:ext uri="{FF2B5EF4-FFF2-40B4-BE49-F238E27FC236}">
                <a16:creationId xmlns:a16="http://schemas.microsoft.com/office/drawing/2014/main" id="{79007D3E-B873-4A37-A1AD-B3BFAF74B826}"/>
              </a:ext>
            </a:extLst>
          </p:cNvPr>
          <p:cNvSpPr txBox="1">
            <a:spLocks/>
          </p:cNvSpPr>
          <p:nvPr/>
        </p:nvSpPr>
        <p:spPr>
          <a:xfrm>
            <a:off x="5760000" y="5040000"/>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t>
            </a:r>
            <a:r>
              <a:rPr lang="en-US" sz="1100" dirty="0" smtClean="0"/>
              <a:t>Allianz </a:t>
            </a:r>
            <a:r>
              <a:rPr lang="en-US" sz="1100" dirty="0"/>
              <a:t>Research</a:t>
            </a:r>
          </a:p>
        </p:txBody>
      </p:sp>
      <p:sp>
        <p:nvSpPr>
          <p:cNvPr id="20" name="Inhaltsplatzhalter 7">
            <a:extLst>
              <a:ext uri="{FF2B5EF4-FFF2-40B4-BE49-F238E27FC236}">
                <a16:creationId xmlns:a16="http://schemas.microsoft.com/office/drawing/2014/main" id="{9E339DC6-1A16-4B93-80E0-96141AFDEEFC}"/>
              </a:ext>
            </a:extLst>
          </p:cNvPr>
          <p:cNvSpPr txBox="1">
            <a:spLocks/>
          </p:cNvSpPr>
          <p:nvPr/>
        </p:nvSpPr>
        <p:spPr>
          <a:xfrm>
            <a:off x="468000" y="1368000"/>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Adaptation strategies to Covid-19</a:t>
            </a:r>
            <a:endParaRPr lang="en-US" sz="1700" dirty="0">
              <a:solidFill>
                <a:srgbClr val="003781"/>
              </a:solidFill>
              <a:latin typeface="Allianz Neo SemiBold" panose="020B0704020203020204" pitchFamily="34" charset="0"/>
            </a:endParaRPr>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8000" y="46800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pic>
        <p:nvPicPr>
          <p:cNvPr id="2" name="Picture 1"/>
          <p:cNvPicPr>
            <a:picLocks noChangeAspect="1"/>
          </p:cNvPicPr>
          <p:nvPr/>
        </p:nvPicPr>
        <p:blipFill>
          <a:blip r:embed="rId3"/>
          <a:stretch>
            <a:fillRect/>
          </a:stretch>
        </p:blipFill>
        <p:spPr>
          <a:xfrm>
            <a:off x="160728" y="1698990"/>
            <a:ext cx="5424907" cy="3255667"/>
          </a:xfrm>
          <a:prstGeom prst="rect">
            <a:avLst/>
          </a:prstGeom>
        </p:spPr>
      </p:pic>
      <p:pic>
        <p:nvPicPr>
          <p:cNvPr id="3" name="Picture 2"/>
          <p:cNvPicPr>
            <a:picLocks noChangeAspect="1"/>
          </p:cNvPicPr>
          <p:nvPr/>
        </p:nvPicPr>
        <p:blipFill>
          <a:blip r:embed="rId4"/>
          <a:stretch>
            <a:fillRect/>
          </a:stretch>
        </p:blipFill>
        <p:spPr>
          <a:xfrm>
            <a:off x="6009332" y="1698990"/>
            <a:ext cx="5042842" cy="3113363"/>
          </a:xfrm>
          <a:prstGeom prst="rect">
            <a:avLst/>
          </a:prstGeom>
        </p:spPr>
      </p:pic>
    </p:spTree>
    <p:extLst>
      <p:ext uri="{BB962C8B-B14F-4D97-AF65-F5344CB8AC3E}">
        <p14:creationId xmlns:p14="http://schemas.microsoft.com/office/powerpoint/2010/main" val="3488195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6C7AF62-F682-4176-8D12-2A53BAE767DE}"/>
              </a:ext>
            </a:extLst>
          </p:cNvPr>
          <p:cNvSpPr>
            <a:spLocks noGrp="1"/>
          </p:cNvSpPr>
          <p:nvPr>
            <p:ph type="ctrTitle"/>
          </p:nvPr>
        </p:nvSpPr>
        <p:spPr>
          <a:xfrm>
            <a:off x="684212" y="1442463"/>
            <a:ext cx="10367963" cy="1584000"/>
          </a:xfrm>
        </p:spPr>
        <p:txBody>
          <a:bodyPr/>
          <a:lstStyle/>
          <a:p>
            <a:r>
              <a:rPr lang="en-US" sz="9600" dirty="0"/>
              <a:t>Troubled trade</a:t>
            </a:r>
            <a:r>
              <a:rPr lang="en-US" sz="9600" dirty="0" smtClean="0"/>
              <a:t>:</a:t>
            </a:r>
            <a:endParaRPr lang="de-DE" dirty="0"/>
          </a:p>
        </p:txBody>
      </p:sp>
      <p:sp>
        <p:nvSpPr>
          <p:cNvPr id="13" name="Subtitle 12">
            <a:extLst>
              <a:ext uri="{FF2B5EF4-FFF2-40B4-BE49-F238E27FC236}">
                <a16:creationId xmlns:a16="http://schemas.microsoft.com/office/drawing/2014/main" id="{D3C735AC-9FDA-4D05-8F53-C5376E4ED87B}"/>
              </a:ext>
            </a:extLst>
          </p:cNvPr>
          <p:cNvSpPr>
            <a:spLocks noGrp="1"/>
          </p:cNvSpPr>
          <p:nvPr>
            <p:ph type="subTitle" idx="1"/>
          </p:nvPr>
        </p:nvSpPr>
        <p:spPr>
          <a:xfrm>
            <a:off x="1873700" y="3026463"/>
            <a:ext cx="9646788" cy="1570415"/>
          </a:xfrm>
        </p:spPr>
        <p:txBody>
          <a:bodyPr/>
          <a:lstStyle/>
          <a:p>
            <a:r>
              <a:rPr lang="en-US" sz="8800" dirty="0"/>
              <a:t>How will exporters adapt in 2022?</a:t>
            </a:r>
            <a:endParaRPr lang="de-DE" dirty="0"/>
          </a:p>
        </p:txBody>
      </p:sp>
      <p:sp>
        <p:nvSpPr>
          <p:cNvPr id="6" name="Slide Number Placeholder 5">
            <a:extLst>
              <a:ext uri="{FF2B5EF4-FFF2-40B4-BE49-F238E27FC236}">
                <a16:creationId xmlns:a16="http://schemas.microsoft.com/office/drawing/2014/main" id="{7D4588C9-55EB-45A4-BB0C-F1BF7E0FB183}"/>
              </a:ext>
            </a:extLst>
          </p:cNvPr>
          <p:cNvSpPr>
            <a:spLocks noGrp="1"/>
          </p:cNvSpPr>
          <p:nvPr>
            <p:ph type="sldNum" sz="quarter" idx="4294967295"/>
          </p:nvPr>
        </p:nvSpPr>
        <p:spPr>
          <a:xfrm>
            <a:off x="11052175" y="5653088"/>
            <a:ext cx="468313" cy="827087"/>
          </a:xfrm>
        </p:spPr>
        <p:txBody>
          <a:bodyPr/>
          <a:lstStyle/>
          <a:p>
            <a:fld id="{0F96B16C-3F5F-44BC-AFCC-8CBCBD90898D}" type="slidenum">
              <a:rPr lang="de-DE" smtClean="0"/>
              <a:pPr/>
              <a:t>2</a:t>
            </a:fld>
            <a:endParaRPr lang="de-DE"/>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568" y="340675"/>
            <a:ext cx="722377" cy="426721"/>
          </a:xfrm>
          <a:prstGeom prst="rect">
            <a:avLst/>
          </a:prstGeom>
        </p:spPr>
      </p:pic>
    </p:spTree>
    <p:extLst>
      <p:ext uri="{BB962C8B-B14F-4D97-AF65-F5344CB8AC3E}">
        <p14:creationId xmlns:p14="http://schemas.microsoft.com/office/powerpoint/2010/main" val="299668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999" y="720000"/>
            <a:ext cx="10976749" cy="578620"/>
          </a:xfrm>
        </p:spPr>
        <p:txBody>
          <a:bodyPr wrap="square">
            <a:spAutoFit/>
          </a:bodyPr>
          <a:lstStyle/>
          <a:p>
            <a:r>
              <a:rPr lang="en-US" dirty="0" smtClean="0">
                <a:solidFill>
                  <a:schemeClr val="accent4"/>
                </a:solidFill>
              </a:rPr>
              <a:t>Digitalization </a:t>
            </a:r>
            <a:r>
              <a:rPr lang="en-US" dirty="0" smtClean="0"/>
              <a:t>a mean to different ends</a:t>
            </a:r>
            <a:endParaRPr lang="en-US" dirty="0">
              <a:solidFill>
                <a:schemeClr val="accent4"/>
              </a:solidFill>
            </a:endParaRPr>
          </a:p>
        </p:txBody>
      </p:sp>
      <p:sp>
        <p:nvSpPr>
          <p:cNvPr id="8"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468000" y="5364000"/>
            <a:ext cx="5076000" cy="430887"/>
          </a:xfrm>
        </p:spPr>
        <p:txBody>
          <a:bodyPr anchor="t">
            <a:spAutoFit/>
          </a:bodyPr>
          <a:lstStyle/>
          <a:p>
            <a:pPr algn="just"/>
            <a:r>
              <a:rPr lang="en-US" sz="1400" dirty="0" smtClean="0"/>
              <a:t>Digitalization is a strong trend with almost all respondents stating that their organization engaged in it. </a:t>
            </a: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20</a:t>
            </a:fld>
            <a:endParaRPr lang="de-DE"/>
          </a:p>
        </p:txBody>
      </p:sp>
      <p:sp>
        <p:nvSpPr>
          <p:cNvPr id="13" name="Inhaltsplatzhalter 7">
            <a:extLst>
              <a:ext uri="{FF2B5EF4-FFF2-40B4-BE49-F238E27FC236}">
                <a16:creationId xmlns:a16="http://schemas.microsoft.com/office/drawing/2014/main" id="{0BAB7472-AB02-4DC3-AAA2-AB12B6B81469}"/>
              </a:ext>
            </a:extLst>
          </p:cNvPr>
          <p:cNvSpPr txBox="1">
            <a:spLocks/>
          </p:cNvSpPr>
          <p:nvPr/>
        </p:nvSpPr>
        <p:spPr>
          <a:xfrm>
            <a:off x="467999" y="5040000"/>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t>Sources: Allianz Research</a:t>
            </a:r>
          </a:p>
        </p:txBody>
      </p:sp>
      <p:sp>
        <p:nvSpPr>
          <p:cNvPr id="14" name="TextBox 13">
            <a:extLst>
              <a:ext uri="{FF2B5EF4-FFF2-40B4-BE49-F238E27FC236}">
                <a16:creationId xmlns:a16="http://schemas.microsoft.com/office/drawing/2014/main" id="{F7983E87-F122-4ED6-A5D6-41E78AB29230}"/>
              </a:ext>
            </a:extLst>
          </p:cNvPr>
          <p:cNvSpPr txBox="1"/>
          <p:nvPr/>
        </p:nvSpPr>
        <p:spPr>
          <a:xfrm>
            <a:off x="5759999" y="5364000"/>
            <a:ext cx="5076000" cy="861774"/>
          </a:xfrm>
          <a:prstGeom prst="rect">
            <a:avLst/>
          </a:prstGeom>
        </p:spPr>
        <p:txBody>
          <a:bodyPr vert="horz" lIns="0" tIns="0" rIns="0" bIns="0" rtlCol="0" anchor="t" anchorCtr="0">
            <a:spAutoFit/>
          </a:bodyPr>
          <a:lstStyle>
            <a:lvl1pPr indent="0" defTabSz="914400">
              <a:lnSpc>
                <a:spcPct val="100000"/>
              </a:lnSpc>
              <a:spcBef>
                <a:spcPts val="0"/>
              </a:spcBef>
              <a:buFont typeface="+mj-lt"/>
              <a:buNone/>
              <a:defRPr sz="1800">
                <a:solidFill>
                  <a:schemeClr val="bg1"/>
                </a:solidFill>
              </a:defRPr>
            </a:lvl1pPr>
            <a:lvl2pPr marL="0" lvl="1" indent="0" algn="just" defTabSz="914400">
              <a:lnSpc>
                <a:spcPct val="100000"/>
              </a:lnSpc>
              <a:spcBef>
                <a:spcPts val="0"/>
              </a:spcBef>
              <a:buFont typeface="Arial" panose="020B0604020202020204" pitchFamily="34" charset="0"/>
              <a:buNone/>
              <a:defRPr sz="1600">
                <a:solidFill>
                  <a:srgbClr val="003781"/>
                </a:solidFill>
                <a:effectLst/>
                <a:ea typeface="Allianz Neo" panose="020B0504020203020204" pitchFamily="34" charset="0"/>
                <a:cs typeface="Times New Roman" panose="02020603050405020304" pitchFamily="18" charset="0"/>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just"/>
            <a:r>
              <a:rPr lang="en-US" sz="1400" dirty="0" smtClean="0"/>
              <a:t>Interestingly, while respondents from most countries use digitalization in a view to increase productivity, Chinese firms aimed at increasing resilience of supply chains and German ones to reduce costs.</a:t>
            </a:r>
          </a:p>
        </p:txBody>
      </p:sp>
      <p:sp>
        <p:nvSpPr>
          <p:cNvPr id="17" name="Inhaltsplatzhalter 7">
            <a:extLst>
              <a:ext uri="{FF2B5EF4-FFF2-40B4-BE49-F238E27FC236}">
                <a16:creationId xmlns:a16="http://schemas.microsoft.com/office/drawing/2014/main" id="{55992191-3C92-4ACC-B581-EF3C658D7FB8}"/>
              </a:ext>
            </a:extLst>
          </p:cNvPr>
          <p:cNvSpPr txBox="1">
            <a:spLocks/>
          </p:cNvSpPr>
          <p:nvPr/>
        </p:nvSpPr>
        <p:spPr>
          <a:xfrm>
            <a:off x="5760000" y="1368000"/>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700" dirty="0" smtClean="0">
                <a:solidFill>
                  <a:srgbClr val="003781"/>
                </a:solidFill>
                <a:latin typeface="Allianz Neo SemiBold" panose="020B0704020203020204" pitchFamily="34" charset="0"/>
              </a:rPr>
              <a:t>Top reason for digitalization efforts</a:t>
            </a:r>
            <a:endParaRPr lang="en-US" sz="1700" dirty="0">
              <a:solidFill>
                <a:srgbClr val="003781"/>
              </a:solidFill>
              <a:latin typeface="Allianz Neo SemiBold" panose="020B0704020203020204" pitchFamily="34" charset="0"/>
            </a:endParaRPr>
          </a:p>
        </p:txBody>
      </p:sp>
      <p:sp>
        <p:nvSpPr>
          <p:cNvPr id="18" name="Inhaltsplatzhalter 7">
            <a:extLst>
              <a:ext uri="{FF2B5EF4-FFF2-40B4-BE49-F238E27FC236}">
                <a16:creationId xmlns:a16="http://schemas.microsoft.com/office/drawing/2014/main" id="{79007D3E-B873-4A37-A1AD-B3BFAF74B826}"/>
              </a:ext>
            </a:extLst>
          </p:cNvPr>
          <p:cNvSpPr txBox="1">
            <a:spLocks/>
          </p:cNvSpPr>
          <p:nvPr/>
        </p:nvSpPr>
        <p:spPr>
          <a:xfrm>
            <a:off x="5760000" y="5040000"/>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t>
            </a:r>
            <a:r>
              <a:rPr lang="en-US" sz="1100" dirty="0" smtClean="0"/>
              <a:t>Allianz </a:t>
            </a:r>
            <a:r>
              <a:rPr lang="en-US" sz="1100" dirty="0"/>
              <a:t>Research</a:t>
            </a:r>
          </a:p>
        </p:txBody>
      </p:sp>
      <p:sp>
        <p:nvSpPr>
          <p:cNvPr id="20" name="Inhaltsplatzhalter 7">
            <a:extLst>
              <a:ext uri="{FF2B5EF4-FFF2-40B4-BE49-F238E27FC236}">
                <a16:creationId xmlns:a16="http://schemas.microsoft.com/office/drawing/2014/main" id="{9E339DC6-1A16-4B93-80E0-96141AFDEEFC}"/>
              </a:ext>
            </a:extLst>
          </p:cNvPr>
          <p:cNvSpPr txBox="1">
            <a:spLocks/>
          </p:cNvSpPr>
          <p:nvPr/>
        </p:nvSpPr>
        <p:spPr>
          <a:xfrm>
            <a:off x="468000" y="1368000"/>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Digitalization engagement</a:t>
            </a:r>
            <a:endParaRPr lang="en-US" sz="1700" dirty="0">
              <a:solidFill>
                <a:srgbClr val="003781"/>
              </a:solidFill>
              <a:latin typeface="Allianz Neo SemiBold" panose="020B0704020203020204" pitchFamily="34" charset="0"/>
            </a:endParaRPr>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8000" y="46800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pic>
        <p:nvPicPr>
          <p:cNvPr id="4" name="Picture 3"/>
          <p:cNvPicPr>
            <a:picLocks noChangeAspect="1"/>
          </p:cNvPicPr>
          <p:nvPr/>
        </p:nvPicPr>
        <p:blipFill>
          <a:blip r:embed="rId3"/>
          <a:stretch>
            <a:fillRect/>
          </a:stretch>
        </p:blipFill>
        <p:spPr>
          <a:xfrm>
            <a:off x="251999" y="1739938"/>
            <a:ext cx="5048915" cy="3182743"/>
          </a:xfrm>
          <a:prstGeom prst="rect">
            <a:avLst/>
          </a:prstGeom>
        </p:spPr>
      </p:pic>
      <p:pic>
        <p:nvPicPr>
          <p:cNvPr id="6" name="Picture 5"/>
          <p:cNvPicPr>
            <a:picLocks noChangeAspect="1"/>
          </p:cNvPicPr>
          <p:nvPr/>
        </p:nvPicPr>
        <p:blipFill>
          <a:blip r:embed="rId4"/>
          <a:stretch>
            <a:fillRect/>
          </a:stretch>
        </p:blipFill>
        <p:spPr>
          <a:xfrm>
            <a:off x="5759999" y="2268537"/>
            <a:ext cx="5404145" cy="1760129"/>
          </a:xfrm>
          <a:prstGeom prst="rect">
            <a:avLst/>
          </a:prstGeom>
        </p:spPr>
      </p:pic>
    </p:spTree>
    <p:extLst>
      <p:ext uri="{BB962C8B-B14F-4D97-AF65-F5344CB8AC3E}">
        <p14:creationId xmlns:p14="http://schemas.microsoft.com/office/powerpoint/2010/main" val="833719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999" y="720000"/>
            <a:ext cx="10976749" cy="578620"/>
          </a:xfrm>
        </p:spPr>
        <p:txBody>
          <a:bodyPr wrap="square">
            <a:spAutoFit/>
          </a:bodyPr>
          <a:lstStyle/>
          <a:p>
            <a:r>
              <a:rPr lang="en-US" dirty="0" smtClean="0">
                <a:solidFill>
                  <a:schemeClr val="accent4"/>
                </a:solidFill>
              </a:rPr>
              <a:t>ESG adaptation </a:t>
            </a:r>
            <a:r>
              <a:rPr lang="en-US" dirty="0" smtClean="0"/>
              <a:t>“You go ahead”</a:t>
            </a:r>
            <a:endParaRPr lang="en-US" dirty="0">
              <a:solidFill>
                <a:schemeClr val="accent4"/>
              </a:solidFill>
            </a:endParaRP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21</a:t>
            </a:fld>
            <a:endParaRPr lang="de-DE"/>
          </a:p>
        </p:txBody>
      </p:sp>
      <p:sp>
        <p:nvSpPr>
          <p:cNvPr id="13" name="Inhaltsplatzhalter 7">
            <a:extLst>
              <a:ext uri="{FF2B5EF4-FFF2-40B4-BE49-F238E27FC236}">
                <a16:creationId xmlns:a16="http://schemas.microsoft.com/office/drawing/2014/main" id="{0BAB7472-AB02-4DC3-AAA2-AB12B6B81469}"/>
              </a:ext>
            </a:extLst>
          </p:cNvPr>
          <p:cNvSpPr txBox="1">
            <a:spLocks/>
          </p:cNvSpPr>
          <p:nvPr/>
        </p:nvSpPr>
        <p:spPr>
          <a:xfrm>
            <a:off x="467999" y="5040000"/>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20" name="Inhaltsplatzhalter 7">
            <a:extLst>
              <a:ext uri="{FF2B5EF4-FFF2-40B4-BE49-F238E27FC236}">
                <a16:creationId xmlns:a16="http://schemas.microsoft.com/office/drawing/2014/main" id="{9E339DC6-1A16-4B93-80E0-96141AFDEEFC}"/>
              </a:ext>
            </a:extLst>
          </p:cNvPr>
          <p:cNvSpPr txBox="1">
            <a:spLocks/>
          </p:cNvSpPr>
          <p:nvPr/>
        </p:nvSpPr>
        <p:spPr>
          <a:xfrm>
            <a:off x="3005618" y="1495823"/>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Top 3 ESG adaptation strategy</a:t>
            </a:r>
            <a:endParaRPr lang="en-US" sz="1700" dirty="0">
              <a:solidFill>
                <a:srgbClr val="003781"/>
              </a:solidFill>
              <a:latin typeface="Allianz Neo SemiBold" panose="020B0704020203020204" pitchFamily="34" charset="0"/>
            </a:endParaRPr>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8000" y="46800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pic>
        <p:nvPicPr>
          <p:cNvPr id="3" name="Picture 2"/>
          <p:cNvPicPr>
            <a:picLocks noChangeAspect="1"/>
          </p:cNvPicPr>
          <p:nvPr/>
        </p:nvPicPr>
        <p:blipFill>
          <a:blip r:embed="rId3"/>
          <a:stretch>
            <a:fillRect/>
          </a:stretch>
        </p:blipFill>
        <p:spPr>
          <a:xfrm>
            <a:off x="625988" y="2325445"/>
            <a:ext cx="9834498" cy="2549224"/>
          </a:xfrm>
          <a:prstGeom prst="rect">
            <a:avLst/>
          </a:prstGeom>
        </p:spPr>
      </p:pic>
      <p:sp>
        <p:nvSpPr>
          <p:cNvPr id="15" name="Inhaltsplatzhalter 7">
            <a:extLst>
              <a:ext uri="{FF2B5EF4-FFF2-40B4-BE49-F238E27FC236}">
                <a16:creationId xmlns:a16="http://schemas.microsoft.com/office/drawing/2014/main" id="{0BAB7472-AB02-4DC3-AAA2-AB12B6B81469}"/>
              </a:ext>
            </a:extLst>
          </p:cNvPr>
          <p:cNvSpPr txBox="1">
            <a:spLocks/>
          </p:cNvSpPr>
          <p:nvPr/>
        </p:nvSpPr>
        <p:spPr>
          <a:xfrm>
            <a:off x="1298362" y="1913892"/>
            <a:ext cx="3030751" cy="492443"/>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tx1">
                    <a:lumMod val="50000"/>
                  </a:schemeClr>
                </a:solidFill>
                <a:latin typeface="+mj-lt"/>
              </a:rPr>
              <a:t>#1 : Adjusting your relations with your suppliers</a:t>
            </a:r>
          </a:p>
        </p:txBody>
      </p:sp>
      <p:sp>
        <p:nvSpPr>
          <p:cNvPr id="16" name="Inhaltsplatzhalter 7">
            <a:extLst>
              <a:ext uri="{FF2B5EF4-FFF2-40B4-BE49-F238E27FC236}">
                <a16:creationId xmlns:a16="http://schemas.microsoft.com/office/drawing/2014/main" id="{0BAB7472-AB02-4DC3-AAA2-AB12B6B81469}"/>
              </a:ext>
            </a:extLst>
          </p:cNvPr>
          <p:cNvSpPr txBox="1">
            <a:spLocks/>
          </p:cNvSpPr>
          <p:nvPr/>
        </p:nvSpPr>
        <p:spPr>
          <a:xfrm>
            <a:off x="4546053" y="1908081"/>
            <a:ext cx="3030751" cy="492443"/>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smtClean="0">
                <a:solidFill>
                  <a:schemeClr val="tx1">
                    <a:lumMod val="50000"/>
                  </a:schemeClr>
                </a:solidFill>
                <a:latin typeface="+mj-lt"/>
              </a:rPr>
              <a:t>#2 </a:t>
            </a:r>
            <a:r>
              <a:rPr lang="en-US" sz="1600" dirty="0">
                <a:solidFill>
                  <a:schemeClr val="tx1">
                    <a:lumMod val="50000"/>
                  </a:schemeClr>
                </a:solidFill>
                <a:latin typeface="+mj-lt"/>
              </a:rPr>
              <a:t>: Updating </a:t>
            </a:r>
            <a:r>
              <a:rPr lang="en-US" sz="1600" dirty="0" smtClean="0">
                <a:solidFill>
                  <a:schemeClr val="tx1">
                    <a:lumMod val="50000"/>
                  </a:schemeClr>
                </a:solidFill>
                <a:latin typeface="+mj-lt"/>
              </a:rPr>
              <a:t>business </a:t>
            </a:r>
            <a:r>
              <a:rPr lang="en-US" sz="1600" dirty="0">
                <a:solidFill>
                  <a:schemeClr val="tx1">
                    <a:lumMod val="50000"/>
                  </a:schemeClr>
                </a:solidFill>
                <a:latin typeface="+mj-lt"/>
              </a:rPr>
              <a:t>terms </a:t>
            </a:r>
            <a:r>
              <a:rPr lang="en-US" sz="1600" dirty="0" smtClean="0">
                <a:solidFill>
                  <a:schemeClr val="tx1">
                    <a:lumMod val="50000"/>
                  </a:schemeClr>
                </a:solidFill>
                <a:latin typeface="+mj-lt"/>
              </a:rPr>
              <a:t>to </a:t>
            </a:r>
            <a:r>
              <a:rPr lang="en-US" sz="1600" dirty="0">
                <a:solidFill>
                  <a:schemeClr val="tx1">
                    <a:lumMod val="50000"/>
                  </a:schemeClr>
                </a:solidFill>
                <a:latin typeface="+mj-lt"/>
              </a:rPr>
              <a:t>include ESG elements</a:t>
            </a:r>
          </a:p>
        </p:txBody>
      </p:sp>
      <p:sp>
        <p:nvSpPr>
          <p:cNvPr id="19" name="Inhaltsplatzhalter 7">
            <a:extLst>
              <a:ext uri="{FF2B5EF4-FFF2-40B4-BE49-F238E27FC236}">
                <a16:creationId xmlns:a16="http://schemas.microsoft.com/office/drawing/2014/main" id="{0BAB7472-AB02-4DC3-AAA2-AB12B6B81469}"/>
              </a:ext>
            </a:extLst>
          </p:cNvPr>
          <p:cNvSpPr txBox="1">
            <a:spLocks/>
          </p:cNvSpPr>
          <p:nvPr/>
        </p:nvSpPr>
        <p:spPr>
          <a:xfrm>
            <a:off x="7646675" y="1920050"/>
            <a:ext cx="3030751" cy="492443"/>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smtClean="0">
                <a:solidFill>
                  <a:schemeClr val="tx1">
                    <a:lumMod val="50000"/>
                  </a:schemeClr>
                </a:solidFill>
                <a:latin typeface="+mj-lt"/>
              </a:rPr>
              <a:t>#3 </a:t>
            </a:r>
            <a:r>
              <a:rPr lang="en-US" sz="1600" dirty="0">
                <a:solidFill>
                  <a:schemeClr val="tx1">
                    <a:lumMod val="50000"/>
                  </a:schemeClr>
                </a:solidFill>
                <a:latin typeface="+mj-lt"/>
              </a:rPr>
              <a:t>: Adjusting how you transport and supply </a:t>
            </a:r>
            <a:r>
              <a:rPr lang="en-US" sz="1600" dirty="0" smtClean="0">
                <a:solidFill>
                  <a:schemeClr val="tx1">
                    <a:lumMod val="50000"/>
                  </a:schemeClr>
                </a:solidFill>
                <a:latin typeface="+mj-lt"/>
              </a:rPr>
              <a:t>goods</a:t>
            </a:r>
            <a:endParaRPr lang="en-US" sz="1600" dirty="0">
              <a:solidFill>
                <a:schemeClr val="tx1">
                  <a:lumMod val="50000"/>
                </a:schemeClr>
              </a:solidFill>
              <a:latin typeface="+mj-lt"/>
            </a:endParaRPr>
          </a:p>
        </p:txBody>
      </p:sp>
      <p:sp>
        <p:nvSpPr>
          <p:cNvPr id="12"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468000" y="5364000"/>
            <a:ext cx="9992486" cy="646331"/>
          </a:xfrm>
        </p:spPr>
        <p:txBody>
          <a:bodyPr wrap="square" anchor="t">
            <a:spAutoFit/>
          </a:bodyPr>
          <a:lstStyle/>
          <a:p>
            <a:pPr algn="just"/>
            <a:r>
              <a:rPr lang="en-US" sz="1400" dirty="0" smtClean="0"/>
              <a:t>ESG adaptation is not yet at the heart of firms concerns and most exporters state that they first adjust their relations with suppliers (before adjusting their own processes). Chinese firms seem to be more concerned by adapting to ESG than their global competitors.</a:t>
            </a:r>
          </a:p>
        </p:txBody>
      </p:sp>
    </p:spTree>
    <p:extLst>
      <p:ext uri="{BB962C8B-B14F-4D97-AF65-F5344CB8AC3E}">
        <p14:creationId xmlns:p14="http://schemas.microsoft.com/office/powerpoint/2010/main" val="1927795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999" y="720000"/>
            <a:ext cx="10976749" cy="578620"/>
          </a:xfrm>
        </p:spPr>
        <p:txBody>
          <a:bodyPr wrap="square">
            <a:spAutoFit/>
          </a:bodyPr>
          <a:lstStyle/>
          <a:p>
            <a:r>
              <a:rPr lang="en-US" dirty="0" smtClean="0">
                <a:solidFill>
                  <a:schemeClr val="accent4"/>
                </a:solidFill>
              </a:rPr>
              <a:t>ESG </a:t>
            </a:r>
            <a:r>
              <a:rPr lang="en-US" dirty="0" smtClean="0"/>
              <a:t>Carbon prices too low for now</a:t>
            </a:r>
            <a:endParaRPr lang="en-US" dirty="0">
              <a:solidFill>
                <a:schemeClr val="accent4"/>
              </a:solidFill>
            </a:endParaRP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22</a:t>
            </a:fld>
            <a:endParaRPr lang="de-DE"/>
          </a:p>
        </p:txBody>
      </p:sp>
      <p:sp>
        <p:nvSpPr>
          <p:cNvPr id="13" name="Inhaltsplatzhalter 7">
            <a:extLst>
              <a:ext uri="{FF2B5EF4-FFF2-40B4-BE49-F238E27FC236}">
                <a16:creationId xmlns:a16="http://schemas.microsoft.com/office/drawing/2014/main" id="{0BAB7472-AB02-4DC3-AAA2-AB12B6B81469}"/>
              </a:ext>
            </a:extLst>
          </p:cNvPr>
          <p:cNvSpPr txBox="1">
            <a:spLocks/>
          </p:cNvSpPr>
          <p:nvPr/>
        </p:nvSpPr>
        <p:spPr>
          <a:xfrm>
            <a:off x="467999" y="5007937"/>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7" name="Inhaltsplatzhalter 7">
            <a:extLst>
              <a:ext uri="{FF2B5EF4-FFF2-40B4-BE49-F238E27FC236}">
                <a16:creationId xmlns:a16="http://schemas.microsoft.com/office/drawing/2014/main" id="{55992191-3C92-4ACC-B581-EF3C658D7FB8}"/>
              </a:ext>
            </a:extLst>
          </p:cNvPr>
          <p:cNvSpPr txBox="1">
            <a:spLocks/>
          </p:cNvSpPr>
          <p:nvPr/>
        </p:nvSpPr>
        <p:spPr>
          <a:xfrm>
            <a:off x="5760000" y="1368000"/>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EU Carbon price </a:t>
            </a:r>
            <a:r>
              <a:rPr lang="en-US" altLang="zh-CN" sz="1200" dirty="0" smtClean="0">
                <a:solidFill>
                  <a:srgbClr val="003781"/>
                </a:solidFill>
                <a:latin typeface="Allianz Neo SemiBold" panose="020B0704020203020204" pitchFamily="34" charset="0"/>
              </a:rPr>
              <a:t>(EUR/ Mt)</a:t>
            </a:r>
            <a:endParaRPr lang="en-US" sz="1700" dirty="0">
              <a:solidFill>
                <a:srgbClr val="003781"/>
              </a:solidFill>
              <a:latin typeface="Allianz Neo SemiBold" panose="020B0704020203020204" pitchFamily="34" charset="0"/>
            </a:endParaRPr>
          </a:p>
        </p:txBody>
      </p:sp>
      <p:sp>
        <p:nvSpPr>
          <p:cNvPr id="18" name="Inhaltsplatzhalter 7">
            <a:extLst>
              <a:ext uri="{FF2B5EF4-FFF2-40B4-BE49-F238E27FC236}">
                <a16:creationId xmlns:a16="http://schemas.microsoft.com/office/drawing/2014/main" id="{79007D3E-B873-4A37-A1AD-B3BFAF74B826}"/>
              </a:ext>
            </a:extLst>
          </p:cNvPr>
          <p:cNvSpPr txBox="1">
            <a:spLocks/>
          </p:cNvSpPr>
          <p:nvPr/>
        </p:nvSpPr>
        <p:spPr>
          <a:xfrm>
            <a:off x="5760000" y="5040000"/>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t>
            </a:r>
            <a:r>
              <a:rPr lang="en-US" sz="1100" dirty="0" err="1" smtClean="0"/>
              <a:t>Refinitiv</a:t>
            </a:r>
            <a:r>
              <a:rPr lang="en-US" sz="1100" dirty="0" smtClean="0"/>
              <a:t>, Allianz </a:t>
            </a:r>
            <a:r>
              <a:rPr lang="en-US" sz="1100" dirty="0"/>
              <a:t>Research</a:t>
            </a:r>
          </a:p>
        </p:txBody>
      </p:sp>
      <p:sp>
        <p:nvSpPr>
          <p:cNvPr id="20" name="Inhaltsplatzhalter 7">
            <a:extLst>
              <a:ext uri="{FF2B5EF4-FFF2-40B4-BE49-F238E27FC236}">
                <a16:creationId xmlns:a16="http://schemas.microsoft.com/office/drawing/2014/main" id="{9E339DC6-1A16-4B93-80E0-96141AFDEEFC}"/>
              </a:ext>
            </a:extLst>
          </p:cNvPr>
          <p:cNvSpPr txBox="1">
            <a:spLocks/>
          </p:cNvSpPr>
          <p:nvPr/>
        </p:nvSpPr>
        <p:spPr>
          <a:xfrm>
            <a:off x="468000" y="1368000"/>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700" dirty="0" smtClean="0">
                <a:solidFill>
                  <a:srgbClr val="003781"/>
                </a:solidFill>
                <a:latin typeface="Allianz Neo SemiBold" panose="020B0704020203020204" pitchFamily="34" charset="0"/>
              </a:rPr>
              <a:t>Exporters planning to increase prices due to compensate for carbon taxes</a:t>
            </a:r>
            <a:endParaRPr lang="en-US" sz="1700" dirty="0">
              <a:solidFill>
                <a:srgbClr val="003781"/>
              </a:solidFill>
              <a:latin typeface="Allianz Neo SemiBold" panose="020B0704020203020204" pitchFamily="34" charset="0"/>
            </a:endParaRPr>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8000" y="46800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pic>
        <p:nvPicPr>
          <p:cNvPr id="2" name="Picture 1"/>
          <p:cNvPicPr>
            <a:picLocks noChangeAspect="1"/>
          </p:cNvPicPr>
          <p:nvPr/>
        </p:nvPicPr>
        <p:blipFill>
          <a:blip r:embed="rId3"/>
          <a:stretch>
            <a:fillRect/>
          </a:stretch>
        </p:blipFill>
        <p:spPr>
          <a:xfrm>
            <a:off x="5759999" y="1698990"/>
            <a:ext cx="5292175" cy="3174952"/>
          </a:xfrm>
          <a:prstGeom prst="rect">
            <a:avLst/>
          </a:prstGeom>
        </p:spPr>
      </p:pic>
      <p:pic>
        <p:nvPicPr>
          <p:cNvPr id="3" name="Picture 2"/>
          <p:cNvPicPr>
            <a:picLocks noChangeAspect="1"/>
          </p:cNvPicPr>
          <p:nvPr/>
        </p:nvPicPr>
        <p:blipFill>
          <a:blip r:embed="rId4"/>
          <a:stretch>
            <a:fillRect/>
          </a:stretch>
        </p:blipFill>
        <p:spPr>
          <a:xfrm>
            <a:off x="247173" y="1960600"/>
            <a:ext cx="5010033" cy="2702781"/>
          </a:xfrm>
          <a:prstGeom prst="rect">
            <a:avLst/>
          </a:prstGeom>
        </p:spPr>
      </p:pic>
      <p:sp>
        <p:nvSpPr>
          <p:cNvPr id="12"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468000" y="5364000"/>
            <a:ext cx="9992486" cy="646331"/>
          </a:xfrm>
        </p:spPr>
        <p:txBody>
          <a:bodyPr wrap="square" anchor="t">
            <a:spAutoFit/>
          </a:bodyPr>
          <a:lstStyle/>
          <a:p>
            <a:pPr algn="just"/>
            <a:r>
              <a:rPr lang="en-US" sz="1400" dirty="0" smtClean="0"/>
              <a:t>We find that only a small share of exporters plan to increase prices to compensate for carbon taxes, although a majority of Chinese firms declare so. This tends to underline that carbon prices are still too low to lead to a major change in global trade practices.</a:t>
            </a:r>
          </a:p>
        </p:txBody>
      </p:sp>
    </p:spTree>
    <p:extLst>
      <p:ext uri="{BB962C8B-B14F-4D97-AF65-F5344CB8AC3E}">
        <p14:creationId xmlns:p14="http://schemas.microsoft.com/office/powerpoint/2010/main" val="3138864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de-DE" smtClean="0"/>
              <a:t>© Allianz 2022</a:t>
            </a:r>
            <a:endParaRPr lang="de-DE"/>
          </a:p>
        </p:txBody>
      </p:sp>
      <p:sp>
        <p:nvSpPr>
          <p:cNvPr id="6" name="Espace réservé du pied de page 5"/>
          <p:cNvSpPr>
            <a:spLocks noGrp="1"/>
          </p:cNvSpPr>
          <p:nvPr>
            <p:ph type="ftr" sz="quarter" idx="11"/>
          </p:nvPr>
        </p:nvSpPr>
        <p:spPr/>
        <p:txBody>
          <a:bodyPr/>
          <a:lstStyle/>
          <a:p>
            <a:r>
              <a:rPr lang="en-US" dirty="0"/>
              <a:t>Allianz Trade Global </a:t>
            </a:r>
            <a:r>
              <a:rPr lang="en-US" dirty="0" smtClean="0"/>
              <a:t>Survey – Key messages</a:t>
            </a:r>
            <a:endParaRPr lang="en-US" dirty="0"/>
          </a:p>
        </p:txBody>
      </p:sp>
      <p:sp>
        <p:nvSpPr>
          <p:cNvPr id="7" name="Espace réservé du numéro de diapositive 6"/>
          <p:cNvSpPr>
            <a:spLocks noGrp="1"/>
          </p:cNvSpPr>
          <p:nvPr>
            <p:ph type="sldNum" sz="quarter" idx="12"/>
          </p:nvPr>
        </p:nvSpPr>
        <p:spPr/>
        <p:txBody>
          <a:bodyPr/>
          <a:lstStyle/>
          <a:p>
            <a:fld id="{0F96B16C-3F5F-44BC-AFCC-8CBCBD90898D}" type="slidenum">
              <a:rPr lang="de-DE" smtClean="0"/>
              <a:pPr/>
              <a:t>23</a:t>
            </a:fld>
            <a:endParaRPr lang="de-DE"/>
          </a:p>
        </p:txBody>
      </p:sp>
      <p:graphicFrame>
        <p:nvGraphicFramePr>
          <p:cNvPr id="8" name="Diagram 7"/>
          <p:cNvGraphicFramePr/>
          <p:nvPr>
            <p:extLst>
              <p:ext uri="{D42A27DB-BD31-4B8C-83A1-F6EECF244321}">
                <p14:modId xmlns:p14="http://schemas.microsoft.com/office/powerpoint/2010/main" val="394596554"/>
              </p:ext>
            </p:extLst>
          </p:nvPr>
        </p:nvGraphicFramePr>
        <p:xfrm>
          <a:off x="527333" y="754200"/>
          <a:ext cx="10032433" cy="5606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71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r>
              <a:rPr lang="en-US" dirty="0"/>
              <a:t>Ana Boata, Head of Economic Research</a:t>
            </a:r>
          </a:p>
          <a:p>
            <a:r>
              <a:rPr lang="en-US" dirty="0"/>
              <a:t>Ano Kuhanathan, Head of Corporate Research</a:t>
            </a:r>
          </a:p>
          <a:p>
            <a:r>
              <a:rPr lang="en-US" dirty="0"/>
              <a:t>Francoise Huang, Senior Economist APAC &amp; Trade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568" y="340675"/>
            <a:ext cx="722377" cy="426721"/>
          </a:xfrm>
          <a:prstGeom prst="rect">
            <a:avLst/>
          </a:prstGeom>
        </p:spPr>
      </p:pic>
      <p:sp>
        <p:nvSpPr>
          <p:cNvPr id="8" name="Textplatzhalter 12">
            <a:extLst>
              <a:ext uri="{FF2B5EF4-FFF2-40B4-BE49-F238E27FC236}">
                <a16:creationId xmlns:a16="http://schemas.microsoft.com/office/drawing/2014/main" id="{417E486F-60EE-4740-A002-6BDDF5AB5E19}"/>
              </a:ext>
            </a:extLst>
          </p:cNvPr>
          <p:cNvSpPr txBox="1">
            <a:spLocks/>
          </p:cNvSpPr>
          <p:nvPr/>
        </p:nvSpPr>
        <p:spPr>
          <a:xfrm>
            <a:off x="5651500" y="6127374"/>
            <a:ext cx="5868988" cy="352801"/>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dirty="0" smtClean="0">
                <a:solidFill>
                  <a:schemeClr val="tx1"/>
                </a:solidFill>
                <a:latin typeface="Arial" panose="020B0604020202020204" pitchFamily="34" charset="0"/>
                <a:cs typeface="Arial" panose="020B0604020202020204" pitchFamily="34" charset="0"/>
              </a:rPr>
              <a:t>Allianz Trade is the trademark used to designate a range of services provided by Euler Hermes.</a:t>
            </a:r>
            <a:endParaRPr lang="en-US" sz="900" dirty="0">
              <a:solidFill>
                <a:schemeClr val="tx1"/>
              </a:solidFill>
              <a:latin typeface="Arial" panose="020B0604020202020204" pitchFamily="34" charset="0"/>
              <a:cs typeface="Arial" panose="020B0604020202020204" pitchFamily="34" charset="0"/>
            </a:endParaRPr>
          </a:p>
        </p:txBody>
      </p:sp>
      <p:pic>
        <p:nvPicPr>
          <p:cNvPr id="9" name="Espace réservé pour une image  8"/>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l="20418" r="20418"/>
          <a:stretch>
            <a:fillRect/>
          </a:stretch>
        </p:blipFill>
        <p:spPr/>
      </p:pic>
      <p:sp>
        <p:nvSpPr>
          <p:cNvPr id="10" name="Text Placeholder 4"/>
          <p:cNvSpPr>
            <a:spLocks noGrp="1"/>
          </p:cNvSpPr>
          <p:nvPr>
            <p:ph type="body" sz="quarter" idx="11"/>
          </p:nvPr>
        </p:nvSpPr>
        <p:spPr>
          <a:xfrm>
            <a:off x="468314" y="5760000"/>
            <a:ext cx="1547812" cy="360000"/>
          </a:xfrm>
        </p:spPr>
        <p:txBody>
          <a:bodyPr/>
          <a:lstStyle/>
          <a:p>
            <a:r>
              <a:rPr lang="en-US" dirty="0" smtClean="0"/>
              <a:t>Paris</a:t>
            </a:r>
            <a:endParaRPr lang="en-US" dirty="0"/>
          </a:p>
        </p:txBody>
      </p:sp>
      <p:sp>
        <p:nvSpPr>
          <p:cNvPr id="11" name="Text Placeholder 5"/>
          <p:cNvSpPr>
            <a:spLocks noGrp="1"/>
          </p:cNvSpPr>
          <p:nvPr>
            <p:ph type="body" sz="quarter" idx="12"/>
          </p:nvPr>
        </p:nvSpPr>
        <p:spPr>
          <a:xfrm>
            <a:off x="2232026" y="5760000"/>
            <a:ext cx="1547812" cy="360000"/>
          </a:xfrm>
        </p:spPr>
        <p:txBody>
          <a:bodyPr/>
          <a:lstStyle/>
          <a:p>
            <a:r>
              <a:rPr lang="en-US" dirty="0" smtClean="0"/>
              <a:t>April 12</a:t>
            </a:r>
            <a:r>
              <a:rPr lang="en-US" baseline="30000" dirty="0" smtClean="0"/>
              <a:t>th</a:t>
            </a:r>
            <a:r>
              <a:rPr lang="en-US" dirty="0" smtClean="0"/>
              <a:t>, 2022</a:t>
            </a:r>
            <a:endParaRPr lang="en-US" dirty="0"/>
          </a:p>
        </p:txBody>
      </p:sp>
    </p:spTree>
    <p:extLst>
      <p:ext uri="{BB962C8B-B14F-4D97-AF65-F5344CB8AC3E}">
        <p14:creationId xmlns:p14="http://schemas.microsoft.com/office/powerpoint/2010/main" val="2475835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000" y="814339"/>
            <a:ext cx="10367962" cy="900114"/>
          </a:xfrm>
        </p:spPr>
        <p:txBody>
          <a:bodyPr/>
          <a:lstStyle/>
          <a:p>
            <a:r>
              <a:rPr lang="en-US" dirty="0" smtClean="0"/>
              <a:t>Appendix: Methodology</a:t>
            </a:r>
            <a:endParaRPr lang="en-US" dirty="0"/>
          </a:p>
        </p:txBody>
      </p:sp>
      <p:sp>
        <p:nvSpPr>
          <p:cNvPr id="5" name="Espace réservé de la date 4"/>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smtClean="0">
                <a:ln>
                  <a:noFill/>
                </a:ln>
                <a:solidFill>
                  <a:srgbClr val="003781"/>
                </a:solidFill>
                <a:effectLst/>
                <a:uLnTx/>
                <a:uFillTx/>
                <a:latin typeface="Allianz Neo PPT"/>
                <a:ea typeface="+mn-ea"/>
                <a:cs typeface="+mn-cs"/>
              </a:rPr>
              <a:t>© Allianz 2022</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6" name="Espace réservé du pied de page 5"/>
          <p:cNvSpPr>
            <a:spLocks noGrp="1"/>
          </p:cNvSpPr>
          <p:nvPr>
            <p:ph type="ftr" sz="quarter" idx="11"/>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60" normalizeH="0" baseline="0" noProof="0" dirty="0">
                <a:ln>
                  <a:noFill/>
                </a:ln>
                <a:solidFill>
                  <a:srgbClr val="003781"/>
                </a:solidFill>
                <a:effectLst/>
                <a:uLnTx/>
                <a:uFillTx/>
                <a:latin typeface="Allianz Neo PPT"/>
                <a:ea typeface="+mn-ea"/>
                <a:cs typeface="+mn-cs"/>
              </a:rPr>
              <a:t>Allianz Trade Global Survey</a:t>
            </a:r>
          </a:p>
        </p:txBody>
      </p:sp>
      <p:sp>
        <p:nvSpPr>
          <p:cNvPr id="7" name="Espace réservé du numéro de diapositive 6"/>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25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pic>
        <p:nvPicPr>
          <p:cNvPr id="4" name="Image 3"/>
          <p:cNvPicPr>
            <a:picLocks noChangeAspect="1"/>
          </p:cNvPicPr>
          <p:nvPr/>
        </p:nvPicPr>
        <p:blipFill>
          <a:blip r:embed="rId2"/>
          <a:stretch>
            <a:fillRect/>
          </a:stretch>
        </p:blipFill>
        <p:spPr>
          <a:xfrm>
            <a:off x="8844611" y="1339007"/>
            <a:ext cx="1526684" cy="655107"/>
          </a:xfrm>
          <a:prstGeom prst="rect">
            <a:avLst/>
          </a:prstGeom>
        </p:spPr>
      </p:pic>
      <p:pic>
        <p:nvPicPr>
          <p:cNvPr id="8" name="Image 7"/>
          <p:cNvPicPr>
            <a:picLocks noChangeAspect="1"/>
          </p:cNvPicPr>
          <p:nvPr/>
        </p:nvPicPr>
        <p:blipFill>
          <a:blip r:embed="rId3"/>
          <a:stretch>
            <a:fillRect/>
          </a:stretch>
        </p:blipFill>
        <p:spPr>
          <a:xfrm>
            <a:off x="7053224" y="1926474"/>
            <a:ext cx="1641211" cy="487117"/>
          </a:xfrm>
          <a:prstGeom prst="rect">
            <a:avLst/>
          </a:prstGeom>
        </p:spPr>
      </p:pic>
      <p:pic>
        <p:nvPicPr>
          <p:cNvPr id="9" name="Image 8"/>
          <p:cNvPicPr>
            <a:picLocks noChangeAspect="1"/>
          </p:cNvPicPr>
          <p:nvPr/>
        </p:nvPicPr>
        <p:blipFill>
          <a:blip r:embed="rId4"/>
          <a:stretch>
            <a:fillRect/>
          </a:stretch>
        </p:blipFill>
        <p:spPr>
          <a:xfrm>
            <a:off x="8499212" y="2526067"/>
            <a:ext cx="2552964" cy="669630"/>
          </a:xfrm>
          <a:prstGeom prst="rect">
            <a:avLst/>
          </a:prstGeom>
        </p:spPr>
      </p:pic>
      <p:sp>
        <p:nvSpPr>
          <p:cNvPr id="10" name="ZoneTexte 9"/>
          <p:cNvSpPr txBox="1"/>
          <p:nvPr/>
        </p:nvSpPr>
        <p:spPr>
          <a:xfrm>
            <a:off x="489991" y="1714453"/>
            <a:ext cx="2573866" cy="523220"/>
          </a:xfrm>
          <a:prstGeom prst="rect">
            <a:avLst/>
          </a:prstGeom>
        </p:spPr>
        <p:txBody>
          <a:bodyPr vert="horz" wrap="square" lIns="0" tIns="0" rIns="0" bIns="0" rtlCol="0" anchor="t" anchorCtr="0">
            <a:spAutoFit/>
          </a:bodyPr>
          <a:lstStyle>
            <a:defPPr>
              <a:defRPr lang="de-DE"/>
            </a:defPPr>
            <a:lvl1pPr indent="0" algn="ctr" defTabSz="914400">
              <a:lnSpc>
                <a:spcPct val="100000"/>
              </a:lnSpc>
              <a:spcBef>
                <a:spcPts val="0"/>
              </a:spcBef>
              <a:buFont typeface="+mj-lt"/>
              <a:buNone/>
              <a:defRPr sz="1700">
                <a:solidFill>
                  <a:srgbClr val="003781"/>
                </a:solidFill>
                <a:latin typeface="Allianz Neo SemiBold" panose="020B0704020203020204" pitchFamily="34" charset="0"/>
              </a:defRPr>
            </a:lvl1pPr>
            <a:lvl2pPr marL="0" indent="0" defTabSz="914400">
              <a:lnSpc>
                <a:spcPct val="100000"/>
              </a:lnSpc>
              <a:spcBef>
                <a:spcPts val="0"/>
              </a:spcBef>
              <a:buFont typeface="Arial" panose="020B0604020202020204" pitchFamily="34" charset="0"/>
              <a:buNone/>
              <a:defRPr sz="15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fr-FR" sz="1700" b="0" i="0" u="none" strike="noStrike" kern="1200" cap="none" spc="0" normalizeH="0" baseline="0" noProof="0" dirty="0" smtClean="0">
                <a:ln>
                  <a:noFill/>
                </a:ln>
                <a:solidFill>
                  <a:schemeClr val="accent4"/>
                </a:solidFill>
                <a:effectLst/>
                <a:uLnTx/>
                <a:uFillTx/>
                <a:latin typeface="Allianz Neo SemiBold" panose="020B0704020203020204" pitchFamily="34" charset="0"/>
                <a:ea typeface="+mn-ea"/>
                <a:cs typeface="+mn-cs"/>
              </a:rPr>
              <a:t>First </a:t>
            </a:r>
            <a:r>
              <a:rPr kumimoji="0" lang="fr-FR" sz="1700" b="0" i="0" u="none" strike="noStrike" kern="1200" cap="none" spc="0" normalizeH="0" baseline="0" noProof="0" dirty="0" err="1" smtClean="0">
                <a:ln>
                  <a:noFill/>
                </a:ln>
                <a:solidFill>
                  <a:schemeClr val="accent4"/>
                </a:solidFill>
                <a:effectLst/>
                <a:uLnTx/>
                <a:uFillTx/>
                <a:latin typeface="Allianz Neo SemiBold" panose="020B0704020203020204" pitchFamily="34" charset="0"/>
                <a:ea typeface="+mn-ea"/>
                <a:cs typeface="+mn-cs"/>
              </a:rPr>
              <a:t>survey</a:t>
            </a:r>
            <a:r>
              <a:rPr kumimoji="0" lang="fr-FR" sz="1700" b="0" i="0" u="none" strike="noStrike" kern="1200" cap="none" spc="0" normalizeH="0" baseline="0" noProof="0" dirty="0" smtClean="0">
                <a:ln>
                  <a:noFill/>
                </a:ln>
                <a:solidFill>
                  <a:schemeClr val="accent4"/>
                </a:solidFill>
                <a:effectLst/>
                <a:uLnTx/>
                <a:uFillTx/>
                <a:latin typeface="Allianz Neo SemiBold" panose="020B07040202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fr-FR" sz="1700" b="0" i="0" u="none" strike="noStrike" kern="1200" cap="none" spc="0" normalizeH="0" baseline="0" noProof="0" dirty="0" smtClean="0">
                <a:ln>
                  <a:noFill/>
                </a:ln>
                <a:solidFill>
                  <a:srgbClr val="003781"/>
                </a:solidFill>
                <a:effectLst/>
                <a:uLnTx/>
                <a:uFillTx/>
                <a:latin typeface="Allianz Neo SemiBold" panose="020B0704020203020204" pitchFamily="34" charset="0"/>
                <a:ea typeface="+mn-ea"/>
                <a:cs typeface="+mn-cs"/>
              </a:rPr>
              <a:t>Top </a:t>
            </a:r>
            <a:r>
              <a:rPr kumimoji="0" lang="fr-FR" sz="1700" b="0" i="0" u="none" strike="noStrike" kern="1200" cap="none" spc="0" normalizeH="0" baseline="0" noProof="0" dirty="0">
                <a:ln>
                  <a:noFill/>
                </a:ln>
                <a:solidFill>
                  <a:srgbClr val="003781"/>
                </a:solidFill>
                <a:effectLst/>
                <a:uLnTx/>
                <a:uFillTx/>
                <a:latin typeface="Allianz Neo SemiBold" panose="020B0704020203020204" pitchFamily="34" charset="0"/>
                <a:ea typeface="+mn-ea"/>
                <a:cs typeface="+mn-cs"/>
              </a:rPr>
              <a:t>10 </a:t>
            </a:r>
            <a:r>
              <a:rPr kumimoji="0" lang="fr-FR" sz="1700" b="0" i="0" u="none" strike="noStrike" kern="1200" cap="none" spc="0" normalizeH="0" baseline="0" noProof="0" dirty="0" err="1">
                <a:ln>
                  <a:noFill/>
                </a:ln>
                <a:solidFill>
                  <a:srgbClr val="003781"/>
                </a:solidFill>
                <a:effectLst/>
                <a:uLnTx/>
                <a:uFillTx/>
                <a:latin typeface="Allianz Neo SemiBold" panose="020B0704020203020204" pitchFamily="34" charset="0"/>
                <a:ea typeface="+mn-ea"/>
                <a:cs typeface="+mn-cs"/>
              </a:rPr>
              <a:t>represented</a:t>
            </a:r>
            <a:r>
              <a:rPr kumimoji="0" lang="fr-FR" sz="1700" b="0" i="0" u="none" strike="noStrike" kern="1200" cap="none" spc="0" normalizeH="0" baseline="0" noProof="0" dirty="0">
                <a:ln>
                  <a:noFill/>
                </a:ln>
                <a:solidFill>
                  <a:srgbClr val="003781"/>
                </a:solidFill>
                <a:effectLst/>
                <a:uLnTx/>
                <a:uFillTx/>
                <a:latin typeface="Allianz Neo SemiBold" panose="020B0704020203020204" pitchFamily="34" charset="0"/>
                <a:ea typeface="+mn-ea"/>
                <a:cs typeface="+mn-cs"/>
              </a:rPr>
              <a:t> </a:t>
            </a:r>
            <a:r>
              <a:rPr kumimoji="0" lang="fr-FR" sz="1700" b="0" i="0" u="none" strike="noStrike" kern="1200" cap="none" spc="0" normalizeH="0" baseline="0" noProof="0" dirty="0" err="1">
                <a:ln>
                  <a:noFill/>
                </a:ln>
                <a:solidFill>
                  <a:srgbClr val="003781"/>
                </a:solidFill>
                <a:effectLst/>
                <a:uLnTx/>
                <a:uFillTx/>
                <a:latin typeface="Allianz Neo SemiBold" panose="020B0704020203020204" pitchFamily="34" charset="0"/>
                <a:ea typeface="+mn-ea"/>
                <a:cs typeface="+mn-cs"/>
              </a:rPr>
              <a:t>sectors</a:t>
            </a:r>
            <a:endParaRPr kumimoji="0" lang="fr-FR" sz="1700" b="0" i="0" u="none" strike="noStrike" kern="1200" cap="none" spc="0" normalizeH="0" baseline="0" noProof="0" dirty="0">
              <a:ln>
                <a:noFill/>
              </a:ln>
              <a:solidFill>
                <a:srgbClr val="003781"/>
              </a:solidFill>
              <a:effectLst/>
              <a:uLnTx/>
              <a:uFillTx/>
              <a:latin typeface="Allianz Neo SemiBold" panose="020B0704020203020204" pitchFamily="34" charset="0"/>
              <a:ea typeface="+mn-ea"/>
              <a:cs typeface="+mn-cs"/>
            </a:endParaRPr>
          </a:p>
        </p:txBody>
      </p:sp>
      <p:sp>
        <p:nvSpPr>
          <p:cNvPr id="11" name="ZoneTexte 10"/>
          <p:cNvSpPr txBox="1"/>
          <p:nvPr/>
        </p:nvSpPr>
        <p:spPr>
          <a:xfrm>
            <a:off x="735524" y="2826234"/>
            <a:ext cx="2540000" cy="1227667"/>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endParaRPr kumimoji="0" lang="fr-FR" sz="1510" b="1" i="0" u="none" strike="noStrike" kern="1200" cap="none" spc="100" normalizeH="0" baseline="0" noProof="0" dirty="0" smtClean="0">
              <a:ln>
                <a:noFill/>
              </a:ln>
              <a:solidFill>
                <a:srgbClr val="13A0D3"/>
              </a:solidFill>
              <a:effectLst/>
              <a:uLnTx/>
              <a:uFillTx/>
              <a:latin typeface="Allianz Neo PPT"/>
              <a:ea typeface="+mn-ea"/>
              <a:cs typeface="+mn-cs"/>
            </a:endParaRPr>
          </a:p>
        </p:txBody>
      </p:sp>
      <p:graphicFrame>
        <p:nvGraphicFramePr>
          <p:cNvPr id="13" name="Tableau 12"/>
          <p:cNvGraphicFramePr>
            <a:graphicFrameLocks noGrp="1"/>
          </p:cNvGraphicFramePr>
          <p:nvPr>
            <p:extLst>
              <p:ext uri="{D42A27DB-BD31-4B8C-83A1-F6EECF244321}">
                <p14:modId xmlns:p14="http://schemas.microsoft.com/office/powerpoint/2010/main" val="3528412809"/>
              </p:ext>
            </p:extLst>
          </p:nvPr>
        </p:nvGraphicFramePr>
        <p:xfrm>
          <a:off x="3372212" y="2549772"/>
          <a:ext cx="2250544" cy="2262010"/>
        </p:xfrm>
        <a:graphic>
          <a:graphicData uri="http://schemas.openxmlformats.org/drawingml/2006/table">
            <a:tbl>
              <a:tblPr>
                <a:tableStyleId>{93296810-A885-4BE3-A3E7-6D5BEEA58F35}</a:tableStyleId>
              </a:tblPr>
              <a:tblGrid>
                <a:gridCol w="2250544">
                  <a:extLst>
                    <a:ext uri="{9D8B030D-6E8A-4147-A177-3AD203B41FA5}">
                      <a16:colId xmlns:a16="http://schemas.microsoft.com/office/drawing/2014/main" val="968400997"/>
                    </a:ext>
                  </a:extLst>
                </a:gridCol>
              </a:tblGrid>
              <a:tr h="226201">
                <a:tc>
                  <a:txBody>
                    <a:bodyPr/>
                    <a:lstStyle/>
                    <a:p>
                      <a:pPr algn="l" fontAlgn="b"/>
                      <a:r>
                        <a:rPr lang="en-US" sz="1100" u="none" strike="noStrike" dirty="0" smtClean="0">
                          <a:effectLst/>
                          <a:latin typeface="Allianz Neo SemiBold" panose="020B0704020203020204" pitchFamily="34" charset="0"/>
                        </a:rPr>
                        <a:t>1. Manufacturing (25%)</a:t>
                      </a:r>
                      <a:endParaRPr lang="en-US" sz="1100" b="0" i="0" u="none" strike="noStrike" dirty="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2015172485"/>
                  </a:ext>
                </a:extLst>
              </a:tr>
              <a:tr h="226201">
                <a:tc>
                  <a:txBody>
                    <a:bodyPr/>
                    <a:lstStyle/>
                    <a:p>
                      <a:pPr algn="l" fontAlgn="b"/>
                      <a:r>
                        <a:rPr lang="en-US" sz="1100" u="none" strike="noStrike" dirty="0" smtClean="0">
                          <a:effectLst/>
                          <a:latin typeface="Allianz Neo SemiBold" panose="020B0704020203020204" pitchFamily="34" charset="0"/>
                        </a:rPr>
                        <a:t>2. Retail (16%)</a:t>
                      </a:r>
                      <a:endParaRPr lang="en-US" sz="1100" b="0" i="0" u="none" strike="noStrike" dirty="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359806943"/>
                  </a:ext>
                </a:extLst>
              </a:tr>
              <a:tr h="226201">
                <a:tc>
                  <a:txBody>
                    <a:bodyPr/>
                    <a:lstStyle/>
                    <a:p>
                      <a:pPr algn="l" fontAlgn="b"/>
                      <a:r>
                        <a:rPr lang="en-US" sz="1100" u="none" strike="noStrike" dirty="0" smtClean="0">
                          <a:effectLst/>
                          <a:latin typeface="Allianz Neo SemiBold" panose="020B0704020203020204" pitchFamily="34" charset="0"/>
                        </a:rPr>
                        <a:t>3. IT</a:t>
                      </a:r>
                      <a:r>
                        <a:rPr lang="en-US" sz="1100" u="none" strike="noStrike" dirty="0">
                          <a:effectLst/>
                          <a:latin typeface="Allianz Neo SemiBold" panose="020B0704020203020204" pitchFamily="34" charset="0"/>
                        </a:rPr>
                        <a:t>, </a:t>
                      </a:r>
                      <a:r>
                        <a:rPr lang="en-US" sz="1100" u="none" strike="noStrike" dirty="0" smtClean="0">
                          <a:effectLst/>
                          <a:latin typeface="Allianz Neo SemiBold" panose="020B0704020203020204" pitchFamily="34" charset="0"/>
                        </a:rPr>
                        <a:t>technology</a:t>
                      </a:r>
                      <a:r>
                        <a:rPr lang="en-US" sz="1100" u="none" strike="noStrike" baseline="0" dirty="0" smtClean="0">
                          <a:effectLst/>
                          <a:latin typeface="Allianz Neo SemiBold" panose="020B0704020203020204" pitchFamily="34" charset="0"/>
                        </a:rPr>
                        <a:t> and </a:t>
                      </a:r>
                      <a:r>
                        <a:rPr lang="en-US" sz="1100" u="none" strike="noStrike" dirty="0" smtClean="0">
                          <a:effectLst/>
                          <a:latin typeface="Allianz Neo SemiBold" panose="020B0704020203020204" pitchFamily="34" charset="0"/>
                        </a:rPr>
                        <a:t>telecoms (13%)</a:t>
                      </a:r>
                      <a:endParaRPr lang="en-US" sz="1100" b="0" i="0" u="none" strike="noStrike" dirty="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3789228440"/>
                  </a:ext>
                </a:extLst>
              </a:tr>
              <a:tr h="226201">
                <a:tc>
                  <a:txBody>
                    <a:bodyPr/>
                    <a:lstStyle/>
                    <a:p>
                      <a:pPr algn="l" fontAlgn="b"/>
                      <a:r>
                        <a:rPr lang="en-US" sz="1100" u="none" strike="noStrike" dirty="0" smtClean="0">
                          <a:effectLst/>
                          <a:latin typeface="Allianz Neo SemiBold" panose="020B0704020203020204" pitchFamily="34" charset="0"/>
                        </a:rPr>
                        <a:t>4. Automotive (12%)</a:t>
                      </a:r>
                      <a:endParaRPr lang="en-US" sz="1100" b="0" i="0" u="none" strike="noStrike" dirty="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2401656880"/>
                  </a:ext>
                </a:extLst>
              </a:tr>
              <a:tr h="226201">
                <a:tc>
                  <a:txBody>
                    <a:bodyPr/>
                    <a:lstStyle/>
                    <a:p>
                      <a:pPr algn="l" fontAlgn="b"/>
                      <a:r>
                        <a:rPr lang="en-US" sz="1100" u="none" strike="noStrike" dirty="0" smtClean="0">
                          <a:effectLst/>
                          <a:latin typeface="Allianz Neo SemiBold" panose="020B0704020203020204" pitchFamily="34" charset="0"/>
                        </a:rPr>
                        <a:t>5. Real </a:t>
                      </a:r>
                      <a:r>
                        <a:rPr lang="en-US" sz="1100" u="none" strike="noStrike" dirty="0">
                          <a:effectLst/>
                          <a:latin typeface="Allianz Neo SemiBold" panose="020B0704020203020204" pitchFamily="34" charset="0"/>
                        </a:rPr>
                        <a:t>estate and </a:t>
                      </a:r>
                      <a:r>
                        <a:rPr lang="en-US" sz="1100" u="none" strike="noStrike" dirty="0" smtClean="0">
                          <a:effectLst/>
                          <a:latin typeface="Allianz Neo SemiBold" panose="020B0704020203020204" pitchFamily="34" charset="0"/>
                        </a:rPr>
                        <a:t>property (6%)</a:t>
                      </a:r>
                      <a:endParaRPr lang="en-US" sz="1100" b="0" i="0" u="none" strike="noStrike" dirty="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4286165255"/>
                  </a:ext>
                </a:extLst>
              </a:tr>
              <a:tr h="22620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latin typeface="Allianz Neo SemiBold" panose="020B0704020203020204" pitchFamily="34" charset="0"/>
                        </a:rPr>
                        <a:t>6. Logistics </a:t>
                      </a:r>
                      <a:r>
                        <a:rPr lang="en-US" sz="1100" u="none" strike="noStrike" dirty="0">
                          <a:effectLst/>
                          <a:latin typeface="Allianz Neo SemiBold" panose="020B0704020203020204" pitchFamily="34" charset="0"/>
                        </a:rPr>
                        <a:t>and supply </a:t>
                      </a:r>
                      <a:r>
                        <a:rPr lang="en-US" sz="1100" u="none" strike="noStrike" dirty="0" smtClean="0">
                          <a:effectLst/>
                          <a:latin typeface="Allianz Neo SemiBold" panose="020B0704020203020204" pitchFamily="34" charset="0"/>
                        </a:rPr>
                        <a:t>chain (6%)</a:t>
                      </a:r>
                      <a:endParaRPr lang="en-US" sz="1100" b="0" i="0" u="none" strike="noStrike" dirty="0" smtClean="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3368039241"/>
                  </a:ext>
                </a:extLst>
              </a:tr>
              <a:tr h="22620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latin typeface="Allianz Neo SemiBold" panose="020B0704020203020204" pitchFamily="34" charset="0"/>
                        </a:rPr>
                        <a:t>7. Machinery </a:t>
                      </a:r>
                      <a:r>
                        <a:rPr lang="en-US" sz="1100" u="none" strike="noStrike" dirty="0">
                          <a:effectLst/>
                          <a:latin typeface="Allianz Neo SemiBold" panose="020B0704020203020204" pitchFamily="34" charset="0"/>
                        </a:rPr>
                        <a:t>and </a:t>
                      </a:r>
                      <a:r>
                        <a:rPr lang="en-US" sz="1100" u="none" strike="noStrike" dirty="0" smtClean="0">
                          <a:effectLst/>
                          <a:latin typeface="Allianz Neo SemiBold" panose="020B0704020203020204" pitchFamily="34" charset="0"/>
                        </a:rPr>
                        <a:t>equipment</a:t>
                      </a:r>
                      <a:r>
                        <a:rPr lang="en-US" sz="1100" u="none" strike="noStrike" baseline="0" dirty="0" smtClean="0">
                          <a:effectLst/>
                          <a:latin typeface="Allianz Neo SemiBold" panose="020B0704020203020204" pitchFamily="34" charset="0"/>
                        </a:rPr>
                        <a:t> </a:t>
                      </a:r>
                      <a:r>
                        <a:rPr lang="en-US" sz="1100" u="none" strike="noStrike" dirty="0" smtClean="0">
                          <a:effectLst/>
                          <a:latin typeface="Allianz Neo SemiBold" panose="020B0704020203020204" pitchFamily="34" charset="0"/>
                        </a:rPr>
                        <a:t>(6%)</a:t>
                      </a:r>
                      <a:endParaRPr lang="en-US" sz="1100" b="0" i="0" u="none" strike="noStrike" dirty="0" smtClean="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2723542108"/>
                  </a:ext>
                </a:extLst>
              </a:tr>
              <a:tr h="226201">
                <a:tc>
                  <a:txBody>
                    <a:bodyPr/>
                    <a:lstStyle/>
                    <a:p>
                      <a:pPr algn="l" fontAlgn="b"/>
                      <a:r>
                        <a:rPr lang="en-US" sz="1100" u="none" strike="noStrike" dirty="0" smtClean="0">
                          <a:effectLst/>
                          <a:latin typeface="Allianz Neo SemiBold" panose="020B0704020203020204" pitchFamily="34" charset="0"/>
                        </a:rPr>
                        <a:t>8. Construction (4%)</a:t>
                      </a:r>
                      <a:endParaRPr lang="en-US" sz="1100" b="0" i="0" u="none" strike="noStrike" dirty="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2232830993"/>
                  </a:ext>
                </a:extLst>
              </a:tr>
              <a:tr h="226201">
                <a:tc>
                  <a:txBody>
                    <a:bodyPr/>
                    <a:lstStyle/>
                    <a:p>
                      <a:pPr algn="l" fontAlgn="b"/>
                      <a:r>
                        <a:rPr lang="en-US" sz="1100" u="none" strike="noStrike" dirty="0" smtClean="0">
                          <a:effectLst/>
                          <a:latin typeface="Allianz Neo SemiBold" panose="020B0704020203020204" pitchFamily="34" charset="0"/>
                        </a:rPr>
                        <a:t>9. Agriculture </a:t>
                      </a:r>
                      <a:r>
                        <a:rPr lang="en-US" sz="1100" u="none" strike="noStrike" dirty="0">
                          <a:effectLst/>
                          <a:latin typeface="Allianz Neo SemiBold" panose="020B0704020203020204" pitchFamily="34" charset="0"/>
                        </a:rPr>
                        <a:t>and </a:t>
                      </a:r>
                      <a:r>
                        <a:rPr lang="en-US" sz="1100" u="none" strike="noStrike" dirty="0" smtClean="0">
                          <a:effectLst/>
                          <a:latin typeface="Allianz Neo SemiBold" panose="020B0704020203020204" pitchFamily="34" charset="0"/>
                        </a:rPr>
                        <a:t>food (2%)</a:t>
                      </a:r>
                      <a:endParaRPr lang="en-US" sz="1100" b="0" i="0" u="none" strike="noStrike" dirty="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3891097959"/>
                  </a:ext>
                </a:extLst>
              </a:tr>
              <a:tr h="226201">
                <a:tc>
                  <a:txBody>
                    <a:bodyPr/>
                    <a:lstStyle/>
                    <a:p>
                      <a:pPr algn="l" fontAlgn="b"/>
                      <a:r>
                        <a:rPr lang="en-US" sz="1100" u="none" strike="noStrike" dirty="0" smtClean="0">
                          <a:effectLst/>
                          <a:latin typeface="Allianz Neo SemiBold" panose="020B0704020203020204" pitchFamily="34" charset="0"/>
                        </a:rPr>
                        <a:t>10. Energy </a:t>
                      </a:r>
                      <a:r>
                        <a:rPr lang="en-US" sz="1100" u="none" strike="noStrike" dirty="0">
                          <a:effectLst/>
                          <a:latin typeface="Allianz Neo SemiBold" panose="020B0704020203020204" pitchFamily="34" charset="0"/>
                        </a:rPr>
                        <a:t>and </a:t>
                      </a:r>
                      <a:r>
                        <a:rPr lang="en-US" sz="1100" u="none" strike="noStrike" dirty="0" smtClean="0">
                          <a:effectLst/>
                          <a:latin typeface="Allianz Neo SemiBold" panose="020B0704020203020204" pitchFamily="34" charset="0"/>
                        </a:rPr>
                        <a:t>Utilities (2%)</a:t>
                      </a:r>
                      <a:endParaRPr lang="en-US" sz="1100" b="0" i="0" u="none" strike="noStrike" dirty="0">
                        <a:solidFill>
                          <a:srgbClr val="41414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2829817245"/>
                  </a:ext>
                </a:extLst>
              </a:tr>
            </a:tbl>
          </a:graphicData>
        </a:graphic>
      </p:graphicFrame>
      <p:sp>
        <p:nvSpPr>
          <p:cNvPr id="22" name="ZoneTexte 21"/>
          <p:cNvSpPr txBox="1"/>
          <p:nvPr/>
        </p:nvSpPr>
        <p:spPr>
          <a:xfrm>
            <a:off x="3349456" y="1714453"/>
            <a:ext cx="2667000" cy="523220"/>
          </a:xfrm>
          <a:prstGeom prst="rect">
            <a:avLst/>
          </a:prstGeom>
        </p:spPr>
        <p:txBody>
          <a:bodyPr vert="horz" wrap="square" lIns="0" tIns="0" rIns="0" bIns="0" rtlCol="0" anchor="t" anchorCtr="0">
            <a:spAutoFit/>
          </a:bodyPr>
          <a:lstStyle>
            <a:defPPr>
              <a:defRPr lang="de-DE"/>
            </a:defPPr>
            <a:lvl1pPr indent="0" algn="ctr" defTabSz="914400">
              <a:lnSpc>
                <a:spcPct val="100000"/>
              </a:lnSpc>
              <a:spcBef>
                <a:spcPts val="0"/>
              </a:spcBef>
              <a:buFont typeface="+mj-lt"/>
              <a:buNone/>
              <a:defRPr sz="1700">
                <a:solidFill>
                  <a:srgbClr val="003781"/>
                </a:solidFill>
                <a:latin typeface="Allianz Neo SemiBold" panose="020B0704020203020204" pitchFamily="34" charset="0"/>
              </a:defRPr>
            </a:lvl1pPr>
            <a:lvl2pPr marL="0" indent="0" defTabSz="914400">
              <a:lnSpc>
                <a:spcPct val="100000"/>
              </a:lnSpc>
              <a:spcBef>
                <a:spcPts val="0"/>
              </a:spcBef>
              <a:buFont typeface="Arial" panose="020B0604020202020204" pitchFamily="34" charset="0"/>
              <a:buNone/>
              <a:defRPr sz="15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fr-FR" sz="1700" b="0" i="0" u="none" strike="noStrike" kern="1200" cap="none" spc="0" normalizeH="0" baseline="0" noProof="0" dirty="0" smtClean="0">
                <a:ln>
                  <a:noFill/>
                </a:ln>
                <a:solidFill>
                  <a:schemeClr val="accent4"/>
                </a:solidFill>
                <a:effectLst/>
                <a:uLnTx/>
                <a:uFillTx/>
                <a:latin typeface="Allianz Neo SemiBold" panose="020B0704020203020204" pitchFamily="34" charset="0"/>
                <a:ea typeface="+mn-ea"/>
                <a:cs typeface="+mn-cs"/>
              </a:rPr>
              <a:t>Second </a:t>
            </a:r>
            <a:r>
              <a:rPr kumimoji="0" lang="fr-FR" sz="1700" b="0" i="0" u="none" strike="noStrike" kern="1200" cap="none" spc="0" normalizeH="0" baseline="0" noProof="0" dirty="0" err="1" smtClean="0">
                <a:ln>
                  <a:noFill/>
                </a:ln>
                <a:solidFill>
                  <a:schemeClr val="accent4"/>
                </a:solidFill>
                <a:effectLst/>
                <a:uLnTx/>
                <a:uFillTx/>
                <a:latin typeface="Allianz Neo SemiBold" panose="020B0704020203020204" pitchFamily="34" charset="0"/>
                <a:ea typeface="+mn-ea"/>
                <a:cs typeface="+mn-cs"/>
              </a:rPr>
              <a:t>survey</a:t>
            </a:r>
            <a:r>
              <a:rPr kumimoji="0" lang="fr-FR" sz="1700" b="0" i="0" u="none" strike="noStrike" kern="1200" cap="none" spc="0" normalizeH="0" baseline="0" noProof="0" dirty="0" smtClean="0">
                <a:ln>
                  <a:noFill/>
                </a:ln>
                <a:solidFill>
                  <a:schemeClr val="accent4"/>
                </a:solidFill>
                <a:effectLst/>
                <a:uLnTx/>
                <a:uFillTx/>
                <a:latin typeface="Allianz Neo SemiBold" panose="020B07040202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fr-FR" sz="1700" b="0" i="0" u="none" strike="noStrike" kern="1200" cap="none" spc="0" normalizeH="0" baseline="0" noProof="0" dirty="0" smtClean="0">
                <a:ln>
                  <a:noFill/>
                </a:ln>
                <a:solidFill>
                  <a:srgbClr val="003781"/>
                </a:solidFill>
                <a:effectLst/>
                <a:uLnTx/>
                <a:uFillTx/>
                <a:latin typeface="Allianz Neo SemiBold" panose="020B0704020203020204" pitchFamily="34" charset="0"/>
                <a:ea typeface="+mn-ea"/>
                <a:cs typeface="+mn-cs"/>
              </a:rPr>
              <a:t>Top </a:t>
            </a:r>
            <a:r>
              <a:rPr kumimoji="0" lang="fr-FR" sz="1700" b="0" i="0" u="none" strike="noStrike" kern="1200" cap="none" spc="0" normalizeH="0" baseline="0" noProof="0" dirty="0">
                <a:ln>
                  <a:noFill/>
                </a:ln>
                <a:solidFill>
                  <a:srgbClr val="003781"/>
                </a:solidFill>
                <a:effectLst/>
                <a:uLnTx/>
                <a:uFillTx/>
                <a:latin typeface="Allianz Neo SemiBold" panose="020B0704020203020204" pitchFamily="34" charset="0"/>
                <a:ea typeface="+mn-ea"/>
                <a:cs typeface="+mn-cs"/>
              </a:rPr>
              <a:t>10 </a:t>
            </a:r>
            <a:r>
              <a:rPr kumimoji="0" lang="fr-FR" sz="1700" b="0" i="0" u="none" strike="noStrike" kern="1200" cap="none" spc="0" normalizeH="0" baseline="0" noProof="0" dirty="0" err="1">
                <a:ln>
                  <a:noFill/>
                </a:ln>
                <a:solidFill>
                  <a:srgbClr val="003781"/>
                </a:solidFill>
                <a:effectLst/>
                <a:uLnTx/>
                <a:uFillTx/>
                <a:latin typeface="Allianz Neo SemiBold" panose="020B0704020203020204" pitchFamily="34" charset="0"/>
                <a:ea typeface="+mn-ea"/>
                <a:cs typeface="+mn-cs"/>
              </a:rPr>
              <a:t>represented</a:t>
            </a:r>
            <a:r>
              <a:rPr kumimoji="0" lang="fr-FR" sz="1700" b="0" i="0" u="none" strike="noStrike" kern="1200" cap="none" spc="0" normalizeH="0" baseline="0" noProof="0" dirty="0">
                <a:ln>
                  <a:noFill/>
                </a:ln>
                <a:solidFill>
                  <a:srgbClr val="003781"/>
                </a:solidFill>
                <a:effectLst/>
                <a:uLnTx/>
                <a:uFillTx/>
                <a:latin typeface="Allianz Neo SemiBold" panose="020B0704020203020204" pitchFamily="34" charset="0"/>
                <a:ea typeface="+mn-ea"/>
                <a:cs typeface="+mn-cs"/>
              </a:rPr>
              <a:t> </a:t>
            </a:r>
            <a:r>
              <a:rPr kumimoji="0" lang="fr-FR" sz="1700" b="0" i="0" u="none" strike="noStrike" kern="1200" cap="none" spc="0" normalizeH="0" baseline="0" noProof="0" dirty="0" err="1">
                <a:ln>
                  <a:noFill/>
                </a:ln>
                <a:solidFill>
                  <a:srgbClr val="003781"/>
                </a:solidFill>
                <a:effectLst/>
                <a:uLnTx/>
                <a:uFillTx/>
                <a:latin typeface="Allianz Neo SemiBold" panose="020B0704020203020204" pitchFamily="34" charset="0"/>
                <a:ea typeface="+mn-ea"/>
                <a:cs typeface="+mn-cs"/>
              </a:rPr>
              <a:t>sectors</a:t>
            </a:r>
            <a:endParaRPr kumimoji="0" lang="fr-FR" sz="1700" b="0" i="0" u="none" strike="noStrike" kern="1200" cap="none" spc="0" normalizeH="0" baseline="0" noProof="0" dirty="0">
              <a:ln>
                <a:noFill/>
              </a:ln>
              <a:solidFill>
                <a:srgbClr val="003781"/>
              </a:solidFill>
              <a:effectLst/>
              <a:uLnTx/>
              <a:uFillTx/>
              <a:latin typeface="Allianz Neo SemiBold" panose="020B0704020203020204" pitchFamily="34" charset="0"/>
              <a:ea typeface="+mn-ea"/>
              <a:cs typeface="+mn-cs"/>
            </a:endParaRPr>
          </a:p>
        </p:txBody>
      </p:sp>
      <p:graphicFrame>
        <p:nvGraphicFramePr>
          <p:cNvPr id="14" name="Tableau 13"/>
          <p:cNvGraphicFramePr>
            <a:graphicFrameLocks noGrp="1"/>
          </p:cNvGraphicFramePr>
          <p:nvPr>
            <p:extLst>
              <p:ext uri="{D42A27DB-BD31-4B8C-83A1-F6EECF244321}">
                <p14:modId xmlns:p14="http://schemas.microsoft.com/office/powerpoint/2010/main" val="1350092185"/>
              </p:ext>
            </p:extLst>
          </p:nvPr>
        </p:nvGraphicFramePr>
        <p:xfrm>
          <a:off x="489991" y="2549772"/>
          <a:ext cx="2488217" cy="2262010"/>
        </p:xfrm>
        <a:graphic>
          <a:graphicData uri="http://schemas.openxmlformats.org/drawingml/2006/table">
            <a:tbl>
              <a:tblPr>
                <a:tableStyleId>{93296810-A885-4BE3-A3E7-6D5BEEA58F35}</a:tableStyleId>
              </a:tblPr>
              <a:tblGrid>
                <a:gridCol w="2488217">
                  <a:extLst>
                    <a:ext uri="{9D8B030D-6E8A-4147-A177-3AD203B41FA5}">
                      <a16:colId xmlns:a16="http://schemas.microsoft.com/office/drawing/2014/main" val="338335212"/>
                    </a:ext>
                  </a:extLst>
                </a:gridCol>
              </a:tblGrid>
              <a:tr h="226201">
                <a:tc>
                  <a:txBody>
                    <a:bodyPr/>
                    <a:lstStyle/>
                    <a:p>
                      <a:pPr algn="l" fontAlgn="b"/>
                      <a:r>
                        <a:rPr lang="fr-FR" sz="1100" u="none" strike="noStrike" dirty="0" smtClean="0">
                          <a:solidFill>
                            <a:schemeClr val="bg1"/>
                          </a:solidFill>
                          <a:effectLst/>
                          <a:latin typeface="Allianz Neo SemiBold" panose="020B0704020203020204" pitchFamily="34" charset="0"/>
                        </a:rPr>
                        <a:t>1. </a:t>
                      </a:r>
                      <a:r>
                        <a:rPr lang="fr-FR" sz="1100" u="none" strike="noStrike" dirty="0" err="1" smtClean="0">
                          <a:solidFill>
                            <a:schemeClr val="bg1"/>
                          </a:solidFill>
                          <a:effectLst/>
                          <a:latin typeface="Allianz Neo SemiBold" panose="020B0704020203020204" pitchFamily="34" charset="0"/>
                        </a:rPr>
                        <a:t>Retail</a:t>
                      </a:r>
                      <a:r>
                        <a:rPr lang="fr-FR" sz="1100" u="none" strike="noStrike" dirty="0" smtClean="0">
                          <a:solidFill>
                            <a:schemeClr val="bg1"/>
                          </a:solidFill>
                          <a:effectLst/>
                          <a:latin typeface="Allianz Neo SemiBold" panose="020B0704020203020204" pitchFamily="34" charset="0"/>
                        </a:rPr>
                        <a:t> (19%)</a:t>
                      </a:r>
                      <a:endParaRPr lang="fr-FR"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1741875130"/>
                  </a:ext>
                </a:extLst>
              </a:tr>
              <a:tr h="226201">
                <a:tc>
                  <a:txBody>
                    <a:bodyPr/>
                    <a:lstStyle/>
                    <a:p>
                      <a:pPr algn="l" fontAlgn="b"/>
                      <a:r>
                        <a:rPr lang="en-US" sz="1100" u="none" strike="noStrike" dirty="0" smtClean="0">
                          <a:solidFill>
                            <a:schemeClr val="bg1"/>
                          </a:solidFill>
                          <a:effectLst/>
                          <a:latin typeface="Allianz Neo SemiBold" panose="020B0704020203020204" pitchFamily="34" charset="0"/>
                        </a:rPr>
                        <a:t>2. Manufacturing (15%)</a:t>
                      </a:r>
                      <a:endParaRPr lang="en-US"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251663265"/>
                  </a:ext>
                </a:extLst>
              </a:tr>
              <a:tr h="226201">
                <a:tc>
                  <a:txBody>
                    <a:bodyPr/>
                    <a:lstStyle/>
                    <a:p>
                      <a:pPr algn="l" fontAlgn="b"/>
                      <a:r>
                        <a:rPr lang="fr-FR" sz="1100" u="none" strike="noStrike" dirty="0" smtClean="0">
                          <a:solidFill>
                            <a:schemeClr val="bg1"/>
                          </a:solidFill>
                          <a:effectLst/>
                          <a:latin typeface="Allianz Neo SemiBold" panose="020B0704020203020204" pitchFamily="34" charset="0"/>
                        </a:rPr>
                        <a:t>3. IT, </a:t>
                      </a:r>
                      <a:r>
                        <a:rPr lang="fr-FR" sz="1100" u="none" strike="noStrike" dirty="0" err="1" smtClean="0">
                          <a:solidFill>
                            <a:schemeClr val="bg1"/>
                          </a:solidFill>
                          <a:effectLst/>
                          <a:latin typeface="Allianz Neo SemiBold" panose="020B0704020203020204" pitchFamily="34" charset="0"/>
                        </a:rPr>
                        <a:t>technology</a:t>
                      </a:r>
                      <a:r>
                        <a:rPr lang="fr-FR" sz="1100" u="none" strike="noStrike" dirty="0" smtClean="0">
                          <a:solidFill>
                            <a:schemeClr val="bg1"/>
                          </a:solidFill>
                          <a:effectLst/>
                          <a:latin typeface="Allianz Neo SemiBold" panose="020B0704020203020204" pitchFamily="34" charset="0"/>
                        </a:rPr>
                        <a:t> </a:t>
                      </a:r>
                      <a:r>
                        <a:rPr lang="fr-FR" sz="1100" u="none" strike="noStrike" dirty="0">
                          <a:solidFill>
                            <a:schemeClr val="bg1"/>
                          </a:solidFill>
                          <a:effectLst/>
                          <a:latin typeface="Allianz Neo SemiBold" panose="020B0704020203020204" pitchFamily="34" charset="0"/>
                        </a:rPr>
                        <a:t>and </a:t>
                      </a:r>
                      <a:r>
                        <a:rPr lang="fr-FR" sz="1100" u="none" strike="noStrike" dirty="0" err="1" smtClean="0">
                          <a:solidFill>
                            <a:schemeClr val="bg1"/>
                          </a:solidFill>
                          <a:effectLst/>
                          <a:latin typeface="Allianz Neo SemiBold" panose="020B0704020203020204" pitchFamily="34" charset="0"/>
                        </a:rPr>
                        <a:t>telecoms</a:t>
                      </a:r>
                      <a:r>
                        <a:rPr lang="fr-FR" sz="1100" u="none" strike="noStrike" dirty="0" smtClean="0">
                          <a:solidFill>
                            <a:schemeClr val="bg1"/>
                          </a:solidFill>
                          <a:effectLst/>
                          <a:latin typeface="Allianz Neo SemiBold" panose="020B0704020203020204" pitchFamily="34" charset="0"/>
                        </a:rPr>
                        <a:t> (10%)</a:t>
                      </a:r>
                      <a:endParaRPr lang="fr-FR"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3520627022"/>
                  </a:ext>
                </a:extLst>
              </a:tr>
              <a:tr h="226201">
                <a:tc>
                  <a:txBody>
                    <a:bodyPr/>
                    <a:lstStyle/>
                    <a:p>
                      <a:pPr algn="l" fontAlgn="b"/>
                      <a:r>
                        <a:rPr lang="fr-FR" sz="1100" u="none" strike="noStrike" dirty="0" smtClean="0">
                          <a:solidFill>
                            <a:schemeClr val="bg1"/>
                          </a:solidFill>
                          <a:effectLst/>
                          <a:latin typeface="Allianz Neo SemiBold" panose="020B0704020203020204" pitchFamily="34" charset="0"/>
                        </a:rPr>
                        <a:t>4. Construction (7%)</a:t>
                      </a:r>
                      <a:endParaRPr lang="fr-FR"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70143367"/>
                  </a:ext>
                </a:extLst>
              </a:tr>
              <a:tr h="226201">
                <a:tc>
                  <a:txBody>
                    <a:bodyPr/>
                    <a:lstStyle/>
                    <a:p>
                      <a:pPr algn="l" fontAlgn="b"/>
                      <a:r>
                        <a:rPr lang="fr-FR" sz="1100" u="none" strike="noStrike" dirty="0" smtClean="0">
                          <a:solidFill>
                            <a:schemeClr val="bg1"/>
                          </a:solidFill>
                          <a:effectLst/>
                          <a:latin typeface="Allianz Neo SemiBold" panose="020B0704020203020204" pitchFamily="34" charset="0"/>
                        </a:rPr>
                        <a:t>5. </a:t>
                      </a:r>
                      <a:r>
                        <a:rPr lang="fr-FR" sz="1100" u="none" strike="noStrike" dirty="0" err="1" smtClean="0">
                          <a:solidFill>
                            <a:schemeClr val="bg1"/>
                          </a:solidFill>
                          <a:effectLst/>
                          <a:latin typeface="Allianz Neo SemiBold" panose="020B0704020203020204" pitchFamily="34" charset="0"/>
                        </a:rPr>
                        <a:t>Logistics</a:t>
                      </a:r>
                      <a:r>
                        <a:rPr lang="fr-FR" sz="1100" u="none" strike="noStrike" dirty="0" smtClean="0">
                          <a:solidFill>
                            <a:schemeClr val="bg1"/>
                          </a:solidFill>
                          <a:effectLst/>
                          <a:latin typeface="Allianz Neo SemiBold" panose="020B0704020203020204" pitchFamily="34" charset="0"/>
                        </a:rPr>
                        <a:t> </a:t>
                      </a:r>
                      <a:r>
                        <a:rPr lang="fr-FR" sz="1100" u="none" strike="noStrike" dirty="0">
                          <a:solidFill>
                            <a:schemeClr val="bg1"/>
                          </a:solidFill>
                          <a:effectLst/>
                          <a:latin typeface="Allianz Neo SemiBold" panose="020B0704020203020204" pitchFamily="34" charset="0"/>
                        </a:rPr>
                        <a:t>and </a:t>
                      </a:r>
                      <a:r>
                        <a:rPr lang="fr-FR" sz="1100" u="none" strike="noStrike" dirty="0" err="1">
                          <a:solidFill>
                            <a:schemeClr val="bg1"/>
                          </a:solidFill>
                          <a:effectLst/>
                          <a:latin typeface="Allianz Neo SemiBold" panose="020B0704020203020204" pitchFamily="34" charset="0"/>
                        </a:rPr>
                        <a:t>supply</a:t>
                      </a:r>
                      <a:r>
                        <a:rPr lang="fr-FR" sz="1100" u="none" strike="noStrike" dirty="0">
                          <a:solidFill>
                            <a:schemeClr val="bg1"/>
                          </a:solidFill>
                          <a:effectLst/>
                          <a:latin typeface="Allianz Neo SemiBold" panose="020B0704020203020204" pitchFamily="34" charset="0"/>
                        </a:rPr>
                        <a:t> </a:t>
                      </a:r>
                      <a:r>
                        <a:rPr lang="fr-FR" sz="1100" u="none" strike="noStrike" dirty="0" err="1" smtClean="0">
                          <a:solidFill>
                            <a:schemeClr val="bg1"/>
                          </a:solidFill>
                          <a:effectLst/>
                          <a:latin typeface="Allianz Neo SemiBold" panose="020B0704020203020204" pitchFamily="34" charset="0"/>
                        </a:rPr>
                        <a:t>chain</a:t>
                      </a:r>
                      <a:r>
                        <a:rPr lang="fr-FR" sz="1100" u="none" strike="noStrike" dirty="0" smtClean="0">
                          <a:solidFill>
                            <a:schemeClr val="bg1"/>
                          </a:solidFill>
                          <a:effectLst/>
                          <a:latin typeface="Allianz Neo SemiBold" panose="020B0704020203020204" pitchFamily="34" charset="0"/>
                        </a:rPr>
                        <a:t> (6%)</a:t>
                      </a:r>
                      <a:endParaRPr lang="fr-FR"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982178566"/>
                  </a:ext>
                </a:extLst>
              </a:tr>
              <a:tr h="226201">
                <a:tc>
                  <a:txBody>
                    <a:bodyPr/>
                    <a:lstStyle/>
                    <a:p>
                      <a:pPr algn="l" fontAlgn="b"/>
                      <a:r>
                        <a:rPr lang="fr-FR" sz="1100" u="none" strike="noStrike" dirty="0" smtClean="0">
                          <a:solidFill>
                            <a:schemeClr val="bg1"/>
                          </a:solidFill>
                          <a:effectLst/>
                          <a:latin typeface="Allianz Neo SemiBold" panose="020B0704020203020204" pitchFamily="34" charset="0"/>
                        </a:rPr>
                        <a:t>6. Healthcare (6%)</a:t>
                      </a:r>
                      <a:endParaRPr lang="fr-FR"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3567645601"/>
                  </a:ext>
                </a:extLst>
              </a:tr>
              <a:tr h="226201">
                <a:tc>
                  <a:txBody>
                    <a:bodyPr/>
                    <a:lstStyle/>
                    <a:p>
                      <a:pPr algn="l" fontAlgn="b"/>
                      <a:r>
                        <a:rPr lang="fr-FR" sz="1100" u="none" strike="noStrike" dirty="0" smtClean="0">
                          <a:solidFill>
                            <a:schemeClr val="bg1"/>
                          </a:solidFill>
                          <a:effectLst/>
                          <a:latin typeface="Allianz Neo SemiBold" panose="020B0704020203020204" pitchFamily="34" charset="0"/>
                        </a:rPr>
                        <a:t>7. Automotive (5%)</a:t>
                      </a:r>
                      <a:endParaRPr lang="fr-FR"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2382455795"/>
                  </a:ext>
                </a:extLst>
              </a:tr>
              <a:tr h="226201">
                <a:tc>
                  <a:txBody>
                    <a:bodyPr/>
                    <a:lstStyle/>
                    <a:p>
                      <a:pPr algn="l" fontAlgn="b"/>
                      <a:r>
                        <a:rPr lang="en-US" sz="1100" u="none" strike="noStrike" dirty="0" smtClean="0">
                          <a:solidFill>
                            <a:schemeClr val="bg1"/>
                          </a:solidFill>
                          <a:effectLst/>
                          <a:latin typeface="Allianz Neo SemiBold" panose="020B0704020203020204" pitchFamily="34" charset="0"/>
                        </a:rPr>
                        <a:t>8. Machinery </a:t>
                      </a:r>
                      <a:r>
                        <a:rPr lang="en-US" sz="1100" u="none" strike="noStrike" dirty="0">
                          <a:solidFill>
                            <a:schemeClr val="bg1"/>
                          </a:solidFill>
                          <a:effectLst/>
                          <a:latin typeface="Allianz Neo SemiBold" panose="020B0704020203020204" pitchFamily="34" charset="0"/>
                        </a:rPr>
                        <a:t>and </a:t>
                      </a:r>
                      <a:r>
                        <a:rPr lang="en-US" sz="1100" u="none" strike="noStrike" dirty="0" smtClean="0">
                          <a:solidFill>
                            <a:schemeClr val="bg1"/>
                          </a:solidFill>
                          <a:effectLst/>
                          <a:latin typeface="Allianz Neo SemiBold" panose="020B0704020203020204" pitchFamily="34" charset="0"/>
                        </a:rPr>
                        <a:t>equipment (4%)</a:t>
                      </a:r>
                      <a:endParaRPr lang="en-US"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1882019352"/>
                  </a:ext>
                </a:extLst>
              </a:tr>
              <a:tr h="226201">
                <a:tc>
                  <a:txBody>
                    <a:bodyPr/>
                    <a:lstStyle/>
                    <a:p>
                      <a:pPr algn="l" fontAlgn="b"/>
                      <a:r>
                        <a:rPr lang="fr-FR" sz="1100" u="none" strike="noStrike" dirty="0" smtClean="0">
                          <a:solidFill>
                            <a:schemeClr val="bg1"/>
                          </a:solidFill>
                          <a:effectLst/>
                          <a:latin typeface="Allianz Neo SemiBold" panose="020B0704020203020204" pitchFamily="34" charset="0"/>
                        </a:rPr>
                        <a:t>9. Real </a:t>
                      </a:r>
                      <a:r>
                        <a:rPr lang="fr-FR" sz="1100" u="none" strike="noStrike" dirty="0" err="1">
                          <a:solidFill>
                            <a:schemeClr val="bg1"/>
                          </a:solidFill>
                          <a:effectLst/>
                          <a:latin typeface="Allianz Neo SemiBold" panose="020B0704020203020204" pitchFamily="34" charset="0"/>
                        </a:rPr>
                        <a:t>estate</a:t>
                      </a:r>
                      <a:r>
                        <a:rPr lang="fr-FR" sz="1100" u="none" strike="noStrike" dirty="0">
                          <a:solidFill>
                            <a:schemeClr val="bg1"/>
                          </a:solidFill>
                          <a:effectLst/>
                          <a:latin typeface="Allianz Neo SemiBold" panose="020B0704020203020204" pitchFamily="34" charset="0"/>
                        </a:rPr>
                        <a:t> and </a:t>
                      </a:r>
                      <a:r>
                        <a:rPr lang="fr-FR" sz="1100" u="none" strike="noStrike" dirty="0" err="1" smtClean="0">
                          <a:solidFill>
                            <a:schemeClr val="bg1"/>
                          </a:solidFill>
                          <a:effectLst/>
                          <a:latin typeface="Allianz Neo SemiBold" panose="020B0704020203020204" pitchFamily="34" charset="0"/>
                        </a:rPr>
                        <a:t>property</a:t>
                      </a:r>
                      <a:r>
                        <a:rPr lang="fr-FR" sz="1100" u="none" strike="noStrike" dirty="0" smtClean="0">
                          <a:solidFill>
                            <a:schemeClr val="bg1"/>
                          </a:solidFill>
                          <a:effectLst/>
                          <a:latin typeface="Allianz Neo SemiBold" panose="020B0704020203020204" pitchFamily="34" charset="0"/>
                        </a:rPr>
                        <a:t> (4%)</a:t>
                      </a:r>
                      <a:endParaRPr lang="fr-FR"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3963956226"/>
                  </a:ext>
                </a:extLst>
              </a:tr>
              <a:tr h="226201">
                <a:tc>
                  <a:txBody>
                    <a:bodyPr/>
                    <a:lstStyle/>
                    <a:p>
                      <a:pPr algn="l" fontAlgn="b"/>
                      <a:r>
                        <a:rPr lang="fr-FR" sz="1100" u="none" strike="noStrike" dirty="0" smtClean="0">
                          <a:solidFill>
                            <a:schemeClr val="bg1"/>
                          </a:solidFill>
                          <a:effectLst/>
                          <a:latin typeface="Allianz Neo SemiBold" panose="020B0704020203020204" pitchFamily="34" charset="0"/>
                        </a:rPr>
                        <a:t>10. </a:t>
                      </a:r>
                      <a:r>
                        <a:rPr lang="fr-FR" sz="1100" u="none" strike="noStrike" dirty="0" err="1" smtClean="0">
                          <a:solidFill>
                            <a:schemeClr val="bg1"/>
                          </a:solidFill>
                          <a:effectLst/>
                          <a:latin typeface="Allianz Neo SemiBold" panose="020B0704020203020204" pitchFamily="34" charset="0"/>
                        </a:rPr>
                        <a:t>Chemicals</a:t>
                      </a:r>
                      <a:r>
                        <a:rPr lang="fr-FR" sz="1100" u="none" strike="noStrike" dirty="0" smtClean="0">
                          <a:solidFill>
                            <a:schemeClr val="bg1"/>
                          </a:solidFill>
                          <a:effectLst/>
                          <a:latin typeface="Allianz Neo SemiBold" panose="020B0704020203020204" pitchFamily="34" charset="0"/>
                        </a:rPr>
                        <a:t> (3%)</a:t>
                      </a:r>
                      <a:endParaRPr lang="fr-FR" sz="1100" b="0" i="0" u="none" strike="noStrike" dirty="0">
                        <a:solidFill>
                          <a:schemeClr val="bg1"/>
                        </a:solidFill>
                        <a:effectLst/>
                        <a:latin typeface="Allianz Neo SemiBold" panose="020B0704020203020204" pitchFamily="34" charset="0"/>
                      </a:endParaRPr>
                    </a:p>
                  </a:txBody>
                  <a:tcPr marL="9525" marR="9525" marT="9525" marB="0" anchor="b">
                    <a:solidFill>
                      <a:schemeClr val="tx1"/>
                    </a:solidFill>
                  </a:tcPr>
                </a:tc>
                <a:extLst>
                  <a:ext uri="{0D108BD9-81ED-4DB2-BD59-A6C34878D82A}">
                    <a16:rowId xmlns:a16="http://schemas.microsoft.com/office/drawing/2014/main" val="4088791941"/>
                  </a:ext>
                </a:extLst>
              </a:tr>
            </a:tbl>
          </a:graphicData>
        </a:graphic>
      </p:graphicFrame>
      <p:sp>
        <p:nvSpPr>
          <p:cNvPr id="24" name="ZoneTexte 23"/>
          <p:cNvSpPr txBox="1"/>
          <p:nvPr/>
        </p:nvSpPr>
        <p:spPr>
          <a:xfrm>
            <a:off x="7018702" y="3704999"/>
            <a:ext cx="2667000" cy="261610"/>
          </a:xfrm>
          <a:prstGeom prst="rect">
            <a:avLst/>
          </a:prstGeom>
        </p:spPr>
        <p:txBody>
          <a:bodyPr vert="horz" wrap="square" lIns="0" tIns="0" rIns="0" bIns="0" rtlCol="0" anchor="t" anchorCtr="0">
            <a:spAutoFit/>
          </a:bodyPr>
          <a:lstStyle>
            <a:defPPr>
              <a:defRPr lang="de-DE"/>
            </a:defPPr>
            <a:lvl1pPr indent="0" algn="ctr" defTabSz="914400">
              <a:lnSpc>
                <a:spcPct val="100000"/>
              </a:lnSpc>
              <a:spcBef>
                <a:spcPts val="0"/>
              </a:spcBef>
              <a:buFont typeface="+mj-lt"/>
              <a:buNone/>
              <a:defRPr sz="1700">
                <a:solidFill>
                  <a:srgbClr val="003781"/>
                </a:solidFill>
                <a:latin typeface="Allianz Neo SemiBold" panose="020B0704020203020204" pitchFamily="34" charset="0"/>
              </a:defRPr>
            </a:lvl1pPr>
            <a:lvl2pPr marL="0" indent="0" defTabSz="914400">
              <a:lnSpc>
                <a:spcPct val="100000"/>
              </a:lnSpc>
              <a:spcBef>
                <a:spcPts val="0"/>
              </a:spcBef>
              <a:buFont typeface="Arial" panose="020B0604020202020204" pitchFamily="34" charset="0"/>
              <a:buNone/>
              <a:defRPr sz="15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fr-FR" sz="1700" b="0" i="0" u="none" strike="noStrike" kern="1200" cap="none" spc="0" normalizeH="0" baseline="0" noProof="0" dirty="0" err="1" smtClean="0">
                <a:ln>
                  <a:noFill/>
                </a:ln>
                <a:solidFill>
                  <a:srgbClr val="003781"/>
                </a:solidFill>
                <a:effectLst/>
                <a:uLnTx/>
                <a:uFillTx/>
                <a:latin typeface="Allianz Neo SemiBold" panose="020B0704020203020204" pitchFamily="34" charset="0"/>
                <a:ea typeface="+mn-ea"/>
                <a:cs typeface="+mn-cs"/>
              </a:rPr>
              <a:t>Companies</a:t>
            </a:r>
            <a:r>
              <a:rPr kumimoji="0" lang="fr-FR" sz="1700" b="0" i="0" u="none" strike="noStrike" kern="1200" cap="none" spc="0" normalizeH="0" baseline="0" noProof="0" dirty="0" smtClean="0">
                <a:ln>
                  <a:noFill/>
                </a:ln>
                <a:solidFill>
                  <a:srgbClr val="003781"/>
                </a:solidFill>
                <a:effectLst/>
                <a:uLnTx/>
                <a:uFillTx/>
                <a:latin typeface="Allianz Neo SemiBold" panose="020B0704020203020204" pitchFamily="34" charset="0"/>
                <a:ea typeface="+mn-ea"/>
                <a:cs typeface="+mn-cs"/>
              </a:rPr>
              <a:t>’ size</a:t>
            </a:r>
            <a:endParaRPr kumimoji="0" lang="fr-FR" sz="1700" b="0" i="0" u="none" strike="noStrike" kern="1200" cap="none" spc="0" normalizeH="0" baseline="0" noProof="0" dirty="0">
              <a:ln>
                <a:noFill/>
              </a:ln>
              <a:solidFill>
                <a:srgbClr val="003781"/>
              </a:solidFill>
              <a:effectLst/>
              <a:uLnTx/>
              <a:uFillTx/>
              <a:latin typeface="Allianz Neo SemiBold" panose="020B0704020203020204" pitchFamily="34" charset="0"/>
              <a:ea typeface="+mn-ea"/>
              <a:cs typeface="+mn-cs"/>
            </a:endParaRPr>
          </a:p>
        </p:txBody>
      </p:sp>
      <p:sp>
        <p:nvSpPr>
          <p:cNvPr id="21" name="ZoneTexte 20"/>
          <p:cNvSpPr txBox="1"/>
          <p:nvPr/>
        </p:nvSpPr>
        <p:spPr>
          <a:xfrm>
            <a:off x="468000" y="2277613"/>
            <a:ext cx="2871182" cy="153888"/>
          </a:xfrm>
          <a:prstGeom prst="rect">
            <a:avLst/>
          </a:prstGeom>
        </p:spPr>
        <p:txBody>
          <a:bodyPr vert="horz" wrap="square" lIns="0" tIns="0" rIns="0" bIns="0" rtlCol="0" anchor="t" anchorCtr="0">
            <a:spAutoFit/>
          </a:bodyPr>
          <a:lstStyle>
            <a:defPPr>
              <a:defRPr lang="de-DE"/>
            </a:defPPr>
            <a:lvl1pPr indent="0" algn="ctr" defTabSz="914400">
              <a:lnSpc>
                <a:spcPct val="100000"/>
              </a:lnSpc>
              <a:spcBef>
                <a:spcPts val="0"/>
              </a:spcBef>
              <a:buFont typeface="+mj-lt"/>
              <a:buNone/>
              <a:defRPr sz="1700">
                <a:solidFill>
                  <a:srgbClr val="003781"/>
                </a:solidFill>
                <a:latin typeface="Allianz Neo SemiBold" panose="020B0704020203020204" pitchFamily="34" charset="0"/>
              </a:defRPr>
            </a:lvl1pPr>
            <a:lvl2pPr marL="0" indent="0" defTabSz="914400">
              <a:lnSpc>
                <a:spcPct val="100000"/>
              </a:lnSpc>
              <a:spcBef>
                <a:spcPts val="0"/>
              </a:spcBef>
              <a:buFont typeface="Arial" panose="020B0604020202020204" pitchFamily="34" charset="0"/>
              <a:buNone/>
              <a:defRPr sz="15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fr-FR" sz="1000" b="0" i="1" u="none" strike="noStrike" kern="1200" cap="none" spc="0" normalizeH="0" baseline="0" noProof="0" dirty="0" err="1" smtClean="0">
                <a:ln>
                  <a:noFill/>
                </a:ln>
                <a:solidFill>
                  <a:schemeClr val="bg1"/>
                </a:solidFill>
                <a:effectLst/>
                <a:uLnTx/>
                <a:uFillTx/>
                <a:latin typeface="Allianz Neo SemiBold" panose="020B0704020203020204" pitchFamily="34" charset="0"/>
                <a:ea typeface="+mn-ea"/>
                <a:cs typeface="+mn-cs"/>
              </a:rPr>
              <a:t>Number</a:t>
            </a:r>
            <a:r>
              <a:rPr kumimoji="0" lang="fr-FR" sz="1000" b="0" i="1" u="none" strike="noStrike" kern="1200" cap="none" spc="0" normalizeH="0" baseline="0" noProof="0" dirty="0" smtClean="0">
                <a:ln>
                  <a:noFill/>
                </a:ln>
                <a:solidFill>
                  <a:schemeClr val="bg1"/>
                </a:solidFill>
                <a:effectLst/>
                <a:uLnTx/>
                <a:uFillTx/>
                <a:latin typeface="Allianz Neo SemiBold" panose="020B0704020203020204" pitchFamily="34" charset="0"/>
                <a:ea typeface="+mn-ea"/>
                <a:cs typeface="+mn-cs"/>
              </a:rPr>
              <a:t> of </a:t>
            </a:r>
            <a:r>
              <a:rPr kumimoji="0" lang="fr-FR" sz="1000" b="0" i="1" u="none" strike="noStrike" kern="1200" cap="none" spc="0" normalizeH="0" baseline="0" noProof="0" dirty="0" err="1" smtClean="0">
                <a:ln>
                  <a:noFill/>
                </a:ln>
                <a:solidFill>
                  <a:schemeClr val="bg1"/>
                </a:solidFill>
                <a:effectLst/>
                <a:uLnTx/>
                <a:uFillTx/>
                <a:latin typeface="Allianz Neo SemiBold" panose="020B0704020203020204" pitchFamily="34" charset="0"/>
                <a:ea typeface="+mn-ea"/>
                <a:cs typeface="+mn-cs"/>
              </a:rPr>
              <a:t>companies</a:t>
            </a:r>
            <a:r>
              <a:rPr kumimoji="0" lang="fr-FR" sz="1000" b="0" i="1" u="none" strike="noStrike" kern="1200" cap="none" spc="0" normalizeH="0" baseline="0" noProof="0" dirty="0" smtClean="0">
                <a:ln>
                  <a:noFill/>
                </a:ln>
                <a:solidFill>
                  <a:schemeClr val="bg1"/>
                </a:solidFill>
                <a:effectLst/>
                <a:uLnTx/>
                <a:uFillTx/>
                <a:latin typeface="Allianz Neo SemiBold" panose="020B0704020203020204" pitchFamily="34" charset="0"/>
                <a:ea typeface="+mn-ea"/>
                <a:cs typeface="+mn-cs"/>
              </a:rPr>
              <a:t> in the total </a:t>
            </a:r>
            <a:r>
              <a:rPr kumimoji="0" lang="fr-FR" sz="1000" b="0" i="1" u="none" strike="noStrike" kern="1200" cap="none" spc="0" normalizeH="0" baseline="0" noProof="0" dirty="0" err="1" smtClean="0">
                <a:ln>
                  <a:noFill/>
                </a:ln>
                <a:solidFill>
                  <a:schemeClr val="bg1"/>
                </a:solidFill>
                <a:effectLst/>
                <a:uLnTx/>
                <a:uFillTx/>
                <a:latin typeface="Allianz Neo SemiBold" panose="020B0704020203020204" pitchFamily="34" charset="0"/>
                <a:ea typeface="+mn-ea"/>
                <a:cs typeface="+mn-cs"/>
              </a:rPr>
              <a:t>sample</a:t>
            </a:r>
            <a:r>
              <a:rPr kumimoji="0" lang="fr-FR" sz="1000" b="0" i="1" u="none" strike="noStrike" kern="1200" cap="none" spc="0" normalizeH="0" baseline="0" noProof="0" dirty="0" smtClean="0">
                <a:ln>
                  <a:noFill/>
                </a:ln>
                <a:solidFill>
                  <a:schemeClr val="bg1"/>
                </a:solidFill>
                <a:effectLst/>
                <a:uLnTx/>
                <a:uFillTx/>
                <a:latin typeface="Allianz Neo SemiBold" panose="020B0704020203020204" pitchFamily="34" charset="0"/>
                <a:ea typeface="+mn-ea"/>
                <a:cs typeface="+mn-cs"/>
              </a:rPr>
              <a:t> (%)</a:t>
            </a:r>
            <a:endParaRPr kumimoji="0" lang="fr-FR" sz="1000" b="0" i="1" u="none" strike="noStrike" kern="1200" cap="none" spc="0" normalizeH="0" baseline="0" noProof="0" dirty="0">
              <a:ln>
                <a:noFill/>
              </a:ln>
              <a:solidFill>
                <a:schemeClr val="bg1"/>
              </a:solidFill>
              <a:effectLst/>
              <a:uLnTx/>
              <a:uFillTx/>
              <a:latin typeface="Allianz Neo SemiBold" panose="020B0704020203020204" pitchFamily="34" charset="0"/>
              <a:ea typeface="+mn-ea"/>
              <a:cs typeface="+mn-cs"/>
            </a:endParaRPr>
          </a:p>
        </p:txBody>
      </p:sp>
      <p:sp>
        <p:nvSpPr>
          <p:cNvPr id="25" name="ZoneTexte 24"/>
          <p:cNvSpPr txBox="1"/>
          <p:nvPr/>
        </p:nvSpPr>
        <p:spPr>
          <a:xfrm>
            <a:off x="3372212" y="2277613"/>
            <a:ext cx="2871182" cy="153888"/>
          </a:xfrm>
          <a:prstGeom prst="rect">
            <a:avLst/>
          </a:prstGeom>
        </p:spPr>
        <p:txBody>
          <a:bodyPr vert="horz" wrap="square" lIns="0" tIns="0" rIns="0" bIns="0" rtlCol="0" anchor="t" anchorCtr="0">
            <a:spAutoFit/>
          </a:bodyPr>
          <a:lstStyle>
            <a:defPPr>
              <a:defRPr lang="de-DE"/>
            </a:defPPr>
            <a:lvl1pPr indent="0" algn="ctr" defTabSz="914400">
              <a:lnSpc>
                <a:spcPct val="100000"/>
              </a:lnSpc>
              <a:spcBef>
                <a:spcPts val="0"/>
              </a:spcBef>
              <a:buFont typeface="+mj-lt"/>
              <a:buNone/>
              <a:defRPr sz="1700">
                <a:solidFill>
                  <a:srgbClr val="003781"/>
                </a:solidFill>
                <a:latin typeface="Allianz Neo SemiBold" panose="020B0704020203020204" pitchFamily="34" charset="0"/>
              </a:defRPr>
            </a:lvl1pPr>
            <a:lvl2pPr marL="0" indent="0" defTabSz="914400">
              <a:lnSpc>
                <a:spcPct val="100000"/>
              </a:lnSpc>
              <a:spcBef>
                <a:spcPts val="0"/>
              </a:spcBef>
              <a:buFont typeface="Arial" panose="020B0604020202020204" pitchFamily="34" charset="0"/>
              <a:buNone/>
              <a:defRPr sz="15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fr-FR" sz="1000" b="0" i="1" u="none" strike="noStrike" kern="1200" cap="none" spc="0" normalizeH="0" baseline="0" noProof="0" dirty="0" err="1" smtClean="0">
                <a:ln>
                  <a:noFill/>
                </a:ln>
                <a:solidFill>
                  <a:schemeClr val="bg1"/>
                </a:solidFill>
                <a:effectLst/>
                <a:uLnTx/>
                <a:uFillTx/>
                <a:latin typeface="Allianz Neo SemiBold" panose="020B0704020203020204" pitchFamily="34" charset="0"/>
                <a:ea typeface="+mn-ea"/>
                <a:cs typeface="+mn-cs"/>
              </a:rPr>
              <a:t>Number</a:t>
            </a:r>
            <a:r>
              <a:rPr kumimoji="0" lang="fr-FR" sz="1000" b="0" i="1" u="none" strike="noStrike" kern="1200" cap="none" spc="0" normalizeH="0" baseline="0" noProof="0" dirty="0" smtClean="0">
                <a:ln>
                  <a:noFill/>
                </a:ln>
                <a:solidFill>
                  <a:schemeClr val="bg1"/>
                </a:solidFill>
                <a:effectLst/>
                <a:uLnTx/>
                <a:uFillTx/>
                <a:latin typeface="Allianz Neo SemiBold" panose="020B0704020203020204" pitchFamily="34" charset="0"/>
                <a:ea typeface="+mn-ea"/>
                <a:cs typeface="+mn-cs"/>
              </a:rPr>
              <a:t> of </a:t>
            </a:r>
            <a:r>
              <a:rPr kumimoji="0" lang="fr-FR" sz="1000" b="0" i="1" u="none" strike="noStrike" kern="1200" cap="none" spc="0" normalizeH="0" baseline="0" noProof="0" dirty="0" err="1" smtClean="0">
                <a:ln>
                  <a:noFill/>
                </a:ln>
                <a:solidFill>
                  <a:schemeClr val="bg1"/>
                </a:solidFill>
                <a:effectLst/>
                <a:uLnTx/>
                <a:uFillTx/>
                <a:latin typeface="Allianz Neo SemiBold" panose="020B0704020203020204" pitchFamily="34" charset="0"/>
                <a:ea typeface="+mn-ea"/>
                <a:cs typeface="+mn-cs"/>
              </a:rPr>
              <a:t>companies</a:t>
            </a:r>
            <a:r>
              <a:rPr kumimoji="0" lang="fr-FR" sz="1000" b="0" i="1" u="none" strike="noStrike" kern="1200" cap="none" spc="0" normalizeH="0" baseline="0" noProof="0" dirty="0" smtClean="0">
                <a:ln>
                  <a:noFill/>
                </a:ln>
                <a:solidFill>
                  <a:schemeClr val="bg1"/>
                </a:solidFill>
                <a:effectLst/>
                <a:uLnTx/>
                <a:uFillTx/>
                <a:latin typeface="Allianz Neo SemiBold" panose="020B0704020203020204" pitchFamily="34" charset="0"/>
                <a:ea typeface="+mn-ea"/>
                <a:cs typeface="+mn-cs"/>
              </a:rPr>
              <a:t> in the total </a:t>
            </a:r>
            <a:r>
              <a:rPr kumimoji="0" lang="fr-FR" sz="1000" b="0" i="1" u="none" strike="noStrike" kern="1200" cap="none" spc="0" normalizeH="0" baseline="0" noProof="0" dirty="0" err="1" smtClean="0">
                <a:ln>
                  <a:noFill/>
                </a:ln>
                <a:solidFill>
                  <a:schemeClr val="bg1"/>
                </a:solidFill>
                <a:effectLst/>
                <a:uLnTx/>
                <a:uFillTx/>
                <a:latin typeface="Allianz Neo SemiBold" panose="020B0704020203020204" pitchFamily="34" charset="0"/>
                <a:ea typeface="+mn-ea"/>
                <a:cs typeface="+mn-cs"/>
              </a:rPr>
              <a:t>sample</a:t>
            </a:r>
            <a:r>
              <a:rPr kumimoji="0" lang="fr-FR" sz="1000" b="0" i="1" u="none" strike="noStrike" kern="1200" cap="none" spc="0" normalizeH="0" baseline="0" noProof="0" dirty="0" smtClean="0">
                <a:ln>
                  <a:noFill/>
                </a:ln>
                <a:solidFill>
                  <a:schemeClr val="bg1"/>
                </a:solidFill>
                <a:effectLst/>
                <a:uLnTx/>
                <a:uFillTx/>
                <a:latin typeface="Allianz Neo SemiBold" panose="020B0704020203020204" pitchFamily="34" charset="0"/>
                <a:ea typeface="+mn-ea"/>
                <a:cs typeface="+mn-cs"/>
              </a:rPr>
              <a:t> (%)</a:t>
            </a:r>
            <a:endParaRPr kumimoji="0" lang="fr-FR" sz="1000" b="0" i="1" u="none" strike="noStrike" kern="1200" cap="none" spc="0" normalizeH="0" baseline="0" noProof="0" dirty="0">
              <a:ln>
                <a:noFill/>
              </a:ln>
              <a:solidFill>
                <a:schemeClr val="bg1"/>
              </a:solidFill>
              <a:effectLst/>
              <a:uLnTx/>
              <a:uFillTx/>
              <a:latin typeface="Allianz Neo SemiBold" panose="020B0704020203020204" pitchFamily="34" charset="0"/>
              <a:ea typeface="+mn-ea"/>
              <a:cs typeface="+mn-cs"/>
            </a:endParaRPr>
          </a:p>
        </p:txBody>
      </p:sp>
      <p:graphicFrame>
        <p:nvGraphicFramePr>
          <p:cNvPr id="27" name="Graphique 26"/>
          <p:cNvGraphicFramePr>
            <a:graphicFrameLocks/>
          </p:cNvGraphicFramePr>
          <p:nvPr>
            <p:extLst>
              <p:ext uri="{D42A27DB-BD31-4B8C-83A1-F6EECF244321}">
                <p14:modId xmlns:p14="http://schemas.microsoft.com/office/powerpoint/2010/main" val="3084477545"/>
              </p:ext>
            </p:extLst>
          </p:nvPr>
        </p:nvGraphicFramePr>
        <p:xfrm>
          <a:off x="4980531" y="4053901"/>
          <a:ext cx="3265931" cy="24512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Graphique 28"/>
          <p:cNvGraphicFramePr>
            <a:graphicFrameLocks/>
          </p:cNvGraphicFramePr>
          <p:nvPr>
            <p:extLst>
              <p:ext uri="{D42A27DB-BD31-4B8C-83A1-F6EECF244321}">
                <p14:modId xmlns:p14="http://schemas.microsoft.com/office/powerpoint/2010/main" val="3543097642"/>
              </p:ext>
            </p:extLst>
          </p:nvPr>
        </p:nvGraphicFramePr>
        <p:xfrm>
          <a:off x="8202985" y="4209256"/>
          <a:ext cx="3083345" cy="2292079"/>
        </p:xfrm>
        <a:graphic>
          <a:graphicData uri="http://schemas.openxmlformats.org/drawingml/2006/chart">
            <c:chart xmlns:c="http://schemas.openxmlformats.org/drawingml/2006/chart" xmlns:r="http://schemas.openxmlformats.org/officeDocument/2006/relationships" r:id="rId6"/>
          </a:graphicData>
        </a:graphic>
      </p:graphicFrame>
      <p:sp>
        <p:nvSpPr>
          <p:cNvPr id="30" name="ZoneTexte 29"/>
          <p:cNvSpPr txBox="1"/>
          <p:nvPr/>
        </p:nvSpPr>
        <p:spPr>
          <a:xfrm>
            <a:off x="6390292" y="4132312"/>
            <a:ext cx="628410" cy="153888"/>
          </a:xfrm>
          <a:prstGeom prst="rect">
            <a:avLst/>
          </a:prstGeom>
        </p:spPr>
        <p:txBody>
          <a:bodyPr vert="horz" wrap="square" lIns="0" tIns="0" rIns="0" bIns="0" rtlCol="0" anchor="t" anchorCtr="0">
            <a:spAutoFit/>
          </a:bodyPr>
          <a:lstStyle>
            <a:defPPr>
              <a:defRPr lang="de-DE"/>
            </a:defPPr>
            <a:lvl1pPr indent="0" algn="ctr" defTabSz="914400">
              <a:lnSpc>
                <a:spcPct val="100000"/>
              </a:lnSpc>
              <a:spcBef>
                <a:spcPts val="0"/>
              </a:spcBef>
              <a:buFont typeface="+mj-lt"/>
              <a:buNone/>
              <a:defRPr sz="1700">
                <a:solidFill>
                  <a:srgbClr val="003781"/>
                </a:solidFill>
                <a:latin typeface="Allianz Neo SemiBold" panose="020B0704020203020204" pitchFamily="34" charset="0"/>
              </a:defRPr>
            </a:lvl1pPr>
            <a:lvl2pPr marL="0" indent="0" defTabSz="914400">
              <a:lnSpc>
                <a:spcPct val="100000"/>
              </a:lnSpc>
              <a:spcBef>
                <a:spcPts val="0"/>
              </a:spcBef>
              <a:buFont typeface="Arial" panose="020B0604020202020204" pitchFamily="34" charset="0"/>
              <a:buNone/>
              <a:defRPr sz="15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defTabSz="914400" rtl="0" eaLnBrk="1" fontAlgn="auto" latinLnBrk="0" hangingPunct="1">
              <a:lnSpc>
                <a:spcPct val="100000"/>
              </a:lnSpc>
              <a:spcBef>
                <a:spcPts val="0"/>
              </a:spcBef>
              <a:spcAft>
                <a:spcPts val="0"/>
              </a:spcAft>
              <a:buClrTx/>
              <a:buSzTx/>
              <a:buFont typeface="+mj-lt"/>
              <a:buNone/>
              <a:tabLst/>
              <a:defRPr/>
            </a:pPr>
            <a:r>
              <a:rPr kumimoji="0" lang="fr-FR" sz="1000" b="0" i="1" u="none" strike="noStrike" kern="1200" cap="none" spc="0" normalizeH="0" baseline="0" noProof="0" dirty="0" smtClean="0">
                <a:ln>
                  <a:noFill/>
                </a:ln>
                <a:solidFill>
                  <a:schemeClr val="bg1"/>
                </a:solidFill>
                <a:effectLst/>
                <a:uLnTx/>
                <a:uFillTx/>
                <a:latin typeface="Allianz Neo SemiBold" panose="020B0704020203020204" pitchFamily="34" charset="0"/>
                <a:ea typeface="+mn-ea"/>
                <a:cs typeface="+mn-cs"/>
              </a:rPr>
              <a:t>Turnover</a:t>
            </a:r>
            <a:endParaRPr kumimoji="0" lang="fr-FR" sz="1000" b="0" i="1" u="none" strike="noStrike" kern="1200" cap="none" spc="0" normalizeH="0" baseline="0" noProof="0" dirty="0">
              <a:ln>
                <a:noFill/>
              </a:ln>
              <a:solidFill>
                <a:schemeClr val="bg1"/>
              </a:solidFill>
              <a:effectLst/>
              <a:uLnTx/>
              <a:uFillTx/>
              <a:latin typeface="Allianz Neo SemiBold" panose="020B0704020203020204" pitchFamily="34" charset="0"/>
              <a:ea typeface="+mn-ea"/>
              <a:cs typeface="+mn-cs"/>
            </a:endParaRPr>
          </a:p>
        </p:txBody>
      </p:sp>
      <p:sp>
        <p:nvSpPr>
          <p:cNvPr id="31" name="ZoneTexte 30"/>
          <p:cNvSpPr txBox="1"/>
          <p:nvPr/>
        </p:nvSpPr>
        <p:spPr>
          <a:xfrm>
            <a:off x="9104493" y="4132312"/>
            <a:ext cx="1280328" cy="153888"/>
          </a:xfrm>
          <a:prstGeom prst="rect">
            <a:avLst/>
          </a:prstGeom>
        </p:spPr>
        <p:txBody>
          <a:bodyPr vert="horz" wrap="square" lIns="0" tIns="0" rIns="0" bIns="0" rtlCol="0" anchor="t" anchorCtr="0">
            <a:spAutoFit/>
          </a:bodyPr>
          <a:lstStyle>
            <a:defPPr>
              <a:defRPr lang="de-DE"/>
            </a:defPPr>
            <a:lvl1pPr indent="0" algn="ctr" defTabSz="914400">
              <a:lnSpc>
                <a:spcPct val="100000"/>
              </a:lnSpc>
              <a:spcBef>
                <a:spcPts val="0"/>
              </a:spcBef>
              <a:buFont typeface="+mj-lt"/>
              <a:buNone/>
              <a:defRPr sz="1700">
                <a:solidFill>
                  <a:srgbClr val="003781"/>
                </a:solidFill>
                <a:latin typeface="Allianz Neo SemiBold" panose="020B0704020203020204" pitchFamily="34" charset="0"/>
              </a:defRPr>
            </a:lvl1pPr>
            <a:lvl2pPr marL="0" indent="0" defTabSz="914400">
              <a:lnSpc>
                <a:spcPct val="100000"/>
              </a:lnSpc>
              <a:spcBef>
                <a:spcPts val="0"/>
              </a:spcBef>
              <a:buFont typeface="Arial" panose="020B0604020202020204" pitchFamily="34" charset="0"/>
              <a:buNone/>
              <a:defRPr sz="15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marL="0" marR="0" lvl="0" indent="0" defTabSz="914400" rtl="0" eaLnBrk="1" fontAlgn="auto" latinLnBrk="0" hangingPunct="1">
              <a:lnSpc>
                <a:spcPct val="100000"/>
              </a:lnSpc>
              <a:spcBef>
                <a:spcPts val="0"/>
              </a:spcBef>
              <a:spcAft>
                <a:spcPts val="0"/>
              </a:spcAft>
              <a:buClrTx/>
              <a:buSzTx/>
              <a:buFont typeface="+mj-lt"/>
              <a:buNone/>
              <a:tabLst/>
              <a:defRPr/>
            </a:pPr>
            <a:r>
              <a:rPr kumimoji="0" lang="fr-FR" sz="1000" b="0" i="1" u="none" strike="noStrike" kern="1200" cap="none" spc="0" normalizeH="0" baseline="0" noProof="0" dirty="0" err="1" smtClean="0">
                <a:ln>
                  <a:noFill/>
                </a:ln>
                <a:solidFill>
                  <a:schemeClr val="bg1"/>
                </a:solidFill>
                <a:effectLst/>
                <a:uLnTx/>
                <a:uFillTx/>
                <a:latin typeface="Allianz Neo SemiBold" panose="020B0704020203020204" pitchFamily="34" charset="0"/>
                <a:ea typeface="+mn-ea"/>
                <a:cs typeface="+mn-cs"/>
              </a:rPr>
              <a:t>Number</a:t>
            </a:r>
            <a:r>
              <a:rPr kumimoji="0" lang="fr-FR" sz="1000" b="0" i="1" u="none" strike="noStrike" kern="1200" cap="none" spc="0" normalizeH="0" baseline="0" noProof="0" dirty="0" smtClean="0">
                <a:ln>
                  <a:noFill/>
                </a:ln>
                <a:solidFill>
                  <a:schemeClr val="bg1"/>
                </a:solidFill>
                <a:effectLst/>
                <a:uLnTx/>
                <a:uFillTx/>
                <a:latin typeface="Allianz Neo SemiBold" panose="020B0704020203020204" pitchFamily="34" charset="0"/>
                <a:ea typeface="+mn-ea"/>
                <a:cs typeface="+mn-cs"/>
              </a:rPr>
              <a:t> of </a:t>
            </a:r>
            <a:r>
              <a:rPr kumimoji="0" lang="fr-FR" sz="1000" b="0" i="1" u="none" strike="noStrike" kern="1200" cap="none" spc="0" normalizeH="0" baseline="0" noProof="0" dirty="0" err="1" smtClean="0">
                <a:ln>
                  <a:noFill/>
                </a:ln>
                <a:solidFill>
                  <a:schemeClr val="bg1"/>
                </a:solidFill>
                <a:effectLst/>
                <a:uLnTx/>
                <a:uFillTx/>
                <a:latin typeface="Allianz Neo SemiBold" panose="020B0704020203020204" pitchFamily="34" charset="0"/>
                <a:ea typeface="+mn-ea"/>
                <a:cs typeface="+mn-cs"/>
              </a:rPr>
              <a:t>employees</a:t>
            </a:r>
            <a:endParaRPr kumimoji="0" lang="fr-FR" sz="1000" b="0" i="1" u="none" strike="noStrike" kern="1200" cap="none" spc="0" normalizeH="0" baseline="0" noProof="0" dirty="0">
              <a:ln>
                <a:noFill/>
              </a:ln>
              <a:solidFill>
                <a:schemeClr val="bg1"/>
              </a:solidFill>
              <a:effectLst/>
              <a:uLnTx/>
              <a:uFillTx/>
              <a:latin typeface="Allianz Neo SemiBold" panose="020B0704020203020204" pitchFamily="34" charset="0"/>
              <a:ea typeface="+mn-ea"/>
              <a:cs typeface="+mn-cs"/>
            </a:endParaRPr>
          </a:p>
        </p:txBody>
      </p:sp>
    </p:spTree>
    <p:extLst>
      <p:ext uri="{BB962C8B-B14F-4D97-AF65-F5344CB8AC3E}">
        <p14:creationId xmlns:p14="http://schemas.microsoft.com/office/powerpoint/2010/main" val="1855244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00AC-7015-422B-90EC-6114393A285A}"/>
              </a:ext>
            </a:extLst>
          </p:cNvPr>
          <p:cNvSpPr>
            <a:spLocks noGrp="1"/>
          </p:cNvSpPr>
          <p:nvPr>
            <p:ph type="title"/>
          </p:nvPr>
        </p:nvSpPr>
        <p:spPr>
          <a:xfrm>
            <a:off x="322540" y="800749"/>
            <a:ext cx="11498401" cy="900114"/>
          </a:xfrm>
        </p:spPr>
        <p:txBody>
          <a:bodyPr/>
          <a:lstStyle/>
          <a:p>
            <a:r>
              <a:rPr lang="en-US" sz="4500" dirty="0" smtClean="0">
                <a:solidFill>
                  <a:schemeClr val="accent4"/>
                </a:solidFill>
              </a:rPr>
              <a:t>Global economy: </a:t>
            </a:r>
            <a:r>
              <a:rPr lang="en-US" sz="4500" dirty="0"/>
              <a:t>Slowflation vs. Stagflation</a:t>
            </a:r>
          </a:p>
        </p:txBody>
      </p:sp>
      <p:pic>
        <p:nvPicPr>
          <p:cNvPr id="11" name="Content Placeholder 10">
            <a:extLst>
              <a:ext uri="{FF2B5EF4-FFF2-40B4-BE49-F238E27FC236}">
                <a16:creationId xmlns:a16="http://schemas.microsoft.com/office/drawing/2014/main" id="{2FF4A52F-A738-4C1D-BD3B-B549BBAB6F11}"/>
              </a:ext>
            </a:extLst>
          </p:cNvPr>
          <p:cNvPicPr>
            <a:picLocks noGrp="1" noChangeAspect="1"/>
          </p:cNvPicPr>
          <p:nvPr>
            <p:ph sz="half" idx="1"/>
          </p:nvPr>
        </p:nvPicPr>
        <p:blipFill>
          <a:blip r:embed="rId3"/>
          <a:stretch>
            <a:fillRect/>
          </a:stretch>
        </p:blipFill>
        <p:spPr>
          <a:xfrm>
            <a:off x="330994" y="2155580"/>
            <a:ext cx="5212556" cy="3800958"/>
          </a:xfrm>
          <a:prstGeom prst="rect">
            <a:avLst/>
          </a:prstGeom>
        </p:spPr>
      </p:pic>
      <p:sp>
        <p:nvSpPr>
          <p:cNvPr id="5" name="Date Placeholder 4">
            <a:extLst>
              <a:ext uri="{FF2B5EF4-FFF2-40B4-BE49-F238E27FC236}">
                <a16:creationId xmlns:a16="http://schemas.microsoft.com/office/drawing/2014/main" id="{0C509235-6DC8-4326-82ED-7D423516B314}"/>
              </a:ext>
            </a:extLst>
          </p:cNvPr>
          <p:cNvSpPr>
            <a:spLocks noGrp="1"/>
          </p:cNvSpPr>
          <p:nvPr>
            <p:ph type="dt" sz="half" idx="10"/>
          </p:nvPr>
        </p:nvSpPr>
        <p:spPr/>
        <p:txBody>
          <a:bodyPr/>
          <a:lstStyle/>
          <a:p>
            <a:r>
              <a:rPr lang="de-DE"/>
              <a:t>© Allianz 2022</a:t>
            </a:r>
          </a:p>
        </p:txBody>
      </p:sp>
      <p:sp>
        <p:nvSpPr>
          <p:cNvPr id="6" name="Footer Placeholder 5">
            <a:extLst>
              <a:ext uri="{FF2B5EF4-FFF2-40B4-BE49-F238E27FC236}">
                <a16:creationId xmlns:a16="http://schemas.microsoft.com/office/drawing/2014/main" id="{CA83C950-AD69-417A-A316-DC18DE973643}"/>
              </a:ext>
            </a:extLst>
          </p:cNvPr>
          <p:cNvSpPr>
            <a:spLocks noGrp="1"/>
          </p:cNvSpPr>
          <p:nvPr>
            <p:ph type="ftr" sz="quarter" idx="11"/>
          </p:nvPr>
        </p:nvSpPr>
        <p:spPr>
          <a:xfrm>
            <a:off x="375549" y="268524"/>
            <a:ext cx="5075237" cy="252000"/>
          </a:xfrm>
        </p:spPr>
        <p:txBody>
          <a:bodyPr/>
          <a:lstStyle/>
          <a:p>
            <a:r>
              <a:rPr lang="en-US" dirty="0" smtClean="0"/>
              <a:t>Global forecasts</a:t>
            </a:r>
            <a:endParaRPr lang="en-US" dirty="0"/>
          </a:p>
        </p:txBody>
      </p:sp>
      <p:sp>
        <p:nvSpPr>
          <p:cNvPr id="7" name="Slide Number Placeholder 6">
            <a:extLst>
              <a:ext uri="{FF2B5EF4-FFF2-40B4-BE49-F238E27FC236}">
                <a16:creationId xmlns:a16="http://schemas.microsoft.com/office/drawing/2014/main" id="{78C26922-B199-4A20-A3FC-0054FF89A98F}"/>
              </a:ext>
            </a:extLst>
          </p:cNvPr>
          <p:cNvSpPr>
            <a:spLocks noGrp="1"/>
          </p:cNvSpPr>
          <p:nvPr>
            <p:ph type="sldNum" sz="quarter" idx="12"/>
          </p:nvPr>
        </p:nvSpPr>
        <p:spPr/>
        <p:txBody>
          <a:bodyPr/>
          <a:lstStyle/>
          <a:p>
            <a:fld id="{0F96B16C-3F5F-44BC-AFCC-8CBCBD90898D}" type="slidenum">
              <a:rPr lang="de-DE" smtClean="0"/>
              <a:pPr/>
              <a:t>3</a:t>
            </a:fld>
            <a:endParaRPr lang="de-DE"/>
          </a:p>
        </p:txBody>
      </p:sp>
      <p:pic>
        <p:nvPicPr>
          <p:cNvPr id="14" name="Content Placeholder 13">
            <a:extLst>
              <a:ext uri="{FF2B5EF4-FFF2-40B4-BE49-F238E27FC236}">
                <a16:creationId xmlns:a16="http://schemas.microsoft.com/office/drawing/2014/main" id="{68A04E03-FCE8-49E3-B8FE-3D558C386163}"/>
              </a:ext>
            </a:extLst>
          </p:cNvPr>
          <p:cNvPicPr>
            <a:picLocks noGrp="1" noChangeAspect="1"/>
          </p:cNvPicPr>
          <p:nvPr>
            <p:ph sz="half" idx="2"/>
          </p:nvPr>
        </p:nvPicPr>
        <p:blipFill>
          <a:blip r:embed="rId4"/>
          <a:stretch>
            <a:fillRect/>
          </a:stretch>
        </p:blipFill>
        <p:spPr>
          <a:xfrm>
            <a:off x="6109252" y="2107088"/>
            <a:ext cx="4837044" cy="3862676"/>
          </a:xfrm>
          <a:prstGeom prst="rect">
            <a:avLst/>
          </a:prstGeom>
        </p:spPr>
      </p:pic>
      <p:sp>
        <p:nvSpPr>
          <p:cNvPr id="8" name="Inhaltsplatzhalter 7">
            <a:extLst>
              <a:ext uri="{FF2B5EF4-FFF2-40B4-BE49-F238E27FC236}">
                <a16:creationId xmlns:a16="http://schemas.microsoft.com/office/drawing/2014/main" id="{984759F4-F369-4530-B7C4-AD5AF47CD4D3}"/>
              </a:ext>
            </a:extLst>
          </p:cNvPr>
          <p:cNvSpPr txBox="1">
            <a:spLocks/>
          </p:cNvSpPr>
          <p:nvPr/>
        </p:nvSpPr>
        <p:spPr>
          <a:xfrm>
            <a:off x="330994" y="6143484"/>
            <a:ext cx="4267510" cy="33669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000"/>
              <a:t>Source: Allianz Research</a:t>
            </a:r>
          </a:p>
          <a:p>
            <a:pPr lvl="1"/>
            <a:endParaRPr lang="de-DE" sz="1000"/>
          </a:p>
        </p:txBody>
      </p:sp>
      <p:sp>
        <p:nvSpPr>
          <p:cNvPr id="9" name="Inhaltsplatzhalter 7">
            <a:extLst>
              <a:ext uri="{FF2B5EF4-FFF2-40B4-BE49-F238E27FC236}">
                <a16:creationId xmlns:a16="http://schemas.microsoft.com/office/drawing/2014/main" id="{984759F4-F369-4530-B7C4-AD5AF47CD4D3}"/>
              </a:ext>
            </a:extLst>
          </p:cNvPr>
          <p:cNvSpPr txBox="1">
            <a:spLocks/>
          </p:cNvSpPr>
          <p:nvPr/>
        </p:nvSpPr>
        <p:spPr>
          <a:xfrm>
            <a:off x="6109252" y="6143484"/>
            <a:ext cx="4267510" cy="33669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000"/>
              <a:t>Source: Allianz Research</a:t>
            </a:r>
          </a:p>
          <a:p>
            <a:pPr lvl="1"/>
            <a:endParaRPr lang="de-DE" sz="1000"/>
          </a:p>
        </p:txBody>
      </p:sp>
      <p:sp>
        <p:nvSpPr>
          <p:cNvPr id="10" name="ZoneTexte 7">
            <a:extLst>
              <a:ext uri="{FF2B5EF4-FFF2-40B4-BE49-F238E27FC236}">
                <a16:creationId xmlns:a16="http://schemas.microsoft.com/office/drawing/2014/main" id="{B5AC33C9-E2AD-4DA3-882F-5DCC6BD36183}"/>
              </a:ext>
            </a:extLst>
          </p:cNvPr>
          <p:cNvSpPr txBox="1"/>
          <p:nvPr/>
        </p:nvSpPr>
        <p:spPr>
          <a:xfrm>
            <a:off x="468313" y="1642365"/>
            <a:ext cx="5266342" cy="2616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600"/>
              </a:spcAft>
            </a:pPr>
            <a:r>
              <a:rPr lang="en-GB" sz="1700">
                <a:solidFill>
                  <a:srgbClr val="003781"/>
                </a:solidFill>
                <a:latin typeface="Allianz Neo SemiBold"/>
              </a:rPr>
              <a:t>GDP growth forecasts</a:t>
            </a:r>
          </a:p>
        </p:txBody>
      </p:sp>
      <p:sp>
        <p:nvSpPr>
          <p:cNvPr id="12" name="ZoneTexte 7">
            <a:extLst>
              <a:ext uri="{FF2B5EF4-FFF2-40B4-BE49-F238E27FC236}">
                <a16:creationId xmlns:a16="http://schemas.microsoft.com/office/drawing/2014/main" id="{B5AC33C9-E2AD-4DA3-882F-5DCC6BD36183}"/>
              </a:ext>
            </a:extLst>
          </p:cNvPr>
          <p:cNvSpPr txBox="1"/>
          <p:nvPr/>
        </p:nvSpPr>
        <p:spPr>
          <a:xfrm>
            <a:off x="6042992" y="1642365"/>
            <a:ext cx="5266342" cy="2616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600"/>
              </a:spcAft>
            </a:pPr>
            <a:r>
              <a:rPr lang="en-GB" sz="1700">
                <a:solidFill>
                  <a:srgbClr val="003781"/>
                </a:solidFill>
                <a:latin typeface="Allianz Neo SemiBold"/>
              </a:rPr>
              <a:t>Inflation forecasts</a:t>
            </a:r>
          </a:p>
        </p:txBody>
      </p:sp>
    </p:spTree>
    <p:extLst>
      <p:ext uri="{BB962C8B-B14F-4D97-AF65-F5344CB8AC3E}">
        <p14:creationId xmlns:p14="http://schemas.microsoft.com/office/powerpoint/2010/main" val="2761580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41670" y="1669538"/>
            <a:ext cx="5076000" cy="3310200"/>
          </a:xfrm>
          <a:prstGeom prst="rect">
            <a:avLst/>
          </a:prstGeom>
        </p:spPr>
      </p:pic>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999" y="720000"/>
            <a:ext cx="10976749" cy="578620"/>
          </a:xfrm>
        </p:spPr>
        <p:txBody>
          <a:bodyPr wrap="square">
            <a:spAutoFit/>
          </a:bodyPr>
          <a:lstStyle/>
          <a:p>
            <a:r>
              <a:rPr lang="en-US" dirty="0">
                <a:solidFill>
                  <a:schemeClr val="accent4"/>
                </a:solidFill>
              </a:rPr>
              <a:t>Increased pessimism </a:t>
            </a:r>
            <a:r>
              <a:rPr lang="en-US" dirty="0" smtClean="0"/>
              <a:t>among exporters</a:t>
            </a:r>
            <a:endParaRPr lang="en-US" dirty="0">
              <a:solidFill>
                <a:schemeClr val="accent4"/>
              </a:solidFill>
            </a:endParaRPr>
          </a:p>
        </p:txBody>
      </p:sp>
      <p:sp>
        <p:nvSpPr>
          <p:cNvPr id="8"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456737" y="5350656"/>
            <a:ext cx="4578133" cy="1077218"/>
          </a:xfrm>
        </p:spPr>
        <p:txBody>
          <a:bodyPr vert="horz" wrap="square" lIns="0" tIns="0" rIns="0" bIns="0" rtlCol="0" anchor="t" anchorCtr="0">
            <a:spAutoFit/>
          </a:bodyPr>
          <a:lstStyle/>
          <a:p>
            <a:pPr algn="just"/>
            <a:r>
              <a:rPr lang="en-US" sz="1400" dirty="0"/>
              <a:t>Since the war, pessimism has increased with 22% of corporates expecting export turnover to decrease in 2022 against 6% pre-war. </a:t>
            </a:r>
            <a:r>
              <a:rPr lang="en-US" sz="1400" dirty="0" smtClean="0"/>
              <a:t>French and Italian exporters are most pessimistic with 29% and 23% of them expecting a decrease in the export turnover (against 3% pre-war)</a:t>
            </a:r>
            <a:endParaRPr lang="en-US" sz="1400" dirty="0"/>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4</a:t>
            </a:fld>
            <a:endParaRPr lang="de-DE"/>
          </a:p>
        </p:txBody>
      </p:sp>
      <p:sp>
        <p:nvSpPr>
          <p:cNvPr id="13" name="Inhaltsplatzhalter 7">
            <a:extLst>
              <a:ext uri="{FF2B5EF4-FFF2-40B4-BE49-F238E27FC236}">
                <a16:creationId xmlns:a16="http://schemas.microsoft.com/office/drawing/2014/main" id="{0BAB7472-AB02-4DC3-AAA2-AB12B6B81469}"/>
              </a:ext>
            </a:extLst>
          </p:cNvPr>
          <p:cNvSpPr txBox="1">
            <a:spLocks/>
          </p:cNvSpPr>
          <p:nvPr/>
        </p:nvSpPr>
        <p:spPr>
          <a:xfrm>
            <a:off x="467999" y="5040000"/>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20" name="Inhaltsplatzhalter 7">
            <a:extLst>
              <a:ext uri="{FF2B5EF4-FFF2-40B4-BE49-F238E27FC236}">
                <a16:creationId xmlns:a16="http://schemas.microsoft.com/office/drawing/2014/main" id="{9E339DC6-1A16-4B93-80E0-96141AFDEEFC}"/>
              </a:ext>
            </a:extLst>
          </p:cNvPr>
          <p:cNvSpPr txBox="1">
            <a:spLocks/>
          </p:cNvSpPr>
          <p:nvPr/>
        </p:nvSpPr>
        <p:spPr>
          <a:xfrm>
            <a:off x="207804" y="1419815"/>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700" dirty="0" smtClean="0">
                <a:solidFill>
                  <a:srgbClr val="003781"/>
                </a:solidFill>
                <a:latin typeface="Allianz Neo SemiBold" panose="020B0704020203020204" pitchFamily="34" charset="0"/>
              </a:rPr>
              <a:t>Turnover expectations</a:t>
            </a:r>
            <a:endParaRPr lang="en-US" sz="1700" dirty="0">
              <a:solidFill>
                <a:srgbClr val="003781"/>
              </a:solidFill>
              <a:latin typeface="Allianz Neo SemiBold" panose="020B0704020203020204" pitchFamily="34" charset="0"/>
            </a:endParaRPr>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8000" y="46800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graphicFrame>
        <p:nvGraphicFramePr>
          <p:cNvPr id="16" name="Chart 14"/>
          <p:cNvGraphicFramePr>
            <a:graphicFrameLocks/>
          </p:cNvGraphicFramePr>
          <p:nvPr>
            <p:extLst>
              <p:ext uri="{D42A27DB-BD31-4B8C-83A1-F6EECF244321}">
                <p14:modId xmlns:p14="http://schemas.microsoft.com/office/powerpoint/2010/main" val="717704154"/>
              </p:ext>
            </p:extLst>
          </p:nvPr>
        </p:nvGraphicFramePr>
        <p:xfrm>
          <a:off x="5648624" y="1622616"/>
          <a:ext cx="5076000" cy="3348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5645219" y="5294620"/>
            <a:ext cx="5076000" cy="1077218"/>
          </a:xfrm>
        </p:spPr>
        <p:txBody>
          <a:bodyPr anchor="t">
            <a:spAutoFit/>
          </a:bodyPr>
          <a:lstStyle/>
          <a:p>
            <a:pPr algn="just"/>
            <a:r>
              <a:rPr lang="en-US" sz="1400" dirty="0"/>
              <a:t>Higher oil prices, the confidence and demand shock and extended supply-chain bottlenecks lead to sizeable revisions in global trade forecasts. We now expect global trade to grow in 2022 by +4.0% in volume terms (vs. +6.0% previously) and +10.9% in value terms (vs. +7.2% previously).</a:t>
            </a:r>
          </a:p>
        </p:txBody>
      </p:sp>
      <p:sp>
        <p:nvSpPr>
          <p:cNvPr id="22" name="Inhaltsplatzhalter 7">
            <a:extLst>
              <a:ext uri="{FF2B5EF4-FFF2-40B4-BE49-F238E27FC236}">
                <a16:creationId xmlns:a16="http://schemas.microsoft.com/office/drawing/2014/main" id="{0BAB7472-AB02-4DC3-AAA2-AB12B6B81469}"/>
              </a:ext>
            </a:extLst>
          </p:cNvPr>
          <p:cNvSpPr txBox="1">
            <a:spLocks/>
          </p:cNvSpPr>
          <p:nvPr/>
        </p:nvSpPr>
        <p:spPr>
          <a:xfrm>
            <a:off x="5645218" y="4970620"/>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t>Source: Allianz Research</a:t>
            </a:r>
          </a:p>
        </p:txBody>
      </p:sp>
      <p:sp>
        <p:nvSpPr>
          <p:cNvPr id="23" name="Inhaltsplatzhalter 7">
            <a:extLst>
              <a:ext uri="{FF2B5EF4-FFF2-40B4-BE49-F238E27FC236}">
                <a16:creationId xmlns:a16="http://schemas.microsoft.com/office/drawing/2014/main" id="{9E339DC6-1A16-4B93-80E0-96141AFDEEFC}"/>
              </a:ext>
            </a:extLst>
          </p:cNvPr>
          <p:cNvSpPr txBox="1">
            <a:spLocks/>
          </p:cNvSpPr>
          <p:nvPr/>
        </p:nvSpPr>
        <p:spPr>
          <a:xfrm>
            <a:off x="5645218" y="1397627"/>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en-GB" sz="1700" dirty="0">
                <a:solidFill>
                  <a:srgbClr val="003781"/>
                </a:solidFill>
                <a:latin typeface="Allianz Neo SemiBold"/>
              </a:rPr>
              <a:t>Breakdown of 2022 trade growth forecast revisions (pp)</a:t>
            </a:r>
          </a:p>
        </p:txBody>
      </p:sp>
    </p:spTree>
    <p:extLst>
      <p:ext uri="{BB962C8B-B14F-4D97-AF65-F5344CB8AC3E}">
        <p14:creationId xmlns:p14="http://schemas.microsoft.com/office/powerpoint/2010/main" val="2302161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3"/>
          <a:stretch>
            <a:fillRect/>
          </a:stretch>
        </p:blipFill>
        <p:spPr>
          <a:xfrm>
            <a:off x="5245764" y="2137333"/>
            <a:ext cx="6104199" cy="3242429"/>
          </a:xfrm>
          <a:prstGeom prst="rect">
            <a:avLst/>
          </a:prstGeom>
        </p:spPr>
      </p:pic>
      <p:sp>
        <p:nvSpPr>
          <p:cNvPr id="2" name="Titre 1"/>
          <p:cNvSpPr>
            <a:spLocks noGrp="1"/>
          </p:cNvSpPr>
          <p:nvPr>
            <p:ph type="title"/>
          </p:nvPr>
        </p:nvSpPr>
        <p:spPr>
          <a:xfrm>
            <a:off x="468313" y="864592"/>
            <a:ext cx="10367962" cy="900114"/>
          </a:xfrm>
        </p:spPr>
        <p:txBody>
          <a:bodyPr/>
          <a:lstStyle/>
          <a:p>
            <a:r>
              <a:rPr lang="en-US" dirty="0" smtClean="0">
                <a:solidFill>
                  <a:schemeClr val="accent4"/>
                </a:solidFill>
              </a:rPr>
              <a:t>Multiple risks </a:t>
            </a:r>
            <a:r>
              <a:rPr lang="en-US" dirty="0" smtClean="0"/>
              <a:t>on the rise since the war</a:t>
            </a:r>
            <a:endParaRPr lang="en-US" dirty="0"/>
          </a:p>
        </p:txBody>
      </p:sp>
      <p:sp>
        <p:nvSpPr>
          <p:cNvPr id="5" name="Espace réservé de la date 4"/>
          <p:cNvSpPr>
            <a:spLocks noGrp="1"/>
          </p:cNvSpPr>
          <p:nvPr>
            <p:ph type="dt" sz="half" idx="10"/>
          </p:nvPr>
        </p:nvSpPr>
        <p:spPr/>
        <p:txBody>
          <a:bodyPr/>
          <a:lstStyle/>
          <a:p>
            <a:r>
              <a:rPr lang="de-DE" smtClean="0"/>
              <a:t>© Allianz 2022</a:t>
            </a:r>
            <a:endParaRPr lang="de-DE"/>
          </a:p>
        </p:txBody>
      </p:sp>
      <p:sp>
        <p:nvSpPr>
          <p:cNvPr id="6" name="Espace réservé du pied de page 5"/>
          <p:cNvSpPr>
            <a:spLocks noGrp="1"/>
          </p:cNvSpPr>
          <p:nvPr>
            <p:ph type="ftr" sz="quarter" idx="11"/>
          </p:nvPr>
        </p:nvSpPr>
        <p:spPr/>
        <p:txBody>
          <a:bodyPr/>
          <a:lstStyle/>
          <a:p>
            <a:r>
              <a:rPr lang="en-US" dirty="0"/>
              <a:t>Allianz Trade Global Survey</a:t>
            </a:r>
          </a:p>
        </p:txBody>
      </p:sp>
      <p:sp>
        <p:nvSpPr>
          <p:cNvPr id="7" name="Espace réservé du numéro de diapositive 6"/>
          <p:cNvSpPr>
            <a:spLocks noGrp="1"/>
          </p:cNvSpPr>
          <p:nvPr>
            <p:ph type="sldNum" sz="quarter" idx="12"/>
          </p:nvPr>
        </p:nvSpPr>
        <p:spPr/>
        <p:txBody>
          <a:bodyPr/>
          <a:lstStyle/>
          <a:p>
            <a:fld id="{0F96B16C-3F5F-44BC-AFCC-8CBCBD90898D}" type="slidenum">
              <a:rPr lang="de-DE" smtClean="0"/>
              <a:pPr/>
              <a:t>5</a:t>
            </a:fld>
            <a:endParaRPr lang="de-DE"/>
          </a:p>
        </p:txBody>
      </p:sp>
      <p:sp>
        <p:nvSpPr>
          <p:cNvPr id="13" name="Inhaltsplatzhalter 7">
            <a:extLst>
              <a:ext uri="{FF2B5EF4-FFF2-40B4-BE49-F238E27FC236}">
                <a16:creationId xmlns:a16="http://schemas.microsoft.com/office/drawing/2014/main" id="{9E339DC6-1A16-4B93-80E0-96141AFDEEFC}"/>
              </a:ext>
            </a:extLst>
          </p:cNvPr>
          <p:cNvSpPr txBox="1">
            <a:spLocks/>
          </p:cNvSpPr>
          <p:nvPr/>
        </p:nvSpPr>
        <p:spPr>
          <a:xfrm>
            <a:off x="1573975" y="1539200"/>
            <a:ext cx="8825948" cy="523220"/>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700" dirty="0" smtClean="0">
                <a:solidFill>
                  <a:srgbClr val="003781"/>
                </a:solidFill>
                <a:latin typeface="Allianz Neo SemiBold" panose="020B0704020203020204" pitchFamily="34" charset="0"/>
              </a:rPr>
              <a:t>How do you expect the following challenges to evolve in 2022 in relation to exporting? </a:t>
            </a:r>
          </a:p>
          <a:p>
            <a:pPr algn="ctr"/>
            <a:r>
              <a:rPr lang="en-US" sz="1700" b="1" i="1" dirty="0" smtClean="0">
                <a:solidFill>
                  <a:srgbClr val="003781"/>
                </a:solidFill>
                <a:latin typeface="Allianz Neo SemiBold" panose="020B0704020203020204" pitchFamily="34" charset="0"/>
              </a:rPr>
              <a:t>(share of exporters considering the risks to “become more of a challenge“)</a:t>
            </a:r>
            <a:endParaRPr lang="en-US" sz="1700" b="1" i="1" dirty="0">
              <a:solidFill>
                <a:srgbClr val="003781"/>
              </a:solidFill>
              <a:latin typeface="Allianz Neo SemiBold" panose="020B0704020203020204" pitchFamily="34" charset="0"/>
            </a:endParaRPr>
          </a:p>
        </p:txBody>
      </p:sp>
      <p:sp>
        <p:nvSpPr>
          <p:cNvPr id="14" name="Inhaltsplatzhalter 7">
            <a:extLst>
              <a:ext uri="{FF2B5EF4-FFF2-40B4-BE49-F238E27FC236}">
                <a16:creationId xmlns:a16="http://schemas.microsoft.com/office/drawing/2014/main" id="{0BAB7472-AB02-4DC3-AAA2-AB12B6B81469}"/>
              </a:ext>
            </a:extLst>
          </p:cNvPr>
          <p:cNvSpPr txBox="1">
            <a:spLocks/>
          </p:cNvSpPr>
          <p:nvPr/>
        </p:nvSpPr>
        <p:spPr>
          <a:xfrm>
            <a:off x="467550" y="5096209"/>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17"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437303" y="5374858"/>
            <a:ext cx="4578133" cy="861774"/>
          </a:xfrm>
        </p:spPr>
        <p:txBody>
          <a:bodyPr vert="horz" wrap="square" lIns="0" tIns="0" rIns="0" bIns="0" rtlCol="0" anchor="t" anchorCtr="0">
            <a:spAutoFit/>
          </a:bodyPr>
          <a:lstStyle/>
          <a:p>
            <a:pPr algn="just"/>
            <a:r>
              <a:rPr lang="en-US" sz="1400" dirty="0" smtClean="0"/>
              <a:t>Top 5 risks for 2022 for European exporters: energy (57%), geopolitical tensions (50%), increased transportation bottlenecks (49%), input costs and shortages (46%) and high funding costs (43%)</a:t>
            </a:r>
            <a:endParaRPr lang="en-US" sz="1400" dirty="0"/>
          </a:p>
        </p:txBody>
      </p:sp>
      <p:sp>
        <p:nvSpPr>
          <p:cNvPr id="20"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5564518" y="5374858"/>
            <a:ext cx="4835405" cy="861774"/>
          </a:xfrm>
        </p:spPr>
        <p:txBody>
          <a:bodyPr vert="horz" wrap="square" lIns="0" tIns="0" rIns="0" bIns="0" rtlCol="0" anchor="t" anchorCtr="0">
            <a:spAutoFit/>
          </a:bodyPr>
          <a:lstStyle/>
          <a:p>
            <a:pPr algn="just"/>
            <a:r>
              <a:rPr lang="en-US" sz="1400" dirty="0" smtClean="0"/>
              <a:t>The top 3 risk for French exporters is the cost or availability of inputs while French exporters are more worried about cyber attacks than higher funding costs or social unrest. Italian </a:t>
            </a:r>
            <a:r>
              <a:rPr lang="en-US" sz="1400" dirty="0"/>
              <a:t>exporters are generally more worried.</a:t>
            </a:r>
          </a:p>
        </p:txBody>
      </p:sp>
      <p:sp>
        <p:nvSpPr>
          <p:cNvPr id="3" name="Rectangle 2"/>
          <p:cNvSpPr/>
          <p:nvPr/>
        </p:nvSpPr>
        <p:spPr>
          <a:xfrm>
            <a:off x="5245764" y="2087865"/>
            <a:ext cx="2943684" cy="30132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Diagramme 8"/>
          <p:cNvGraphicFramePr/>
          <p:nvPr>
            <p:extLst>
              <p:ext uri="{D42A27DB-BD31-4B8C-83A1-F6EECF244321}">
                <p14:modId xmlns:p14="http://schemas.microsoft.com/office/powerpoint/2010/main" val="3577915187"/>
              </p:ext>
            </p:extLst>
          </p:nvPr>
        </p:nvGraphicFramePr>
        <p:xfrm>
          <a:off x="323121" y="1923546"/>
          <a:ext cx="4328392" cy="3165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583096" y="2690191"/>
            <a:ext cx="715617" cy="276999"/>
          </a:xfrm>
          <a:prstGeom prst="rect">
            <a:avLst/>
          </a:prstGeom>
        </p:spPr>
        <p:txBody>
          <a:bodyPr wrap="square" lIns="0" tIns="0" rIns="0" bIns="0" rtlCol="0">
            <a:spAutoFit/>
          </a:bodyPr>
          <a:lstStyle/>
          <a:p>
            <a:pPr algn="ctr">
              <a:spcAft>
                <a:spcPts val="600"/>
              </a:spcAft>
            </a:pPr>
            <a:r>
              <a:rPr lang="fr-FR" sz="1800" b="1" spc="100" dirty="0" smtClean="0">
                <a:solidFill>
                  <a:srgbClr val="13A0D3"/>
                </a:solidFill>
              </a:rPr>
              <a:t>26%</a:t>
            </a:r>
          </a:p>
        </p:txBody>
      </p:sp>
      <p:sp>
        <p:nvSpPr>
          <p:cNvPr id="21" name="ZoneTexte 20"/>
          <p:cNvSpPr txBox="1"/>
          <p:nvPr/>
        </p:nvSpPr>
        <p:spPr>
          <a:xfrm>
            <a:off x="583095" y="4032236"/>
            <a:ext cx="715617" cy="276999"/>
          </a:xfrm>
          <a:prstGeom prst="rect">
            <a:avLst/>
          </a:prstGeom>
        </p:spPr>
        <p:txBody>
          <a:bodyPr wrap="square" lIns="0" tIns="0" rIns="0" bIns="0" rtlCol="0">
            <a:spAutoFit/>
          </a:bodyPr>
          <a:lstStyle/>
          <a:p>
            <a:pPr algn="ctr">
              <a:spcAft>
                <a:spcPts val="600"/>
              </a:spcAft>
            </a:pPr>
            <a:r>
              <a:rPr lang="fr-FR" sz="1800" b="1" spc="100" dirty="0" smtClean="0">
                <a:solidFill>
                  <a:srgbClr val="13A0D3"/>
                </a:solidFill>
              </a:rPr>
              <a:t>42%</a:t>
            </a:r>
          </a:p>
        </p:txBody>
      </p:sp>
    </p:spTree>
    <p:extLst>
      <p:ext uri="{BB962C8B-B14F-4D97-AF65-F5344CB8AC3E}">
        <p14:creationId xmlns:p14="http://schemas.microsoft.com/office/powerpoint/2010/main" val="1757921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649" y="782398"/>
            <a:ext cx="11528703" cy="1443089"/>
          </a:xfrm>
        </p:spPr>
        <p:txBody>
          <a:bodyPr/>
          <a:lstStyle/>
          <a:p>
            <a:r>
              <a:rPr lang="en-US" sz="4400" dirty="0" smtClean="0">
                <a:solidFill>
                  <a:schemeClr val="accent4"/>
                </a:solidFill>
              </a:rPr>
              <a:t>More than one third </a:t>
            </a:r>
            <a:r>
              <a:rPr lang="en-US" sz="4400" dirty="0" smtClean="0"/>
              <a:t>expect a significant profitability impact from higher energy prices</a:t>
            </a:r>
            <a:endParaRPr lang="en-US" sz="4400" dirty="0"/>
          </a:p>
        </p:txBody>
      </p:sp>
      <p:sp>
        <p:nvSpPr>
          <p:cNvPr id="5" name="Espace réservé de la date 4"/>
          <p:cNvSpPr>
            <a:spLocks noGrp="1"/>
          </p:cNvSpPr>
          <p:nvPr>
            <p:ph type="dt" sz="half" idx="10"/>
          </p:nvPr>
        </p:nvSpPr>
        <p:spPr/>
        <p:txBody>
          <a:bodyPr/>
          <a:lstStyle/>
          <a:p>
            <a:r>
              <a:rPr lang="de-DE" smtClean="0"/>
              <a:t>© Allianz 2022</a:t>
            </a:r>
            <a:endParaRPr lang="de-DE"/>
          </a:p>
        </p:txBody>
      </p:sp>
      <p:sp>
        <p:nvSpPr>
          <p:cNvPr id="7" name="Espace réservé du numéro de diapositive 6"/>
          <p:cNvSpPr>
            <a:spLocks noGrp="1"/>
          </p:cNvSpPr>
          <p:nvPr>
            <p:ph type="sldNum" sz="quarter" idx="12"/>
          </p:nvPr>
        </p:nvSpPr>
        <p:spPr/>
        <p:txBody>
          <a:bodyPr/>
          <a:lstStyle/>
          <a:p>
            <a:fld id="{0F96B16C-3F5F-44BC-AFCC-8CBCBD90898D}" type="slidenum">
              <a:rPr lang="de-DE" smtClean="0"/>
              <a:pPr/>
              <a:t>6</a:t>
            </a:fld>
            <a:endParaRPr lang="de-DE"/>
          </a:p>
        </p:txBody>
      </p:sp>
      <p:sp>
        <p:nvSpPr>
          <p:cNvPr id="15" name="Fußzeilenplatzhalter 9">
            <a:extLst>
              <a:ext uri="{FF2B5EF4-FFF2-40B4-BE49-F238E27FC236}">
                <a16:creationId xmlns:a16="http://schemas.microsoft.com/office/drawing/2014/main" id="{ED7640B1-286C-401D-85FE-DD7502921CA1}"/>
              </a:ext>
            </a:extLst>
          </p:cNvPr>
          <p:cNvSpPr txBox="1">
            <a:spLocks/>
          </p:cNvSpPr>
          <p:nvPr/>
        </p:nvSpPr>
        <p:spPr>
          <a:xfrm>
            <a:off x="468000" y="46800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sp>
        <p:nvSpPr>
          <p:cNvPr id="19" name="ZoneTexte 18"/>
          <p:cNvSpPr txBox="1"/>
          <p:nvPr/>
        </p:nvSpPr>
        <p:spPr>
          <a:xfrm>
            <a:off x="342342" y="5299377"/>
            <a:ext cx="4919625" cy="1077218"/>
          </a:xfrm>
          <a:prstGeom prst="rect">
            <a:avLst/>
          </a:prstGeom>
          <a:noFill/>
        </p:spPr>
        <p:txBody>
          <a:bodyPr wrap="square">
            <a:spAutoFit/>
          </a:bodyPr>
          <a:lstStyle>
            <a:defPPr>
              <a:defRPr lang="de-DE"/>
            </a:defPPr>
            <a:lvl1pPr algn="just">
              <a:spcAft>
                <a:spcPts val="600"/>
              </a:spcAft>
              <a:defRPr sz="1600">
                <a:solidFill>
                  <a:schemeClr val="bg1"/>
                </a:solidFill>
                <a:latin typeface="Arial" panose="020B0604020202020204" pitchFamily="34" charset="0"/>
                <a:cs typeface="Arial" panose="020B0604020202020204" pitchFamily="34" charset="0"/>
              </a:defRPr>
            </a:lvl1pPr>
          </a:lstStyle>
          <a:p>
            <a:r>
              <a:rPr lang="en-US" dirty="0"/>
              <a:t>Corporates in the UK and Italy are most worried about the impact of higher energy prices on </a:t>
            </a:r>
            <a:r>
              <a:rPr lang="en-US" dirty="0" smtClean="0"/>
              <a:t>profitability while a majority of French corporates expect a moderate impact</a:t>
            </a:r>
            <a:endParaRPr lang="en-US" dirty="0"/>
          </a:p>
        </p:txBody>
      </p:sp>
      <p:sp>
        <p:nvSpPr>
          <p:cNvPr id="14" name="Inhaltsplatzhalter 7">
            <a:extLst>
              <a:ext uri="{FF2B5EF4-FFF2-40B4-BE49-F238E27FC236}">
                <a16:creationId xmlns:a16="http://schemas.microsoft.com/office/drawing/2014/main" id="{0BAB7472-AB02-4DC3-AAA2-AB12B6B81469}"/>
              </a:ext>
            </a:extLst>
          </p:cNvPr>
          <p:cNvSpPr txBox="1">
            <a:spLocks/>
          </p:cNvSpPr>
          <p:nvPr/>
        </p:nvSpPr>
        <p:spPr>
          <a:xfrm>
            <a:off x="357255" y="5125380"/>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sp>
        <p:nvSpPr>
          <p:cNvPr id="20" name="Inhaltsplatzhalter 7">
            <a:extLst>
              <a:ext uri="{FF2B5EF4-FFF2-40B4-BE49-F238E27FC236}">
                <a16:creationId xmlns:a16="http://schemas.microsoft.com/office/drawing/2014/main" id="{9E339DC6-1A16-4B93-80E0-96141AFDEEFC}"/>
              </a:ext>
            </a:extLst>
          </p:cNvPr>
          <p:cNvSpPr txBox="1">
            <a:spLocks/>
          </p:cNvSpPr>
          <p:nvPr/>
        </p:nvSpPr>
        <p:spPr>
          <a:xfrm>
            <a:off x="342342" y="1927415"/>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700" dirty="0" smtClean="0">
                <a:solidFill>
                  <a:srgbClr val="003781"/>
                </a:solidFill>
                <a:latin typeface="Allianz Neo SemiBold" panose="020B0704020203020204" pitchFamily="34" charset="0"/>
              </a:rPr>
              <a:t>How do you expect energy prices to evolve in 2022 ?</a:t>
            </a:r>
            <a:endParaRPr lang="en-US" sz="1700" dirty="0">
              <a:solidFill>
                <a:srgbClr val="003781"/>
              </a:solidFill>
              <a:latin typeface="Allianz Neo SemiBold" panose="020B0704020203020204" pitchFamily="34" charset="0"/>
            </a:endParaRPr>
          </a:p>
        </p:txBody>
      </p:sp>
      <p:pic>
        <p:nvPicPr>
          <p:cNvPr id="21" name="Picture 6"/>
          <p:cNvPicPr>
            <a:picLocks noChangeAspect="1"/>
          </p:cNvPicPr>
          <p:nvPr/>
        </p:nvPicPr>
        <p:blipFill rotWithShape="1">
          <a:blip r:embed="rId3"/>
          <a:srcRect r="8520"/>
          <a:stretch/>
        </p:blipFill>
        <p:spPr>
          <a:xfrm>
            <a:off x="463826" y="2167849"/>
            <a:ext cx="4798141" cy="2957531"/>
          </a:xfrm>
          <a:prstGeom prst="rect">
            <a:avLst/>
          </a:prstGeom>
        </p:spPr>
      </p:pic>
      <p:sp>
        <p:nvSpPr>
          <p:cNvPr id="22" name="TextBox 6">
            <a:extLst>
              <a:ext uri="{FF2B5EF4-FFF2-40B4-BE49-F238E27FC236}">
                <a16:creationId xmlns:a16="http://schemas.microsoft.com/office/drawing/2014/main" id="{B60C8D0E-21AA-4AA5-906B-C2CE77B224A2}"/>
              </a:ext>
            </a:extLst>
          </p:cNvPr>
          <p:cNvSpPr txBox="1"/>
          <p:nvPr/>
        </p:nvSpPr>
        <p:spPr>
          <a:xfrm>
            <a:off x="5990411" y="1892110"/>
            <a:ext cx="4809879" cy="261610"/>
          </a:xfrm>
          <a:prstGeom prst="rect">
            <a:avLst/>
          </a:prstGeom>
        </p:spPr>
        <p:txBody>
          <a:bodyPr wrap="square" lIns="0" tIns="0" rIns="0" bIns="0" rtlCol="0" anchor="t">
            <a:spAutoFit/>
          </a:bodyPr>
          <a:lstStyle/>
          <a:p>
            <a:pPr algn="ctr">
              <a:spcAft>
                <a:spcPts val="600"/>
              </a:spcAft>
            </a:pPr>
            <a:r>
              <a:rPr lang="en-US" sz="1700" dirty="0">
                <a:solidFill>
                  <a:schemeClr val="bg1"/>
                </a:solidFill>
                <a:latin typeface="Allianz Neo SemiBold" panose="020B0704020203020204" pitchFamily="34" charset="0"/>
              </a:rPr>
              <a:t>Brent and TTF Gas</a:t>
            </a:r>
            <a:endParaRPr lang="en-DE" sz="1700" dirty="0">
              <a:solidFill>
                <a:schemeClr val="bg1"/>
              </a:solidFill>
              <a:latin typeface="Allianz Neo SemiBold" panose="020B0704020203020204" pitchFamily="34" charset="0"/>
            </a:endParaRPr>
          </a:p>
        </p:txBody>
      </p:sp>
      <p:sp>
        <p:nvSpPr>
          <p:cNvPr id="23" name="ZoneTexte 22"/>
          <p:cNvSpPr txBox="1"/>
          <p:nvPr/>
        </p:nvSpPr>
        <p:spPr>
          <a:xfrm>
            <a:off x="5950693" y="5294657"/>
            <a:ext cx="4457829" cy="830997"/>
          </a:xfrm>
          <a:prstGeom prst="rect">
            <a:avLst/>
          </a:prstGeom>
          <a:noFill/>
        </p:spPr>
        <p:txBody>
          <a:bodyPr wrap="square">
            <a:spAutoFit/>
          </a:bodyPr>
          <a:lstStyle>
            <a:defPPr>
              <a:defRPr lang="de-DE"/>
            </a:defPPr>
            <a:lvl1pPr algn="just">
              <a:spcAft>
                <a:spcPts val="600"/>
              </a:spcAft>
              <a:defRPr sz="1600">
                <a:solidFill>
                  <a:schemeClr val="bg1"/>
                </a:solidFill>
                <a:latin typeface="Arial" panose="020B0604020202020204" pitchFamily="34" charset="0"/>
                <a:cs typeface="Arial" panose="020B0604020202020204" pitchFamily="34" charset="0"/>
              </a:defRPr>
            </a:lvl1pPr>
          </a:lstStyle>
          <a:p>
            <a:r>
              <a:rPr lang="en-US" dirty="0"/>
              <a:t>We expect oil prices to average </a:t>
            </a:r>
            <a:r>
              <a:rPr lang="en-US" dirty="0" smtClean="0"/>
              <a:t>101 USD/</a:t>
            </a:r>
            <a:r>
              <a:rPr lang="en-US" dirty="0" err="1" smtClean="0"/>
              <a:t>bbl</a:t>
            </a:r>
            <a:r>
              <a:rPr lang="en-US" dirty="0" smtClean="0"/>
              <a:t>  </a:t>
            </a:r>
            <a:r>
              <a:rPr lang="en-US" dirty="0"/>
              <a:t>this year, but they could peak to </a:t>
            </a:r>
            <a:r>
              <a:rPr lang="en-US" dirty="0" smtClean="0"/>
              <a:t>over 150 </a:t>
            </a:r>
            <a:r>
              <a:rPr lang="en-US" dirty="0"/>
              <a:t>USD/</a:t>
            </a:r>
            <a:r>
              <a:rPr lang="en-US" dirty="0" err="1"/>
              <a:t>bbl</a:t>
            </a:r>
            <a:r>
              <a:rPr lang="en-US" dirty="0"/>
              <a:t> in an </a:t>
            </a:r>
            <a:r>
              <a:rPr lang="en-US"/>
              <a:t>adverse </a:t>
            </a:r>
            <a:r>
              <a:rPr lang="en-US" smtClean="0"/>
              <a:t>scenario. </a:t>
            </a:r>
            <a:endParaRPr lang="en-US" dirty="0"/>
          </a:p>
        </p:txBody>
      </p:sp>
      <p:sp>
        <p:nvSpPr>
          <p:cNvPr id="24" name="Inhaltsplatzhalter 7">
            <a:extLst>
              <a:ext uri="{FF2B5EF4-FFF2-40B4-BE49-F238E27FC236}">
                <a16:creationId xmlns:a16="http://schemas.microsoft.com/office/drawing/2014/main" id="{0BAB7472-AB02-4DC3-AAA2-AB12B6B81469}"/>
              </a:ext>
            </a:extLst>
          </p:cNvPr>
          <p:cNvSpPr txBox="1">
            <a:spLocks/>
          </p:cNvSpPr>
          <p:nvPr/>
        </p:nvSpPr>
        <p:spPr>
          <a:xfrm>
            <a:off x="6076910" y="5040741"/>
            <a:ext cx="5076000" cy="169277"/>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Allianz Research</a:t>
            </a:r>
          </a:p>
        </p:txBody>
      </p:sp>
      <p:pic>
        <p:nvPicPr>
          <p:cNvPr id="3" name="Picture 2"/>
          <p:cNvPicPr>
            <a:picLocks noChangeAspect="1"/>
          </p:cNvPicPr>
          <p:nvPr/>
        </p:nvPicPr>
        <p:blipFill>
          <a:blip r:embed="rId4"/>
          <a:stretch>
            <a:fillRect/>
          </a:stretch>
        </p:blipFill>
        <p:spPr>
          <a:xfrm>
            <a:off x="6076910" y="2147500"/>
            <a:ext cx="4096124" cy="2821474"/>
          </a:xfrm>
          <a:prstGeom prst="rect">
            <a:avLst/>
          </a:prstGeom>
        </p:spPr>
      </p:pic>
    </p:spTree>
    <p:extLst>
      <p:ext uri="{BB962C8B-B14F-4D97-AF65-F5344CB8AC3E}">
        <p14:creationId xmlns:p14="http://schemas.microsoft.com/office/powerpoint/2010/main" val="3152939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7"/>
          <p:cNvGrpSpPr/>
          <p:nvPr/>
        </p:nvGrpSpPr>
        <p:grpSpPr>
          <a:xfrm>
            <a:off x="5667314" y="2052991"/>
            <a:ext cx="5504372" cy="3447232"/>
            <a:chOff x="189341" y="2161805"/>
            <a:chExt cx="5504372" cy="3447232"/>
          </a:xfrm>
        </p:grpSpPr>
        <p:pic>
          <p:nvPicPr>
            <p:cNvPr id="28" name="Picture 14"/>
            <p:cNvPicPr>
              <a:picLocks noChangeAspect="1"/>
            </p:cNvPicPr>
            <p:nvPr/>
          </p:nvPicPr>
          <p:blipFill>
            <a:blip r:embed="rId2"/>
            <a:stretch>
              <a:fillRect/>
            </a:stretch>
          </p:blipFill>
          <p:spPr>
            <a:xfrm>
              <a:off x="189341" y="2161805"/>
              <a:ext cx="5504372" cy="3447232"/>
            </a:xfrm>
            <a:prstGeom prst="rect">
              <a:avLst/>
            </a:prstGeom>
          </p:spPr>
        </p:pic>
        <p:cxnSp>
          <p:nvCxnSpPr>
            <p:cNvPr id="29" name="Straight Connector 8"/>
            <p:cNvCxnSpPr/>
            <p:nvPr/>
          </p:nvCxnSpPr>
          <p:spPr>
            <a:xfrm flipH="1">
              <a:off x="2166690" y="2326757"/>
              <a:ext cx="0" cy="2664000"/>
            </a:xfrm>
            <a:prstGeom prst="line">
              <a:avLst/>
            </a:prstGeom>
            <a:ln w="19050">
              <a:solidFill>
                <a:srgbClr val="F62459"/>
              </a:solidFill>
              <a:prstDash val="dash"/>
            </a:ln>
          </p:spPr>
          <p:style>
            <a:lnRef idx="1">
              <a:schemeClr val="accent1"/>
            </a:lnRef>
            <a:fillRef idx="0">
              <a:schemeClr val="accent1"/>
            </a:fillRef>
            <a:effectRef idx="0">
              <a:schemeClr val="accent1"/>
            </a:effectRef>
            <a:fontRef idx="minor">
              <a:schemeClr val="tx1"/>
            </a:fontRef>
          </p:style>
        </p:cxnSp>
        <p:sp>
          <p:nvSpPr>
            <p:cNvPr id="30" name="Espace réservé du texte 9"/>
            <p:cNvSpPr txBox="1">
              <a:spLocks/>
            </p:cNvSpPr>
            <p:nvPr/>
          </p:nvSpPr>
          <p:spPr>
            <a:xfrm>
              <a:off x="2175316" y="2178498"/>
              <a:ext cx="1516785" cy="201833"/>
            </a:xfrm>
            <a:prstGeom prst="rect">
              <a:avLst/>
            </a:prstGeom>
            <a:solidFill>
              <a:srgbClr val="FFFFFF"/>
            </a:solidFill>
          </p:spPr>
          <p:txBody>
            <a:bodyPr vert="horz" lIns="0" tIns="0" rIns="0" bIns="0" rtlCol="0">
              <a:noAutofit/>
            </a:bodyPr>
            <a:lstStyle>
              <a:lvl1pPr marL="0" indent="0" algn="l" defTabSz="1219140" rtl="0" eaLnBrk="1" latinLnBrk="0" hangingPunct="1">
                <a:lnSpc>
                  <a:spcPct val="100000"/>
                </a:lnSpc>
                <a:spcBef>
                  <a:spcPts val="200"/>
                </a:spcBef>
                <a:spcAft>
                  <a:spcPts val="200"/>
                </a:spcAft>
                <a:buFont typeface="Arial" panose="020B0604020202020204" pitchFamily="34" charset="0"/>
                <a:buNone/>
                <a:defRPr sz="1067" b="0" i="1" kern="1200" cap="none" baseline="0">
                  <a:solidFill>
                    <a:schemeClr val="tx1"/>
                  </a:solidFill>
                  <a:latin typeface="+mj-lt"/>
                  <a:ea typeface="+mn-ea"/>
                  <a:cs typeface="+mn-cs"/>
                </a:defRPr>
              </a:lvl1pPr>
              <a:lvl2pPr marL="179384" marR="0" indent="-179384" algn="ctr" defTabSz="1219140" rtl="0" eaLnBrk="1" fontAlgn="auto" latinLnBrk="0" hangingPunct="1">
                <a:lnSpc>
                  <a:spcPct val="100000"/>
                </a:lnSpc>
                <a:spcBef>
                  <a:spcPts val="200"/>
                </a:spcBef>
                <a:spcAft>
                  <a:spcPts val="200"/>
                </a:spcAft>
                <a:buClrTx/>
                <a:buSzTx/>
                <a:buFont typeface="Arial" panose="020B0604020202020204" pitchFamily="34" charset="0"/>
                <a:buChar char="•"/>
                <a:tabLst/>
                <a:defRPr lang="en-GB" sz="933" i="1" kern="1200" noProof="0">
                  <a:solidFill>
                    <a:schemeClr val="tx1"/>
                  </a:solidFill>
                  <a:latin typeface="+mj-lt"/>
                  <a:ea typeface="+mn-ea"/>
                  <a:cs typeface="+mn-cs"/>
                </a:defRPr>
              </a:lvl2pPr>
              <a:lvl3pPr marL="354004" indent="-179384" algn="ctr" defTabSz="1219140" rtl="0" eaLnBrk="1" latinLnBrk="0" hangingPunct="1">
                <a:lnSpc>
                  <a:spcPct val="100000"/>
                </a:lnSpc>
                <a:spcBef>
                  <a:spcPts val="200"/>
                </a:spcBef>
                <a:spcAft>
                  <a:spcPts val="200"/>
                </a:spcAft>
                <a:buFont typeface="Symbol" panose="05050102010706020507" pitchFamily="18" charset="2"/>
                <a:buChar char="-"/>
                <a:defRPr sz="933" i="1" kern="1200">
                  <a:solidFill>
                    <a:schemeClr val="tx1"/>
                  </a:solidFill>
                  <a:latin typeface="+mj-lt"/>
                  <a:ea typeface="+mn-ea"/>
                  <a:cs typeface="+mn-cs"/>
                </a:defRPr>
              </a:lvl3pPr>
              <a:lvl4pPr marL="237055" indent="-237055" algn="ctr" defTabSz="1219140" rtl="0" eaLnBrk="1" latinLnBrk="0" hangingPunct="1">
                <a:lnSpc>
                  <a:spcPct val="100000"/>
                </a:lnSpc>
                <a:spcBef>
                  <a:spcPts val="200"/>
                </a:spcBef>
                <a:spcAft>
                  <a:spcPts val="200"/>
                </a:spcAft>
                <a:buClr>
                  <a:schemeClr val="tx1"/>
                </a:buClr>
                <a:buFont typeface="+mj-lt"/>
                <a:buAutoNum type="arabicPeriod"/>
                <a:defRPr sz="933" i="1" kern="1200">
                  <a:solidFill>
                    <a:schemeClr val="tx1"/>
                  </a:solidFill>
                  <a:latin typeface="+mj-lt"/>
                  <a:ea typeface="+mn-ea"/>
                  <a:cs typeface="+mn-cs"/>
                </a:defRPr>
              </a:lvl4pPr>
              <a:lvl5pPr marL="0" indent="0" algn="ctr" defTabSz="1219140" rtl="0" eaLnBrk="1" latinLnBrk="0" hangingPunct="1">
                <a:lnSpc>
                  <a:spcPct val="100000"/>
                </a:lnSpc>
                <a:spcBef>
                  <a:spcPts val="200"/>
                </a:spcBef>
                <a:spcAft>
                  <a:spcPts val="200"/>
                </a:spcAft>
                <a:buFont typeface="Arial" panose="020B0604020202020204" pitchFamily="34" charset="0"/>
                <a:buNone/>
                <a:defRPr sz="933" i="1" kern="1200" baseline="0">
                  <a:solidFill>
                    <a:schemeClr val="tx1"/>
                  </a:solidFill>
                  <a:latin typeface="+mj-lt"/>
                  <a:ea typeface="+mn-ea"/>
                  <a:cs typeface="+mn-cs"/>
                </a:defRPr>
              </a:lvl5pPr>
              <a:lvl6pPr marL="179384" indent="-179384" algn="l" defTabSz="1219140" rtl="0" eaLnBrk="1" latinLnBrk="0" hangingPunct="1">
                <a:lnSpc>
                  <a:spcPct val="100000"/>
                </a:lnSpc>
                <a:spcBef>
                  <a:spcPts val="200"/>
                </a:spcBef>
                <a:spcAft>
                  <a:spcPts val="200"/>
                </a:spcAft>
                <a:buFont typeface="Symbol" panose="05050102010706020507" pitchFamily="18" charset="2"/>
                <a:buChar char="-"/>
                <a:defRPr sz="1467" kern="1200">
                  <a:solidFill>
                    <a:schemeClr val="tx1"/>
                  </a:solidFill>
                  <a:latin typeface="+mj-lt"/>
                  <a:ea typeface="+mn-ea"/>
                  <a:cs typeface="+mn-cs"/>
                </a:defRPr>
              </a:lvl6pPr>
              <a:lvl7pPr marL="0" indent="0" algn="l" defTabSz="1219140" rtl="0" eaLnBrk="1" latinLnBrk="0" hangingPunct="1">
                <a:lnSpc>
                  <a:spcPct val="100000"/>
                </a:lnSpc>
                <a:spcBef>
                  <a:spcPts val="200"/>
                </a:spcBef>
                <a:spcAft>
                  <a:spcPts val="200"/>
                </a:spcAft>
                <a:buFont typeface="Arial" panose="020B0604020202020204" pitchFamily="34" charset="0"/>
                <a:buNone/>
                <a:defRPr sz="1467" kern="1200">
                  <a:solidFill>
                    <a:schemeClr val="tx1"/>
                  </a:solidFill>
                  <a:latin typeface="+mj-lt"/>
                  <a:ea typeface="+mn-ea"/>
                  <a:cs typeface="+mn-cs"/>
                </a:defRPr>
              </a:lvl7pPr>
              <a:lvl8pPr marL="0" indent="0" algn="l" defTabSz="121914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j-lt"/>
                  <a:ea typeface="+mn-ea"/>
                  <a:cs typeface="+mn-cs"/>
                </a:defRPr>
              </a:lvl8pPr>
              <a:lvl9pPr marL="122761" indent="-122761" algn="l" defTabSz="1219140" rtl="0" eaLnBrk="1" latinLnBrk="0" hangingPunct="1">
                <a:lnSpc>
                  <a:spcPct val="100000"/>
                </a:lnSpc>
                <a:spcBef>
                  <a:spcPts val="200"/>
                </a:spcBef>
                <a:spcAft>
                  <a:spcPts val="200"/>
                </a:spcAft>
                <a:buFont typeface="+mj-lt"/>
                <a:buAutoNum type="arabicParenR"/>
                <a:defRPr sz="800" kern="1200">
                  <a:solidFill>
                    <a:schemeClr val="tx1"/>
                  </a:solidFill>
                  <a:latin typeface="+mj-lt"/>
                  <a:ea typeface="+mn-ea"/>
                  <a:cs typeface="+mn-cs"/>
                </a:defRPr>
              </a:lvl9pPr>
            </a:lstStyle>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GB" dirty="0" smtClean="0">
                  <a:solidFill>
                    <a:srgbClr val="F62459"/>
                  </a:solidFill>
                  <a:latin typeface="Allianz Neo" panose="020B0504020203020204" pitchFamily="34" charset="0"/>
                </a:rPr>
                <a:t>Latest </a:t>
              </a:r>
              <a:r>
                <a:rPr kumimoji="0" lang="en-GB" sz="1067" b="0" i="1" u="none" strike="noStrike" kern="1200" cap="none" spc="0" normalizeH="0" baseline="0" noProof="0" dirty="0" smtClean="0">
                  <a:ln>
                    <a:noFill/>
                  </a:ln>
                  <a:solidFill>
                    <a:srgbClr val="F62459"/>
                  </a:solidFill>
                  <a:effectLst/>
                  <a:uLnTx/>
                  <a:uFillTx/>
                  <a:latin typeface="Allianz Neo" panose="020B0504020203020204" pitchFamily="34" charset="0"/>
                </a:rPr>
                <a:t>Wheat price</a:t>
              </a:r>
            </a:p>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067" b="0" i="1" u="none" strike="noStrike" kern="1200" cap="none" spc="0" normalizeH="0" baseline="0" noProof="0" dirty="0" smtClean="0">
                <a:ln>
                  <a:noFill/>
                </a:ln>
                <a:solidFill>
                  <a:srgbClr val="F62459"/>
                </a:solidFill>
                <a:effectLst/>
                <a:uLnTx/>
                <a:uFillTx/>
                <a:latin typeface="Allianz Neo" panose="020B0504020203020204" pitchFamily="34" charset="0"/>
              </a:endParaRPr>
            </a:p>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067" b="0" i="1" u="none" strike="noStrike" kern="1200" cap="none" spc="0" normalizeH="0" baseline="0" noProof="0" dirty="0">
                <a:ln>
                  <a:noFill/>
                </a:ln>
                <a:solidFill>
                  <a:srgbClr val="F62459"/>
                </a:solidFill>
                <a:effectLst/>
                <a:uLnTx/>
                <a:uFillTx/>
                <a:latin typeface="Allianz Neo" panose="020B0504020203020204" pitchFamily="34" charset="0"/>
              </a:endParaRPr>
            </a:p>
          </p:txBody>
        </p:sp>
        <p:cxnSp>
          <p:nvCxnSpPr>
            <p:cNvPr id="31" name="Straight Connector 17"/>
            <p:cNvCxnSpPr/>
            <p:nvPr/>
          </p:nvCxnSpPr>
          <p:spPr>
            <a:xfrm flipH="1">
              <a:off x="2050124" y="2344009"/>
              <a:ext cx="0" cy="2628000"/>
            </a:xfrm>
            <a:prstGeom prst="line">
              <a:avLst/>
            </a:prstGeom>
            <a:ln w="19050">
              <a:solidFill>
                <a:srgbClr val="FAB600"/>
              </a:solidFill>
              <a:prstDash val="dash"/>
            </a:ln>
          </p:spPr>
          <p:style>
            <a:lnRef idx="1">
              <a:schemeClr val="accent1"/>
            </a:lnRef>
            <a:fillRef idx="0">
              <a:schemeClr val="accent1"/>
            </a:fillRef>
            <a:effectRef idx="0">
              <a:schemeClr val="accent1"/>
            </a:effectRef>
            <a:fontRef idx="minor">
              <a:schemeClr val="tx1"/>
            </a:fontRef>
          </p:style>
        </p:cxnSp>
        <p:sp>
          <p:nvSpPr>
            <p:cNvPr id="32" name="Espace réservé du texte 9"/>
            <p:cNvSpPr txBox="1">
              <a:spLocks/>
            </p:cNvSpPr>
            <p:nvPr/>
          </p:nvSpPr>
          <p:spPr>
            <a:xfrm>
              <a:off x="312009" y="2175148"/>
              <a:ext cx="1863306" cy="147007"/>
            </a:xfrm>
            <a:prstGeom prst="rect">
              <a:avLst/>
            </a:prstGeom>
            <a:solidFill>
              <a:srgbClr val="FFFFFF"/>
            </a:solidFill>
          </p:spPr>
          <p:txBody>
            <a:bodyPr vert="horz" lIns="0" tIns="0" rIns="0" bIns="0" rtlCol="0">
              <a:noAutofit/>
            </a:bodyPr>
            <a:lstStyle>
              <a:lvl1pPr marL="0" indent="0" algn="l" defTabSz="1219140" rtl="0" eaLnBrk="1" latinLnBrk="0" hangingPunct="1">
                <a:lnSpc>
                  <a:spcPct val="100000"/>
                </a:lnSpc>
                <a:spcBef>
                  <a:spcPts val="200"/>
                </a:spcBef>
                <a:spcAft>
                  <a:spcPts val="200"/>
                </a:spcAft>
                <a:buFont typeface="Arial" panose="020B0604020202020204" pitchFamily="34" charset="0"/>
                <a:buNone/>
                <a:defRPr sz="1067" b="0" i="1" kern="1200" cap="none" baseline="0">
                  <a:solidFill>
                    <a:schemeClr val="tx1"/>
                  </a:solidFill>
                  <a:latin typeface="+mj-lt"/>
                  <a:ea typeface="+mn-ea"/>
                  <a:cs typeface="+mn-cs"/>
                </a:defRPr>
              </a:lvl1pPr>
              <a:lvl2pPr marL="179384" marR="0" indent="-179384" algn="ctr" defTabSz="1219140" rtl="0" eaLnBrk="1" fontAlgn="auto" latinLnBrk="0" hangingPunct="1">
                <a:lnSpc>
                  <a:spcPct val="100000"/>
                </a:lnSpc>
                <a:spcBef>
                  <a:spcPts val="200"/>
                </a:spcBef>
                <a:spcAft>
                  <a:spcPts val="200"/>
                </a:spcAft>
                <a:buClrTx/>
                <a:buSzTx/>
                <a:buFont typeface="Arial" panose="020B0604020202020204" pitchFamily="34" charset="0"/>
                <a:buChar char="•"/>
                <a:tabLst/>
                <a:defRPr lang="en-GB" sz="933" i="1" kern="1200" noProof="0">
                  <a:solidFill>
                    <a:schemeClr val="tx1"/>
                  </a:solidFill>
                  <a:latin typeface="+mj-lt"/>
                  <a:ea typeface="+mn-ea"/>
                  <a:cs typeface="+mn-cs"/>
                </a:defRPr>
              </a:lvl2pPr>
              <a:lvl3pPr marL="354004" indent="-179384" algn="ctr" defTabSz="1219140" rtl="0" eaLnBrk="1" latinLnBrk="0" hangingPunct="1">
                <a:lnSpc>
                  <a:spcPct val="100000"/>
                </a:lnSpc>
                <a:spcBef>
                  <a:spcPts val="200"/>
                </a:spcBef>
                <a:spcAft>
                  <a:spcPts val="200"/>
                </a:spcAft>
                <a:buFont typeface="Symbol" panose="05050102010706020507" pitchFamily="18" charset="2"/>
                <a:buChar char="-"/>
                <a:defRPr sz="933" i="1" kern="1200">
                  <a:solidFill>
                    <a:schemeClr val="tx1"/>
                  </a:solidFill>
                  <a:latin typeface="+mj-lt"/>
                  <a:ea typeface="+mn-ea"/>
                  <a:cs typeface="+mn-cs"/>
                </a:defRPr>
              </a:lvl3pPr>
              <a:lvl4pPr marL="237055" indent="-237055" algn="ctr" defTabSz="1219140" rtl="0" eaLnBrk="1" latinLnBrk="0" hangingPunct="1">
                <a:lnSpc>
                  <a:spcPct val="100000"/>
                </a:lnSpc>
                <a:spcBef>
                  <a:spcPts val="200"/>
                </a:spcBef>
                <a:spcAft>
                  <a:spcPts val="200"/>
                </a:spcAft>
                <a:buClr>
                  <a:schemeClr val="tx1"/>
                </a:buClr>
                <a:buFont typeface="+mj-lt"/>
                <a:buAutoNum type="arabicPeriod"/>
                <a:defRPr sz="933" i="1" kern="1200">
                  <a:solidFill>
                    <a:schemeClr val="tx1"/>
                  </a:solidFill>
                  <a:latin typeface="+mj-lt"/>
                  <a:ea typeface="+mn-ea"/>
                  <a:cs typeface="+mn-cs"/>
                </a:defRPr>
              </a:lvl4pPr>
              <a:lvl5pPr marL="0" indent="0" algn="ctr" defTabSz="1219140" rtl="0" eaLnBrk="1" latinLnBrk="0" hangingPunct="1">
                <a:lnSpc>
                  <a:spcPct val="100000"/>
                </a:lnSpc>
                <a:spcBef>
                  <a:spcPts val="200"/>
                </a:spcBef>
                <a:spcAft>
                  <a:spcPts val="200"/>
                </a:spcAft>
                <a:buFont typeface="Arial" panose="020B0604020202020204" pitchFamily="34" charset="0"/>
                <a:buNone/>
                <a:defRPr sz="933" i="1" kern="1200" baseline="0">
                  <a:solidFill>
                    <a:schemeClr val="tx1"/>
                  </a:solidFill>
                  <a:latin typeface="+mj-lt"/>
                  <a:ea typeface="+mn-ea"/>
                  <a:cs typeface="+mn-cs"/>
                </a:defRPr>
              </a:lvl5pPr>
              <a:lvl6pPr marL="179384" indent="-179384" algn="l" defTabSz="1219140" rtl="0" eaLnBrk="1" latinLnBrk="0" hangingPunct="1">
                <a:lnSpc>
                  <a:spcPct val="100000"/>
                </a:lnSpc>
                <a:spcBef>
                  <a:spcPts val="200"/>
                </a:spcBef>
                <a:spcAft>
                  <a:spcPts val="200"/>
                </a:spcAft>
                <a:buFont typeface="Symbol" panose="05050102010706020507" pitchFamily="18" charset="2"/>
                <a:buChar char="-"/>
                <a:defRPr sz="1467" kern="1200">
                  <a:solidFill>
                    <a:schemeClr val="tx1"/>
                  </a:solidFill>
                  <a:latin typeface="+mj-lt"/>
                  <a:ea typeface="+mn-ea"/>
                  <a:cs typeface="+mn-cs"/>
                </a:defRPr>
              </a:lvl6pPr>
              <a:lvl7pPr marL="0" indent="0" algn="l" defTabSz="1219140" rtl="0" eaLnBrk="1" latinLnBrk="0" hangingPunct="1">
                <a:lnSpc>
                  <a:spcPct val="100000"/>
                </a:lnSpc>
                <a:spcBef>
                  <a:spcPts val="200"/>
                </a:spcBef>
                <a:spcAft>
                  <a:spcPts val="200"/>
                </a:spcAft>
                <a:buFont typeface="Arial" panose="020B0604020202020204" pitchFamily="34" charset="0"/>
                <a:buNone/>
                <a:defRPr sz="1467" kern="1200">
                  <a:solidFill>
                    <a:schemeClr val="tx1"/>
                  </a:solidFill>
                  <a:latin typeface="+mj-lt"/>
                  <a:ea typeface="+mn-ea"/>
                  <a:cs typeface="+mn-cs"/>
                </a:defRPr>
              </a:lvl7pPr>
              <a:lvl8pPr marL="0" indent="0" algn="l" defTabSz="121914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j-lt"/>
                  <a:ea typeface="+mn-ea"/>
                  <a:cs typeface="+mn-cs"/>
                </a:defRPr>
              </a:lvl8pPr>
              <a:lvl9pPr marL="122761" indent="-122761" algn="l" defTabSz="1219140" rtl="0" eaLnBrk="1" latinLnBrk="0" hangingPunct="1">
                <a:lnSpc>
                  <a:spcPct val="100000"/>
                </a:lnSpc>
                <a:spcBef>
                  <a:spcPts val="200"/>
                </a:spcBef>
                <a:spcAft>
                  <a:spcPts val="200"/>
                </a:spcAft>
                <a:buFont typeface="+mj-lt"/>
                <a:buAutoNum type="arabicParenR"/>
                <a:defRPr sz="800" kern="1200">
                  <a:solidFill>
                    <a:schemeClr val="tx1"/>
                  </a:solidFill>
                  <a:latin typeface="+mj-lt"/>
                  <a:ea typeface="+mn-ea"/>
                  <a:cs typeface="+mn-cs"/>
                </a:defRPr>
              </a:lvl9pPr>
            </a:lstStyle>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GB" dirty="0" smtClean="0">
                  <a:solidFill>
                    <a:srgbClr val="FAB600"/>
                  </a:solidFill>
                  <a:latin typeface="Allianz Neo" panose="020B0504020203020204" pitchFamily="34" charset="0"/>
                </a:rPr>
                <a:t>Latest </a:t>
              </a:r>
              <a:r>
                <a:rPr kumimoji="0" lang="en-GB" sz="1067" b="0" i="1" u="none" strike="noStrike" kern="1200" cap="none" spc="0" normalizeH="0" baseline="0" noProof="0" dirty="0" smtClean="0">
                  <a:ln>
                    <a:noFill/>
                  </a:ln>
                  <a:solidFill>
                    <a:srgbClr val="FAB600"/>
                  </a:solidFill>
                  <a:effectLst/>
                  <a:uLnTx/>
                  <a:uFillTx/>
                  <a:latin typeface="Allianz Neo" panose="020B0504020203020204" pitchFamily="34" charset="0"/>
                </a:rPr>
                <a:t>Copper price</a:t>
              </a:r>
            </a:p>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067" b="0" i="1" u="none" strike="noStrike" kern="1200" cap="none" spc="0" normalizeH="0" baseline="0" noProof="0" dirty="0" smtClean="0">
                <a:ln>
                  <a:noFill/>
                </a:ln>
                <a:solidFill>
                  <a:srgbClr val="FAB600"/>
                </a:solidFill>
                <a:effectLst/>
                <a:uLnTx/>
                <a:uFillTx/>
                <a:latin typeface="Allianz Neo" panose="020B0504020203020204" pitchFamily="34" charset="0"/>
              </a:endParaRPr>
            </a:p>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067" b="0" i="1" u="none" strike="noStrike" kern="1200" cap="none" spc="0" normalizeH="0" baseline="0" noProof="0" dirty="0">
                <a:ln>
                  <a:noFill/>
                </a:ln>
                <a:solidFill>
                  <a:srgbClr val="FAB600"/>
                </a:solidFill>
                <a:effectLst/>
                <a:uLnTx/>
                <a:uFillTx/>
                <a:latin typeface="Allianz Neo" panose="020B0504020203020204" pitchFamily="34" charset="0"/>
              </a:endParaRPr>
            </a:p>
          </p:txBody>
        </p:sp>
      </p:grpSp>
      <p:sp>
        <p:nvSpPr>
          <p:cNvPr id="2" name="Title 1">
            <a:extLst>
              <a:ext uri="{FF2B5EF4-FFF2-40B4-BE49-F238E27FC236}">
                <a16:creationId xmlns:a16="http://schemas.microsoft.com/office/drawing/2014/main" id="{C9276A2C-66BB-4281-AF96-CE086F0A8A9F}"/>
              </a:ext>
            </a:extLst>
          </p:cNvPr>
          <p:cNvSpPr>
            <a:spLocks noGrp="1"/>
          </p:cNvSpPr>
          <p:nvPr>
            <p:ph type="title"/>
          </p:nvPr>
        </p:nvSpPr>
        <p:spPr>
          <a:xfrm>
            <a:off x="480803" y="467393"/>
            <a:ext cx="10367962" cy="900114"/>
          </a:xfrm>
        </p:spPr>
        <p:txBody>
          <a:bodyPr/>
          <a:lstStyle/>
          <a:p>
            <a:r>
              <a:rPr lang="en-US" dirty="0" smtClean="0"/>
              <a:t>How much of the rise in </a:t>
            </a:r>
            <a:r>
              <a:rPr lang="en-US" dirty="0">
                <a:solidFill>
                  <a:schemeClr val="accent4"/>
                </a:solidFill>
              </a:rPr>
              <a:t>commodity prices</a:t>
            </a:r>
            <a:r>
              <a:rPr lang="en-US" dirty="0" smtClean="0"/>
              <a:t> can corporates take over?</a:t>
            </a:r>
            <a:endParaRPr lang="de-DE" dirty="0">
              <a:solidFill>
                <a:schemeClr val="accent4"/>
              </a:solidFill>
            </a:endParaRPr>
          </a:p>
        </p:txBody>
      </p:sp>
      <p:sp>
        <p:nvSpPr>
          <p:cNvPr id="7" name="Slide Number Placeholder 6">
            <a:extLst>
              <a:ext uri="{FF2B5EF4-FFF2-40B4-BE49-F238E27FC236}">
                <a16:creationId xmlns:a16="http://schemas.microsoft.com/office/drawing/2014/main" id="{98215A4A-7802-41FE-8CE5-2787FE3208CA}"/>
              </a:ext>
            </a:extLst>
          </p:cNvPr>
          <p:cNvSpPr>
            <a:spLocks noGrp="1"/>
          </p:cNvSpPr>
          <p:nvPr>
            <p:ph type="sldNum" sz="quarter" idx="12"/>
          </p:nvPr>
        </p:nvSpPr>
        <p:spPr/>
        <p:txBody>
          <a:bodyPr/>
          <a:lstStyle/>
          <a:p>
            <a:fld id="{0F96B16C-3F5F-44BC-AFCC-8CBCBD90898D}" type="slidenum">
              <a:rPr lang="de-DE" smtClean="0"/>
              <a:pPr/>
              <a:t>7</a:t>
            </a:fld>
            <a:endParaRPr lang="de-DE"/>
          </a:p>
        </p:txBody>
      </p:sp>
      <p:sp>
        <p:nvSpPr>
          <p:cNvPr id="5" name="Date Placeholder 4">
            <a:extLst>
              <a:ext uri="{FF2B5EF4-FFF2-40B4-BE49-F238E27FC236}">
                <a16:creationId xmlns:a16="http://schemas.microsoft.com/office/drawing/2014/main" id="{78B1AA26-8935-4EF9-BC05-4826AFD8D2C3}"/>
              </a:ext>
            </a:extLst>
          </p:cNvPr>
          <p:cNvSpPr>
            <a:spLocks noGrp="1"/>
          </p:cNvSpPr>
          <p:nvPr>
            <p:ph type="dt" sz="half" idx="10"/>
          </p:nvPr>
        </p:nvSpPr>
        <p:spPr/>
        <p:txBody>
          <a:bodyPr/>
          <a:lstStyle/>
          <a:p>
            <a:r>
              <a:rPr lang="de-DE"/>
              <a:t>© Allianz 2022</a:t>
            </a:r>
          </a:p>
        </p:txBody>
      </p:sp>
      <p:sp>
        <p:nvSpPr>
          <p:cNvPr id="16" name="Fußzeilenplatzhalter 9">
            <a:extLst>
              <a:ext uri="{FF2B5EF4-FFF2-40B4-BE49-F238E27FC236}">
                <a16:creationId xmlns:a16="http://schemas.microsoft.com/office/drawing/2014/main" id="{ED7640B1-286C-401D-85FE-DD7502921CA1}"/>
              </a:ext>
            </a:extLst>
          </p:cNvPr>
          <p:cNvSpPr txBox="1">
            <a:spLocks/>
          </p:cNvSpPr>
          <p:nvPr/>
        </p:nvSpPr>
        <p:spPr>
          <a:xfrm>
            <a:off x="494055" y="155709"/>
            <a:ext cx="5075237" cy="252000"/>
          </a:xfrm>
          <a:prstGeom prst="rect">
            <a:avLst/>
          </a:prstGeom>
        </p:spPr>
        <p:txBody>
          <a:bodyPr vert="horz" lIns="0" tIns="0" rIns="0" bIns="0" rtlCol="0" anchor="t" anchorCtr="0">
            <a:noAutofit/>
          </a:bodyPr>
          <a:lstStyle>
            <a:defPPr>
              <a:defRPr lang="de-DE"/>
            </a:defPPr>
            <a:lvl1pPr>
              <a:defRPr sz="1200" b="1" cap="all" spc="60" baseline="0">
                <a:solidFill>
                  <a:schemeClr val="bg1"/>
                </a:solidFill>
              </a:defRPr>
            </a:lvl1pPr>
          </a:lstStyle>
          <a:p>
            <a:r>
              <a:rPr lang="en-US" dirty="0"/>
              <a:t>Global Energy shock</a:t>
            </a:r>
          </a:p>
        </p:txBody>
      </p:sp>
      <p:sp>
        <p:nvSpPr>
          <p:cNvPr id="17" name="ZoneTexte 7">
            <a:extLst>
              <a:ext uri="{FF2B5EF4-FFF2-40B4-BE49-F238E27FC236}">
                <a16:creationId xmlns:a16="http://schemas.microsoft.com/office/drawing/2014/main" id="{B5AC33C9-E2AD-4DA3-882F-5DCC6BD36183}"/>
              </a:ext>
            </a:extLst>
          </p:cNvPr>
          <p:cNvSpPr txBox="1"/>
          <p:nvPr/>
        </p:nvSpPr>
        <p:spPr>
          <a:xfrm>
            <a:off x="567307" y="1669144"/>
            <a:ext cx="9329452" cy="2616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600"/>
              </a:spcAft>
            </a:pPr>
            <a:r>
              <a:rPr lang="en-US" sz="1700" dirty="0">
                <a:solidFill>
                  <a:srgbClr val="003781"/>
                </a:solidFill>
                <a:latin typeface="Allianz Neo SemiBold"/>
              </a:rPr>
              <a:t>Energy </a:t>
            </a:r>
            <a:r>
              <a:rPr lang="en-US" sz="1700" dirty="0" smtClean="0">
                <a:solidFill>
                  <a:srgbClr val="003781"/>
                </a:solidFill>
                <a:latin typeface="Allianz Neo SemiBold"/>
              </a:rPr>
              <a:t>and non-energy materials bill </a:t>
            </a:r>
            <a:r>
              <a:rPr lang="en-US" sz="1700" dirty="0">
                <a:solidFill>
                  <a:srgbClr val="003781"/>
                </a:solidFill>
                <a:latin typeface="Allianz Neo SemiBold"/>
              </a:rPr>
              <a:t>increase that could wipe-out all </a:t>
            </a:r>
            <a:r>
              <a:rPr lang="en-US" sz="1700" dirty="0" smtClean="0">
                <a:solidFill>
                  <a:srgbClr val="003781"/>
                </a:solidFill>
                <a:latin typeface="Allianz Neo SemiBold"/>
              </a:rPr>
              <a:t>profits</a:t>
            </a:r>
            <a:endParaRPr lang="en-US" sz="1700" dirty="0">
              <a:solidFill>
                <a:srgbClr val="003781"/>
              </a:solidFill>
              <a:latin typeface="Allianz Neo SemiBold"/>
            </a:endParaRPr>
          </a:p>
        </p:txBody>
      </p:sp>
      <p:sp>
        <p:nvSpPr>
          <p:cNvPr id="18" name="Espace réservé du texte 9"/>
          <p:cNvSpPr txBox="1">
            <a:spLocks/>
          </p:cNvSpPr>
          <p:nvPr/>
        </p:nvSpPr>
        <p:spPr>
          <a:xfrm>
            <a:off x="312009" y="5744286"/>
            <a:ext cx="5848243" cy="590138"/>
          </a:xfrm>
          <a:prstGeom prst="rect">
            <a:avLst/>
          </a:prstGeom>
        </p:spPr>
        <p:txBody>
          <a:bodyPr vert="horz" lIns="0" tIns="0" rIns="0" bIns="0" rtlCol="0" anchor="t" anchorCtr="0">
            <a:noAutofit/>
          </a:bodyPr>
          <a:lstStyle>
            <a:defPPr>
              <a:defRPr lang="de-DE"/>
            </a:defPPr>
            <a:lvl1pPr indent="0" defTabSz="914400">
              <a:lnSpc>
                <a:spcPct val="100000"/>
              </a:lnSpc>
              <a:spcBef>
                <a:spcPts val="0"/>
              </a:spcBef>
              <a:buFont typeface="+mj-lt"/>
              <a:buNone/>
              <a:defRPr sz="1000">
                <a:solidFill>
                  <a:schemeClr val="bg1"/>
                </a:solidFill>
              </a:defRPr>
            </a:lvl1pPr>
            <a:lvl2pPr marL="0" lvl="1" indent="0" defTabSz="914400">
              <a:lnSpc>
                <a:spcPct val="100000"/>
              </a:lnSpc>
              <a:spcBef>
                <a:spcPts val="0"/>
              </a:spcBef>
              <a:buFont typeface="Arial" panose="020B0604020202020204" pitchFamily="34" charset="0"/>
              <a:buNone/>
              <a:defRPr sz="10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smtClean="0"/>
              <a:t>NB: we only take into account sectors in which energy costs &gt;5% </a:t>
            </a:r>
            <a:r>
              <a:rPr lang="en-US" dirty="0" err="1" smtClean="0"/>
              <a:t>opex</a:t>
            </a:r>
            <a:endParaRPr lang="en-US" dirty="0" smtClean="0"/>
          </a:p>
          <a:p>
            <a:r>
              <a:rPr lang="en-US" dirty="0" smtClean="0"/>
              <a:t>EMU6 = Germany, France, Italy, Spain, Netherlands, Belgium</a:t>
            </a:r>
          </a:p>
          <a:p>
            <a:r>
              <a:rPr lang="en-US" dirty="0" smtClean="0"/>
              <a:t>Sources: </a:t>
            </a:r>
            <a:r>
              <a:rPr lang="en-US" dirty="0" err="1" smtClean="0"/>
              <a:t>Refinitiv</a:t>
            </a:r>
            <a:r>
              <a:rPr lang="en-US" dirty="0" smtClean="0"/>
              <a:t>, Allianz Research</a:t>
            </a:r>
          </a:p>
          <a:p>
            <a:endParaRPr lang="en-US" dirty="0" smtClean="0"/>
          </a:p>
          <a:p>
            <a:endParaRPr lang="en-US" dirty="0"/>
          </a:p>
        </p:txBody>
      </p:sp>
      <p:grpSp>
        <p:nvGrpSpPr>
          <p:cNvPr id="19" name="Group 11"/>
          <p:cNvGrpSpPr/>
          <p:nvPr/>
        </p:nvGrpSpPr>
        <p:grpSpPr>
          <a:xfrm>
            <a:off x="0" y="2082111"/>
            <a:ext cx="5232033" cy="3544326"/>
            <a:chOff x="0" y="2201025"/>
            <a:chExt cx="5232033" cy="3544326"/>
          </a:xfrm>
        </p:grpSpPr>
        <p:pic>
          <p:nvPicPr>
            <p:cNvPr id="20" name="Picture 10"/>
            <p:cNvPicPr>
              <a:picLocks noChangeAspect="1"/>
            </p:cNvPicPr>
            <p:nvPr/>
          </p:nvPicPr>
          <p:blipFill>
            <a:blip r:embed="rId3"/>
            <a:stretch>
              <a:fillRect/>
            </a:stretch>
          </p:blipFill>
          <p:spPr>
            <a:xfrm>
              <a:off x="0" y="2372227"/>
              <a:ext cx="5232033" cy="3373124"/>
            </a:xfrm>
            <a:prstGeom prst="rect">
              <a:avLst/>
            </a:prstGeom>
          </p:spPr>
        </p:pic>
        <p:cxnSp>
          <p:nvCxnSpPr>
            <p:cNvPr id="21" name="Straight Connector 8"/>
            <p:cNvCxnSpPr/>
            <p:nvPr/>
          </p:nvCxnSpPr>
          <p:spPr>
            <a:xfrm flipH="1">
              <a:off x="1906353" y="2201025"/>
              <a:ext cx="0" cy="3096000"/>
            </a:xfrm>
            <a:prstGeom prst="line">
              <a:avLst/>
            </a:prstGeom>
            <a:ln w="19050">
              <a:solidFill>
                <a:srgbClr val="F62459"/>
              </a:solidFill>
              <a:prstDash val="dash"/>
            </a:ln>
          </p:spPr>
          <p:style>
            <a:lnRef idx="1">
              <a:schemeClr val="accent1"/>
            </a:lnRef>
            <a:fillRef idx="0">
              <a:schemeClr val="accent1"/>
            </a:fillRef>
            <a:effectRef idx="0">
              <a:schemeClr val="accent1"/>
            </a:effectRef>
            <a:fontRef idx="minor">
              <a:schemeClr val="tx1"/>
            </a:fontRef>
          </p:style>
        </p:cxnSp>
        <p:sp>
          <p:nvSpPr>
            <p:cNvPr id="22" name="Espace réservé du texte 9"/>
            <p:cNvSpPr txBox="1">
              <a:spLocks/>
            </p:cNvSpPr>
            <p:nvPr/>
          </p:nvSpPr>
          <p:spPr>
            <a:xfrm>
              <a:off x="1533028" y="2203934"/>
              <a:ext cx="899622" cy="328340"/>
            </a:xfrm>
            <a:prstGeom prst="rect">
              <a:avLst/>
            </a:prstGeom>
            <a:solidFill>
              <a:srgbClr val="FFFFFF"/>
            </a:solidFill>
          </p:spPr>
          <p:txBody>
            <a:bodyPr vert="horz" lIns="0" tIns="0" rIns="0" bIns="0" rtlCol="0">
              <a:noAutofit/>
            </a:bodyPr>
            <a:lstStyle>
              <a:lvl1pPr marL="0" indent="0" algn="l" defTabSz="1219140" rtl="0" eaLnBrk="1" latinLnBrk="0" hangingPunct="1">
                <a:lnSpc>
                  <a:spcPct val="100000"/>
                </a:lnSpc>
                <a:spcBef>
                  <a:spcPts val="200"/>
                </a:spcBef>
                <a:spcAft>
                  <a:spcPts val="200"/>
                </a:spcAft>
                <a:buFont typeface="Arial" panose="020B0604020202020204" pitchFamily="34" charset="0"/>
                <a:buNone/>
                <a:defRPr sz="1067" b="0" i="1" kern="1200" cap="none" baseline="0">
                  <a:solidFill>
                    <a:schemeClr val="tx1"/>
                  </a:solidFill>
                  <a:latin typeface="+mj-lt"/>
                  <a:ea typeface="+mn-ea"/>
                  <a:cs typeface="+mn-cs"/>
                </a:defRPr>
              </a:lvl1pPr>
              <a:lvl2pPr marL="179384" marR="0" indent="-179384" algn="ctr" defTabSz="1219140" rtl="0" eaLnBrk="1" fontAlgn="auto" latinLnBrk="0" hangingPunct="1">
                <a:lnSpc>
                  <a:spcPct val="100000"/>
                </a:lnSpc>
                <a:spcBef>
                  <a:spcPts val="200"/>
                </a:spcBef>
                <a:spcAft>
                  <a:spcPts val="200"/>
                </a:spcAft>
                <a:buClrTx/>
                <a:buSzTx/>
                <a:buFont typeface="Arial" panose="020B0604020202020204" pitchFamily="34" charset="0"/>
                <a:buChar char="•"/>
                <a:tabLst/>
                <a:defRPr lang="en-GB" sz="933" i="1" kern="1200" noProof="0">
                  <a:solidFill>
                    <a:schemeClr val="tx1"/>
                  </a:solidFill>
                  <a:latin typeface="+mj-lt"/>
                  <a:ea typeface="+mn-ea"/>
                  <a:cs typeface="+mn-cs"/>
                </a:defRPr>
              </a:lvl2pPr>
              <a:lvl3pPr marL="354004" indent="-179384" algn="ctr" defTabSz="1219140" rtl="0" eaLnBrk="1" latinLnBrk="0" hangingPunct="1">
                <a:lnSpc>
                  <a:spcPct val="100000"/>
                </a:lnSpc>
                <a:spcBef>
                  <a:spcPts val="200"/>
                </a:spcBef>
                <a:spcAft>
                  <a:spcPts val="200"/>
                </a:spcAft>
                <a:buFont typeface="Symbol" panose="05050102010706020507" pitchFamily="18" charset="2"/>
                <a:buChar char="-"/>
                <a:defRPr sz="933" i="1" kern="1200">
                  <a:solidFill>
                    <a:schemeClr val="tx1"/>
                  </a:solidFill>
                  <a:latin typeface="+mj-lt"/>
                  <a:ea typeface="+mn-ea"/>
                  <a:cs typeface="+mn-cs"/>
                </a:defRPr>
              </a:lvl3pPr>
              <a:lvl4pPr marL="237055" indent="-237055" algn="ctr" defTabSz="1219140" rtl="0" eaLnBrk="1" latinLnBrk="0" hangingPunct="1">
                <a:lnSpc>
                  <a:spcPct val="100000"/>
                </a:lnSpc>
                <a:spcBef>
                  <a:spcPts val="200"/>
                </a:spcBef>
                <a:spcAft>
                  <a:spcPts val="200"/>
                </a:spcAft>
                <a:buClr>
                  <a:schemeClr val="tx1"/>
                </a:buClr>
                <a:buFont typeface="+mj-lt"/>
                <a:buAutoNum type="arabicPeriod"/>
                <a:defRPr sz="933" i="1" kern="1200">
                  <a:solidFill>
                    <a:schemeClr val="tx1"/>
                  </a:solidFill>
                  <a:latin typeface="+mj-lt"/>
                  <a:ea typeface="+mn-ea"/>
                  <a:cs typeface="+mn-cs"/>
                </a:defRPr>
              </a:lvl4pPr>
              <a:lvl5pPr marL="0" indent="0" algn="ctr" defTabSz="1219140" rtl="0" eaLnBrk="1" latinLnBrk="0" hangingPunct="1">
                <a:lnSpc>
                  <a:spcPct val="100000"/>
                </a:lnSpc>
                <a:spcBef>
                  <a:spcPts val="200"/>
                </a:spcBef>
                <a:spcAft>
                  <a:spcPts val="200"/>
                </a:spcAft>
                <a:buFont typeface="Arial" panose="020B0604020202020204" pitchFamily="34" charset="0"/>
                <a:buNone/>
                <a:defRPr sz="933" i="1" kern="1200" baseline="0">
                  <a:solidFill>
                    <a:schemeClr val="tx1"/>
                  </a:solidFill>
                  <a:latin typeface="+mj-lt"/>
                  <a:ea typeface="+mn-ea"/>
                  <a:cs typeface="+mn-cs"/>
                </a:defRPr>
              </a:lvl5pPr>
              <a:lvl6pPr marL="179384" indent="-179384" algn="l" defTabSz="1219140" rtl="0" eaLnBrk="1" latinLnBrk="0" hangingPunct="1">
                <a:lnSpc>
                  <a:spcPct val="100000"/>
                </a:lnSpc>
                <a:spcBef>
                  <a:spcPts val="200"/>
                </a:spcBef>
                <a:spcAft>
                  <a:spcPts val="200"/>
                </a:spcAft>
                <a:buFont typeface="Symbol" panose="05050102010706020507" pitchFamily="18" charset="2"/>
                <a:buChar char="-"/>
                <a:defRPr sz="1467" kern="1200">
                  <a:solidFill>
                    <a:schemeClr val="tx1"/>
                  </a:solidFill>
                  <a:latin typeface="+mj-lt"/>
                  <a:ea typeface="+mn-ea"/>
                  <a:cs typeface="+mn-cs"/>
                </a:defRPr>
              </a:lvl6pPr>
              <a:lvl7pPr marL="0" indent="0" algn="l" defTabSz="1219140" rtl="0" eaLnBrk="1" latinLnBrk="0" hangingPunct="1">
                <a:lnSpc>
                  <a:spcPct val="100000"/>
                </a:lnSpc>
                <a:spcBef>
                  <a:spcPts val="200"/>
                </a:spcBef>
                <a:spcAft>
                  <a:spcPts val="200"/>
                </a:spcAft>
                <a:buFont typeface="Arial" panose="020B0604020202020204" pitchFamily="34" charset="0"/>
                <a:buNone/>
                <a:defRPr sz="1467" kern="1200">
                  <a:solidFill>
                    <a:schemeClr val="tx1"/>
                  </a:solidFill>
                  <a:latin typeface="+mj-lt"/>
                  <a:ea typeface="+mn-ea"/>
                  <a:cs typeface="+mn-cs"/>
                </a:defRPr>
              </a:lvl7pPr>
              <a:lvl8pPr marL="0" indent="0" algn="l" defTabSz="121914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j-lt"/>
                  <a:ea typeface="+mn-ea"/>
                  <a:cs typeface="+mn-cs"/>
                </a:defRPr>
              </a:lvl8pPr>
              <a:lvl9pPr marL="122761" indent="-122761" algn="l" defTabSz="1219140" rtl="0" eaLnBrk="1" latinLnBrk="0" hangingPunct="1">
                <a:lnSpc>
                  <a:spcPct val="100000"/>
                </a:lnSpc>
                <a:spcBef>
                  <a:spcPts val="200"/>
                </a:spcBef>
                <a:spcAft>
                  <a:spcPts val="200"/>
                </a:spcAft>
                <a:buFont typeface="+mj-lt"/>
                <a:buAutoNum type="arabicParenR"/>
                <a:defRPr sz="800" kern="1200">
                  <a:solidFill>
                    <a:schemeClr val="tx1"/>
                  </a:solidFill>
                  <a:latin typeface="+mj-lt"/>
                  <a:ea typeface="+mn-ea"/>
                  <a:cs typeface="+mn-cs"/>
                </a:defRPr>
              </a:lvl9pPr>
            </a:lstStyle>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GB" dirty="0" smtClean="0">
                  <a:solidFill>
                    <a:srgbClr val="F62459"/>
                  </a:solidFill>
                  <a:latin typeface="Allianz Neo" panose="020B0504020203020204" pitchFamily="34" charset="0"/>
                </a:rPr>
                <a:t>Latest </a:t>
              </a:r>
              <a:r>
                <a:rPr kumimoji="0" lang="en-GB" sz="1067" b="0" i="1" u="none" strike="noStrike" kern="1200" cap="none" spc="0" normalizeH="0" baseline="0" noProof="0" dirty="0" smtClean="0">
                  <a:ln>
                    <a:noFill/>
                  </a:ln>
                  <a:solidFill>
                    <a:srgbClr val="F62459"/>
                  </a:solidFill>
                  <a:effectLst/>
                  <a:uLnTx/>
                  <a:uFillTx/>
                  <a:latin typeface="Allianz Neo" panose="020B0504020203020204" pitchFamily="34" charset="0"/>
                </a:rPr>
                <a:t>Oil price</a:t>
              </a:r>
            </a:p>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067" b="0" i="1" u="none" strike="noStrike" kern="1200" cap="none" spc="0" normalizeH="0" baseline="0" noProof="0" dirty="0" smtClean="0">
                <a:ln>
                  <a:noFill/>
                </a:ln>
                <a:solidFill>
                  <a:srgbClr val="F62459"/>
                </a:solidFill>
                <a:effectLst/>
                <a:uLnTx/>
                <a:uFillTx/>
                <a:latin typeface="Allianz Neo" panose="020B0504020203020204" pitchFamily="34" charset="0"/>
              </a:endParaRPr>
            </a:p>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067" b="0" i="1" u="none" strike="noStrike" kern="1200" cap="none" spc="0" normalizeH="0" baseline="0" noProof="0" dirty="0">
                <a:ln>
                  <a:noFill/>
                </a:ln>
                <a:solidFill>
                  <a:srgbClr val="F62459"/>
                </a:solidFill>
                <a:effectLst/>
                <a:uLnTx/>
                <a:uFillTx/>
                <a:latin typeface="Allianz Neo" panose="020B0504020203020204" pitchFamily="34" charset="0"/>
              </a:endParaRPr>
            </a:p>
          </p:txBody>
        </p:sp>
        <p:cxnSp>
          <p:nvCxnSpPr>
            <p:cNvPr id="23" name="Straight Connector 17"/>
            <p:cNvCxnSpPr/>
            <p:nvPr/>
          </p:nvCxnSpPr>
          <p:spPr>
            <a:xfrm flipH="1">
              <a:off x="2162270" y="2562617"/>
              <a:ext cx="0" cy="2628000"/>
            </a:xfrm>
            <a:prstGeom prst="line">
              <a:avLst/>
            </a:prstGeom>
            <a:ln w="19050">
              <a:solidFill>
                <a:srgbClr val="FAB600"/>
              </a:solidFill>
              <a:prstDash val="dash"/>
            </a:ln>
          </p:spPr>
          <p:style>
            <a:lnRef idx="1">
              <a:schemeClr val="accent1"/>
            </a:lnRef>
            <a:fillRef idx="0">
              <a:schemeClr val="accent1"/>
            </a:fillRef>
            <a:effectRef idx="0">
              <a:schemeClr val="accent1"/>
            </a:effectRef>
            <a:fontRef idx="minor">
              <a:schemeClr val="tx1"/>
            </a:fontRef>
          </p:style>
        </p:cxnSp>
        <p:sp>
          <p:nvSpPr>
            <p:cNvPr id="24" name="Espace réservé du texte 9"/>
            <p:cNvSpPr txBox="1">
              <a:spLocks/>
            </p:cNvSpPr>
            <p:nvPr/>
          </p:nvSpPr>
          <p:spPr>
            <a:xfrm>
              <a:off x="2196774" y="4621517"/>
              <a:ext cx="1863306" cy="328340"/>
            </a:xfrm>
            <a:prstGeom prst="rect">
              <a:avLst/>
            </a:prstGeom>
            <a:solidFill>
              <a:srgbClr val="FFFFFF"/>
            </a:solidFill>
          </p:spPr>
          <p:txBody>
            <a:bodyPr vert="horz" lIns="0" tIns="0" rIns="0" bIns="0" rtlCol="0">
              <a:noAutofit/>
            </a:bodyPr>
            <a:lstStyle>
              <a:lvl1pPr marL="0" indent="0" algn="l" defTabSz="1219140" rtl="0" eaLnBrk="1" latinLnBrk="0" hangingPunct="1">
                <a:lnSpc>
                  <a:spcPct val="100000"/>
                </a:lnSpc>
                <a:spcBef>
                  <a:spcPts val="200"/>
                </a:spcBef>
                <a:spcAft>
                  <a:spcPts val="200"/>
                </a:spcAft>
                <a:buFont typeface="Arial" panose="020B0604020202020204" pitchFamily="34" charset="0"/>
                <a:buNone/>
                <a:defRPr sz="1067" b="0" i="1" kern="1200" cap="none" baseline="0">
                  <a:solidFill>
                    <a:schemeClr val="tx1"/>
                  </a:solidFill>
                  <a:latin typeface="+mj-lt"/>
                  <a:ea typeface="+mn-ea"/>
                  <a:cs typeface="+mn-cs"/>
                </a:defRPr>
              </a:lvl1pPr>
              <a:lvl2pPr marL="179384" marR="0" indent="-179384" algn="ctr" defTabSz="1219140" rtl="0" eaLnBrk="1" fontAlgn="auto" latinLnBrk="0" hangingPunct="1">
                <a:lnSpc>
                  <a:spcPct val="100000"/>
                </a:lnSpc>
                <a:spcBef>
                  <a:spcPts val="200"/>
                </a:spcBef>
                <a:spcAft>
                  <a:spcPts val="200"/>
                </a:spcAft>
                <a:buClrTx/>
                <a:buSzTx/>
                <a:buFont typeface="Arial" panose="020B0604020202020204" pitchFamily="34" charset="0"/>
                <a:buChar char="•"/>
                <a:tabLst/>
                <a:defRPr lang="en-GB" sz="933" i="1" kern="1200" noProof="0">
                  <a:solidFill>
                    <a:schemeClr val="tx1"/>
                  </a:solidFill>
                  <a:latin typeface="+mj-lt"/>
                  <a:ea typeface="+mn-ea"/>
                  <a:cs typeface="+mn-cs"/>
                </a:defRPr>
              </a:lvl2pPr>
              <a:lvl3pPr marL="354004" indent="-179384" algn="ctr" defTabSz="1219140" rtl="0" eaLnBrk="1" latinLnBrk="0" hangingPunct="1">
                <a:lnSpc>
                  <a:spcPct val="100000"/>
                </a:lnSpc>
                <a:spcBef>
                  <a:spcPts val="200"/>
                </a:spcBef>
                <a:spcAft>
                  <a:spcPts val="200"/>
                </a:spcAft>
                <a:buFont typeface="Symbol" panose="05050102010706020507" pitchFamily="18" charset="2"/>
                <a:buChar char="-"/>
                <a:defRPr sz="933" i="1" kern="1200">
                  <a:solidFill>
                    <a:schemeClr val="tx1"/>
                  </a:solidFill>
                  <a:latin typeface="+mj-lt"/>
                  <a:ea typeface="+mn-ea"/>
                  <a:cs typeface="+mn-cs"/>
                </a:defRPr>
              </a:lvl3pPr>
              <a:lvl4pPr marL="237055" indent="-237055" algn="ctr" defTabSz="1219140" rtl="0" eaLnBrk="1" latinLnBrk="0" hangingPunct="1">
                <a:lnSpc>
                  <a:spcPct val="100000"/>
                </a:lnSpc>
                <a:spcBef>
                  <a:spcPts val="200"/>
                </a:spcBef>
                <a:spcAft>
                  <a:spcPts val="200"/>
                </a:spcAft>
                <a:buClr>
                  <a:schemeClr val="tx1"/>
                </a:buClr>
                <a:buFont typeface="+mj-lt"/>
                <a:buAutoNum type="arabicPeriod"/>
                <a:defRPr sz="933" i="1" kern="1200">
                  <a:solidFill>
                    <a:schemeClr val="tx1"/>
                  </a:solidFill>
                  <a:latin typeface="+mj-lt"/>
                  <a:ea typeface="+mn-ea"/>
                  <a:cs typeface="+mn-cs"/>
                </a:defRPr>
              </a:lvl4pPr>
              <a:lvl5pPr marL="0" indent="0" algn="ctr" defTabSz="1219140" rtl="0" eaLnBrk="1" latinLnBrk="0" hangingPunct="1">
                <a:lnSpc>
                  <a:spcPct val="100000"/>
                </a:lnSpc>
                <a:spcBef>
                  <a:spcPts val="200"/>
                </a:spcBef>
                <a:spcAft>
                  <a:spcPts val="200"/>
                </a:spcAft>
                <a:buFont typeface="Arial" panose="020B0604020202020204" pitchFamily="34" charset="0"/>
                <a:buNone/>
                <a:defRPr sz="933" i="1" kern="1200" baseline="0">
                  <a:solidFill>
                    <a:schemeClr val="tx1"/>
                  </a:solidFill>
                  <a:latin typeface="+mj-lt"/>
                  <a:ea typeface="+mn-ea"/>
                  <a:cs typeface="+mn-cs"/>
                </a:defRPr>
              </a:lvl5pPr>
              <a:lvl6pPr marL="179384" indent="-179384" algn="l" defTabSz="1219140" rtl="0" eaLnBrk="1" latinLnBrk="0" hangingPunct="1">
                <a:lnSpc>
                  <a:spcPct val="100000"/>
                </a:lnSpc>
                <a:spcBef>
                  <a:spcPts val="200"/>
                </a:spcBef>
                <a:spcAft>
                  <a:spcPts val="200"/>
                </a:spcAft>
                <a:buFont typeface="Symbol" panose="05050102010706020507" pitchFamily="18" charset="2"/>
                <a:buChar char="-"/>
                <a:defRPr sz="1467" kern="1200">
                  <a:solidFill>
                    <a:schemeClr val="tx1"/>
                  </a:solidFill>
                  <a:latin typeface="+mj-lt"/>
                  <a:ea typeface="+mn-ea"/>
                  <a:cs typeface="+mn-cs"/>
                </a:defRPr>
              </a:lvl6pPr>
              <a:lvl7pPr marL="0" indent="0" algn="l" defTabSz="1219140" rtl="0" eaLnBrk="1" latinLnBrk="0" hangingPunct="1">
                <a:lnSpc>
                  <a:spcPct val="100000"/>
                </a:lnSpc>
                <a:spcBef>
                  <a:spcPts val="200"/>
                </a:spcBef>
                <a:spcAft>
                  <a:spcPts val="200"/>
                </a:spcAft>
                <a:buFont typeface="Arial" panose="020B0604020202020204" pitchFamily="34" charset="0"/>
                <a:buNone/>
                <a:defRPr sz="1467" kern="1200">
                  <a:solidFill>
                    <a:schemeClr val="tx1"/>
                  </a:solidFill>
                  <a:latin typeface="+mj-lt"/>
                  <a:ea typeface="+mn-ea"/>
                  <a:cs typeface="+mn-cs"/>
                </a:defRPr>
              </a:lvl7pPr>
              <a:lvl8pPr marL="0" indent="0" algn="l" defTabSz="121914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j-lt"/>
                  <a:ea typeface="+mn-ea"/>
                  <a:cs typeface="+mn-cs"/>
                </a:defRPr>
              </a:lvl8pPr>
              <a:lvl9pPr marL="122761" indent="-122761" algn="l" defTabSz="1219140" rtl="0" eaLnBrk="1" latinLnBrk="0" hangingPunct="1">
                <a:lnSpc>
                  <a:spcPct val="100000"/>
                </a:lnSpc>
                <a:spcBef>
                  <a:spcPts val="200"/>
                </a:spcBef>
                <a:spcAft>
                  <a:spcPts val="200"/>
                </a:spcAft>
                <a:buFont typeface="+mj-lt"/>
                <a:buAutoNum type="arabicParenR"/>
                <a:defRPr sz="800" kern="1200">
                  <a:solidFill>
                    <a:schemeClr val="tx1"/>
                  </a:solidFill>
                  <a:latin typeface="+mj-lt"/>
                  <a:ea typeface="+mn-ea"/>
                  <a:cs typeface="+mn-cs"/>
                </a:defRPr>
              </a:lvl9pPr>
            </a:lstStyle>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GB" dirty="0" smtClean="0">
                  <a:solidFill>
                    <a:srgbClr val="FAB600"/>
                  </a:solidFill>
                  <a:latin typeface="Allianz Neo" panose="020B0504020203020204" pitchFamily="34" charset="0"/>
                </a:rPr>
                <a:t>Latest </a:t>
              </a:r>
              <a:r>
                <a:rPr kumimoji="0" lang="en-GB" sz="1067" b="0" i="1" u="none" strike="noStrike" kern="1200" cap="none" spc="0" normalizeH="0" baseline="0" noProof="0" dirty="0" smtClean="0">
                  <a:ln>
                    <a:noFill/>
                  </a:ln>
                  <a:solidFill>
                    <a:srgbClr val="FAB600"/>
                  </a:solidFill>
                  <a:effectLst/>
                  <a:uLnTx/>
                  <a:uFillTx/>
                  <a:latin typeface="Allianz Neo" panose="020B0504020203020204" pitchFamily="34" charset="0"/>
                </a:rPr>
                <a:t>EUR Electricity price</a:t>
              </a:r>
            </a:p>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067" b="0" i="1" u="none" strike="noStrike" kern="1200" cap="none" spc="0" normalizeH="0" baseline="0" noProof="0" dirty="0" smtClean="0">
                <a:ln>
                  <a:noFill/>
                </a:ln>
                <a:solidFill>
                  <a:srgbClr val="FAB600"/>
                </a:solidFill>
                <a:effectLst/>
                <a:uLnTx/>
                <a:uFillTx/>
                <a:latin typeface="Allianz Neo" panose="020B0504020203020204" pitchFamily="34" charset="0"/>
              </a:endParaRPr>
            </a:p>
            <a:p>
              <a:pPr marL="0" marR="0" lvl="0" indent="0" algn="ctr" defTabSz="121914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067" b="0" i="1" u="none" strike="noStrike" kern="1200" cap="none" spc="0" normalizeH="0" baseline="0" noProof="0" dirty="0">
                <a:ln>
                  <a:noFill/>
                </a:ln>
                <a:solidFill>
                  <a:srgbClr val="FAB600"/>
                </a:solidFill>
                <a:effectLst/>
                <a:uLnTx/>
                <a:uFillTx/>
                <a:latin typeface="Allianz Neo" panose="020B0504020203020204" pitchFamily="34" charset="0"/>
              </a:endParaRPr>
            </a:p>
          </p:txBody>
        </p:sp>
      </p:grpSp>
      <p:sp>
        <p:nvSpPr>
          <p:cNvPr id="26" name="Espace réservé du texte 9"/>
          <p:cNvSpPr txBox="1">
            <a:spLocks/>
          </p:cNvSpPr>
          <p:nvPr/>
        </p:nvSpPr>
        <p:spPr>
          <a:xfrm>
            <a:off x="5789982" y="5744286"/>
            <a:ext cx="6189720" cy="590138"/>
          </a:xfrm>
          <a:prstGeom prst="rect">
            <a:avLst/>
          </a:prstGeom>
        </p:spPr>
        <p:txBody>
          <a:bodyPr vert="horz" lIns="0" tIns="0" rIns="0" bIns="0" rtlCol="0" anchor="t" anchorCtr="0">
            <a:noAutofit/>
          </a:bodyPr>
          <a:lstStyle>
            <a:defPPr>
              <a:defRPr lang="de-DE"/>
            </a:defPPr>
            <a:lvl1pPr indent="0" defTabSz="914400">
              <a:lnSpc>
                <a:spcPct val="100000"/>
              </a:lnSpc>
              <a:spcBef>
                <a:spcPts val="0"/>
              </a:spcBef>
              <a:buFont typeface="+mj-lt"/>
              <a:buNone/>
              <a:defRPr sz="1800">
                <a:solidFill>
                  <a:schemeClr val="bg1"/>
                </a:solidFill>
              </a:defRPr>
            </a:lvl1pPr>
            <a:lvl2pPr marL="0" lvl="1" indent="0" defTabSz="914400">
              <a:lnSpc>
                <a:spcPct val="100000"/>
              </a:lnSpc>
              <a:spcBef>
                <a:spcPts val="0"/>
              </a:spcBef>
              <a:buFont typeface="Arial" panose="020B0604020202020204" pitchFamily="34" charset="0"/>
              <a:buNone/>
              <a:defRPr sz="1000">
                <a:solidFill>
                  <a:schemeClr val="bg1"/>
                </a:solidFill>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sz="1000" dirty="0" smtClean="0"/>
              <a:t>NB: we only take into account sectors in which non-energy materials costs &gt;5% </a:t>
            </a:r>
            <a:r>
              <a:rPr lang="en-US" sz="1000" dirty="0" err="1" smtClean="0"/>
              <a:t>opex</a:t>
            </a:r>
            <a:endParaRPr lang="en-US" sz="1000" dirty="0" smtClean="0"/>
          </a:p>
          <a:p>
            <a:r>
              <a:rPr lang="en-US" sz="1000" dirty="0" smtClean="0"/>
              <a:t>EMU6 = Germany, France, Italy, Spain, Netherlands, Belgium</a:t>
            </a:r>
          </a:p>
          <a:p>
            <a:r>
              <a:rPr lang="en-US" sz="1000" dirty="0" smtClean="0"/>
              <a:t>Sources: </a:t>
            </a:r>
            <a:r>
              <a:rPr lang="en-US" sz="1000" dirty="0" err="1" smtClean="0"/>
              <a:t>Refinitiv</a:t>
            </a:r>
            <a:r>
              <a:rPr lang="en-US" sz="1000" dirty="0" smtClean="0"/>
              <a:t>, Allianz Research</a:t>
            </a:r>
          </a:p>
          <a:p>
            <a:endParaRPr lang="en-US" sz="1000" dirty="0" smtClean="0"/>
          </a:p>
          <a:p>
            <a:endParaRPr lang="en-US" sz="1000" dirty="0"/>
          </a:p>
        </p:txBody>
      </p:sp>
    </p:spTree>
    <p:extLst>
      <p:ext uri="{BB962C8B-B14F-4D97-AF65-F5344CB8AC3E}">
        <p14:creationId xmlns:p14="http://schemas.microsoft.com/office/powerpoint/2010/main" val="179965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7">
            <a:extLst>
              <a:ext uri="{FF2B5EF4-FFF2-40B4-BE49-F238E27FC236}">
                <a16:creationId xmlns:a16="http://schemas.microsoft.com/office/drawing/2014/main" id="{CF8F31FE-9175-468B-ACF4-1A1F221C7F18}"/>
              </a:ext>
            </a:extLst>
          </p:cNvPr>
          <p:cNvPicPr>
            <a:picLocks noGrp="1" noChangeAspect="1"/>
          </p:cNvPicPr>
          <p:nvPr>
            <p:ph sz="half" idx="1"/>
          </p:nvPr>
        </p:nvPicPr>
        <p:blipFill>
          <a:blip r:embed="rId3"/>
          <a:stretch>
            <a:fillRect/>
          </a:stretch>
        </p:blipFill>
        <p:spPr>
          <a:xfrm>
            <a:off x="462105" y="1952491"/>
            <a:ext cx="4809403" cy="3125761"/>
          </a:xfrm>
        </p:spPr>
      </p:pic>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215735" y="635391"/>
            <a:ext cx="10976749" cy="578620"/>
          </a:xfrm>
        </p:spPr>
        <p:txBody>
          <a:bodyPr wrap="square">
            <a:spAutoFit/>
          </a:bodyPr>
          <a:lstStyle/>
          <a:p>
            <a:r>
              <a:rPr lang="en-US" dirty="0">
                <a:solidFill>
                  <a:schemeClr val="accent4"/>
                </a:solidFill>
              </a:rPr>
              <a:t>Top </a:t>
            </a:r>
            <a:r>
              <a:rPr lang="en-US" dirty="0" smtClean="0">
                <a:solidFill>
                  <a:schemeClr val="accent4"/>
                </a:solidFill>
              </a:rPr>
              <a:t>#2 </a:t>
            </a:r>
            <a:r>
              <a:rPr lang="en-US" dirty="0">
                <a:solidFill>
                  <a:schemeClr val="accent4"/>
                </a:solidFill>
              </a:rPr>
              <a:t>risk: </a:t>
            </a:r>
            <a:r>
              <a:rPr lang="en-US" dirty="0" smtClean="0"/>
              <a:t>Geopolitical tensions </a:t>
            </a:r>
            <a:endParaRPr lang="en-US" dirty="0">
              <a:solidFill>
                <a:schemeClr val="accent4"/>
              </a:solidFill>
            </a:endParaRP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dirty="0"/>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8</a:t>
            </a:fld>
            <a:endParaRPr lang="de-DE"/>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297513" y="333229"/>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a:solidFill>
                  <a:schemeClr val="bg1"/>
                </a:solidFill>
              </a:rPr>
              <a:t>Allianz Trade Global Survey</a:t>
            </a:r>
          </a:p>
        </p:txBody>
      </p:sp>
      <p:sp>
        <p:nvSpPr>
          <p:cNvPr id="16" name="ZoneTexte 15"/>
          <p:cNvSpPr txBox="1"/>
          <p:nvPr/>
        </p:nvSpPr>
        <p:spPr>
          <a:xfrm>
            <a:off x="5838825" y="5439132"/>
            <a:ext cx="5213347" cy="830997"/>
          </a:xfrm>
          <a:prstGeom prst="rect">
            <a:avLst/>
          </a:prstGeom>
          <a:noFill/>
        </p:spPr>
        <p:txBody>
          <a:bodyPr wrap="square">
            <a:spAutoFit/>
          </a:bodyPr>
          <a:lstStyle>
            <a:defPPr>
              <a:defRPr lang="de-DE"/>
            </a:defPPr>
            <a:lvl1pPr algn="just">
              <a:spcAft>
                <a:spcPts val="600"/>
              </a:spcAft>
              <a:defRPr sz="1600">
                <a:solidFill>
                  <a:schemeClr val="bg1"/>
                </a:solidFill>
                <a:latin typeface="Arial" panose="020B0604020202020204" pitchFamily="34" charset="0"/>
                <a:cs typeface="Arial" panose="020B0604020202020204" pitchFamily="34" charset="0"/>
              </a:defRPr>
            </a:lvl1pPr>
          </a:lstStyle>
          <a:p>
            <a:r>
              <a:rPr lang="en-US" dirty="0"/>
              <a:t>The rapid increase in geopolitical tensions led to an equity market risk repricing pushing the VIX to values above 30pts. </a:t>
            </a:r>
          </a:p>
        </p:txBody>
      </p:sp>
      <p:sp>
        <p:nvSpPr>
          <p:cNvPr id="4" name="Rectangle 3"/>
          <p:cNvSpPr/>
          <p:nvPr/>
        </p:nvSpPr>
        <p:spPr>
          <a:xfrm>
            <a:off x="5678400" y="1669202"/>
            <a:ext cx="5759450" cy="261610"/>
          </a:xfrm>
          <a:prstGeom prst="rect">
            <a:avLst/>
          </a:prstGeom>
        </p:spPr>
        <p:txBody>
          <a:bodyPr vert="horz" lIns="0" tIns="0" rIns="0" bIns="0" rtlCol="0" anchor="t" anchorCtr="0">
            <a:spAutoFit/>
          </a:bodyPr>
          <a:lstStyle/>
          <a:p>
            <a:pPr algn="ctr" defTabSz="914400">
              <a:buFont typeface="+mj-lt"/>
              <a:buNone/>
            </a:pPr>
            <a:r>
              <a:rPr lang="en-GB" sz="1700" dirty="0" smtClean="0">
                <a:solidFill>
                  <a:srgbClr val="003781"/>
                </a:solidFill>
                <a:latin typeface="Allianz Neo SemiBold" panose="020B0704020203020204" pitchFamily="34" charset="0"/>
              </a:rPr>
              <a:t>VIX and Geopolitical Risk index</a:t>
            </a:r>
            <a:endParaRPr lang="fr-FR" sz="1700" dirty="0">
              <a:solidFill>
                <a:srgbClr val="003781"/>
              </a:solidFill>
              <a:latin typeface="Allianz Neo SemiBold" panose="020B0704020203020204" pitchFamily="34" charset="0"/>
            </a:endParaRPr>
          </a:p>
        </p:txBody>
      </p:sp>
      <p:sp>
        <p:nvSpPr>
          <p:cNvPr id="25" name="TextBox 11">
            <a:extLst>
              <a:ext uri="{FF2B5EF4-FFF2-40B4-BE49-F238E27FC236}">
                <a16:creationId xmlns:a16="http://schemas.microsoft.com/office/drawing/2014/main" id="{CEF4E593-6236-4900-A049-06C0F079D365}"/>
              </a:ext>
            </a:extLst>
          </p:cNvPr>
          <p:cNvSpPr txBox="1"/>
          <p:nvPr/>
        </p:nvSpPr>
        <p:spPr>
          <a:xfrm>
            <a:off x="5912754" y="5140235"/>
            <a:ext cx="5078260" cy="461665"/>
          </a:xfrm>
          <a:prstGeom prst="rect">
            <a:avLst/>
          </a:prstGeom>
        </p:spPr>
        <p:txBody>
          <a:bodyPr wrap="square" lIns="0" tIns="0" rIns="0" bIns="0" rtlCol="0">
            <a:spAutoFit/>
          </a:bodyPr>
          <a:lstStyle/>
          <a:p>
            <a:r>
              <a:rPr lang="en-US" sz="1000" b="1" dirty="0">
                <a:solidFill>
                  <a:schemeClr val="bg1"/>
                </a:solidFill>
                <a:latin typeface="Allianz Neo SemiBold" panose="020B0704020203020204" pitchFamily="34" charset="0"/>
              </a:rPr>
              <a:t>Sources: GPR Index, </a:t>
            </a:r>
            <a:r>
              <a:rPr lang="en-US" sz="1000" b="1" dirty="0" err="1">
                <a:solidFill>
                  <a:schemeClr val="bg1"/>
                </a:solidFill>
                <a:latin typeface="Allianz Neo SemiBold" panose="020B0704020203020204" pitchFamily="34" charset="0"/>
              </a:rPr>
              <a:t>Refinitiv</a:t>
            </a:r>
            <a:r>
              <a:rPr lang="en-US" sz="1000" b="1" dirty="0">
                <a:solidFill>
                  <a:schemeClr val="bg1"/>
                </a:solidFill>
                <a:latin typeface="Allianz Neo SemiBold" panose="020B0704020203020204" pitchFamily="34" charset="0"/>
              </a:rPr>
              <a:t>, Allianz Research </a:t>
            </a:r>
          </a:p>
          <a:p>
            <a:r>
              <a:rPr lang="en-US" sz="1000" dirty="0">
                <a:solidFill>
                  <a:schemeClr val="bg1"/>
                </a:solidFill>
                <a:latin typeface="Allianz Neo SemiBold" panose="020B0704020203020204" pitchFamily="34" charset="0"/>
              </a:rPr>
              <a:t>*Geopolitical Risk Index</a:t>
            </a:r>
            <a:r>
              <a:rPr lang="en-US" sz="1000" dirty="0" smtClean="0">
                <a:solidFill>
                  <a:schemeClr val="bg1"/>
                </a:solidFill>
                <a:latin typeface="Allianz Neo SemiBold" panose="020B0704020203020204" pitchFamily="34" charset="0"/>
              </a:rPr>
              <a:t>:, </a:t>
            </a:r>
            <a:r>
              <a:rPr lang="it-IT" sz="1000" dirty="0" smtClean="0">
                <a:solidFill>
                  <a:schemeClr val="bg1"/>
                </a:solidFill>
                <a:latin typeface="Allianz Neo SemiBold" panose="020B0704020203020204" pitchFamily="34" charset="0"/>
              </a:rPr>
              <a:t>Federal </a:t>
            </a:r>
            <a:r>
              <a:rPr lang="it-IT" sz="1000" dirty="0">
                <a:solidFill>
                  <a:schemeClr val="bg1"/>
                </a:solidFill>
                <a:latin typeface="Allianz Neo SemiBold" panose="020B0704020203020204" pitchFamily="34" charset="0"/>
              </a:rPr>
              <a:t>Reserve</a:t>
            </a:r>
            <a:endParaRPr lang="en-DE" sz="1000" dirty="0">
              <a:solidFill>
                <a:schemeClr val="bg1"/>
              </a:solidFill>
              <a:latin typeface="Allianz Neo SemiBold" panose="020B0704020203020204" pitchFamily="34" charset="0"/>
            </a:endParaRPr>
          </a:p>
          <a:p>
            <a:pPr>
              <a:spcAft>
                <a:spcPts val="600"/>
              </a:spcAft>
            </a:pPr>
            <a:endParaRPr lang="en-DE" sz="1000" b="1" dirty="0">
              <a:solidFill>
                <a:schemeClr val="bg1"/>
              </a:solidFill>
              <a:latin typeface="Allianz Neo SemiBold" panose="020B0704020203020204" pitchFamily="34" charset="0"/>
            </a:endParaRPr>
          </a:p>
        </p:txBody>
      </p:sp>
      <p:sp>
        <p:nvSpPr>
          <p:cNvPr id="13" name="Inhaltsplatzhalter 7">
            <a:extLst>
              <a:ext uri="{FF2B5EF4-FFF2-40B4-BE49-F238E27FC236}">
                <a16:creationId xmlns:a16="http://schemas.microsoft.com/office/drawing/2014/main" id="{984759F4-F369-4530-B7C4-AD5AF47CD4D3}"/>
              </a:ext>
            </a:extLst>
          </p:cNvPr>
          <p:cNvSpPr txBox="1">
            <a:spLocks/>
          </p:cNvSpPr>
          <p:nvPr/>
        </p:nvSpPr>
        <p:spPr>
          <a:xfrm>
            <a:off x="462105" y="5140235"/>
            <a:ext cx="5059728" cy="33669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a:t>Note: the supply-chains factor includes impacts from both the Russia-Ukraine crisis, and the Covid-19 outbreaks in China.</a:t>
            </a:r>
            <a:br>
              <a:rPr lang="en-US" sz="1000" dirty="0"/>
            </a:br>
            <a:r>
              <a:rPr lang="de-DE" sz="1000" dirty="0"/>
              <a:t>Source: Allianz Research</a:t>
            </a:r>
          </a:p>
          <a:p>
            <a:pPr lvl="1"/>
            <a:endParaRPr lang="de-DE" sz="1000" dirty="0"/>
          </a:p>
        </p:txBody>
      </p:sp>
      <p:sp>
        <p:nvSpPr>
          <p:cNvPr id="15" name="ZoneTexte 7">
            <a:extLst>
              <a:ext uri="{FF2B5EF4-FFF2-40B4-BE49-F238E27FC236}">
                <a16:creationId xmlns:a16="http://schemas.microsoft.com/office/drawing/2014/main" id="{B5AC33C9-E2AD-4DA3-882F-5DCC6BD36183}"/>
              </a:ext>
            </a:extLst>
          </p:cNvPr>
          <p:cNvSpPr txBox="1"/>
          <p:nvPr/>
        </p:nvSpPr>
        <p:spPr>
          <a:xfrm>
            <a:off x="255491" y="1669202"/>
            <a:ext cx="5266342" cy="2616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spcAft>
                <a:spcPts val="600"/>
              </a:spcAft>
            </a:pPr>
            <a:r>
              <a:rPr lang="en-GB" sz="1700">
                <a:solidFill>
                  <a:srgbClr val="003781"/>
                </a:solidFill>
                <a:latin typeface="Allianz Neo SemiBold"/>
              </a:rPr>
              <a:t>Breakdown of 2022 GDP growth forecasts revisions (pp)</a:t>
            </a:r>
          </a:p>
        </p:txBody>
      </p:sp>
      <p:sp>
        <p:nvSpPr>
          <p:cNvPr id="18" name="Rectangle 17"/>
          <p:cNvSpPr/>
          <p:nvPr/>
        </p:nvSpPr>
        <p:spPr>
          <a:xfrm>
            <a:off x="337269" y="5653088"/>
            <a:ext cx="5035481" cy="584775"/>
          </a:xfrm>
          <a:prstGeom prst="rect">
            <a:avLst/>
          </a:prstGeom>
          <a:noFill/>
        </p:spPr>
        <p:txBody>
          <a:bodyPr wrap="square">
            <a:spAutoFit/>
          </a:bodyPr>
          <a:lstStyle/>
          <a:p>
            <a:pPr algn="just">
              <a:spcAft>
                <a:spcPts val="600"/>
              </a:spcAft>
            </a:pPr>
            <a:r>
              <a:rPr lang="en-US" sz="1600" dirty="0" smtClean="0">
                <a:solidFill>
                  <a:schemeClr val="bg1"/>
                </a:solidFill>
                <a:latin typeface="Arial" panose="020B0604020202020204" pitchFamily="34" charset="0"/>
                <a:cs typeface="Arial" panose="020B0604020202020204" pitchFamily="34" charset="0"/>
              </a:rPr>
              <a:t>Two thirds of the global </a:t>
            </a:r>
            <a:r>
              <a:rPr lang="en-US" sz="1600" dirty="0">
                <a:solidFill>
                  <a:schemeClr val="bg1"/>
                </a:solidFill>
                <a:latin typeface="Arial" panose="020B0604020202020204" pitchFamily="34" charset="0"/>
                <a:cs typeface="Arial" panose="020B0604020202020204" pitchFamily="34" charset="0"/>
              </a:rPr>
              <a:t>growth </a:t>
            </a:r>
            <a:r>
              <a:rPr lang="en-US" sz="1600" dirty="0" smtClean="0">
                <a:solidFill>
                  <a:schemeClr val="bg1"/>
                </a:solidFill>
                <a:latin typeface="Arial" panose="020B0604020202020204" pitchFamily="34" charset="0"/>
                <a:cs typeface="Arial" panose="020B0604020202020204" pitchFamily="34" charset="0"/>
              </a:rPr>
              <a:t>revision is driven by confidence and supply chain shocks</a:t>
            </a:r>
            <a:endParaRPr lang="fr-FR" sz="1600" dirty="0">
              <a:solidFill>
                <a:schemeClr val="bg1"/>
              </a:solidFill>
              <a:latin typeface="Arial" panose="020B0604020202020204" pitchFamily="34" charset="0"/>
              <a:cs typeface="Arial" panose="020B0604020202020204" pitchFamily="34" charset="0"/>
            </a:endParaRPr>
          </a:p>
        </p:txBody>
      </p:sp>
      <p:graphicFrame>
        <p:nvGraphicFramePr>
          <p:cNvPr id="19" name="Chart 18">
            <a:extLst>
              <a:ext uri="{FF2B5EF4-FFF2-40B4-BE49-F238E27FC236}">
                <a16:creationId xmlns:a16="http://schemas.microsoft.com/office/drawing/2014/main" id="{877A0B79-CD80-4807-AFBB-A78EABC479F9}"/>
              </a:ext>
            </a:extLst>
          </p:cNvPr>
          <p:cNvGraphicFramePr>
            <a:graphicFrameLocks/>
          </p:cNvGraphicFramePr>
          <p:nvPr>
            <p:extLst>
              <p:ext uri="{D42A27DB-BD31-4B8C-83A1-F6EECF244321}">
                <p14:modId xmlns:p14="http://schemas.microsoft.com/office/powerpoint/2010/main" val="3888929711"/>
              </p:ext>
            </p:extLst>
          </p:nvPr>
        </p:nvGraphicFramePr>
        <p:xfrm>
          <a:off x="6122526" y="1930812"/>
          <a:ext cx="4679326" cy="30644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891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04397" y="1621299"/>
            <a:ext cx="4414945" cy="3348000"/>
          </a:xfrm>
          <a:prstGeom prst="rect">
            <a:avLst/>
          </a:prstGeom>
        </p:spPr>
      </p:pic>
      <p:graphicFrame>
        <p:nvGraphicFramePr>
          <p:cNvPr id="16" name="Chart 15"/>
          <p:cNvGraphicFramePr>
            <a:graphicFrameLocks/>
          </p:cNvGraphicFramePr>
          <p:nvPr>
            <p:extLst>
              <p:ext uri="{D42A27DB-BD31-4B8C-83A1-F6EECF244321}">
                <p14:modId xmlns:p14="http://schemas.microsoft.com/office/powerpoint/2010/main" val="182268865"/>
              </p:ext>
            </p:extLst>
          </p:nvPr>
        </p:nvGraphicFramePr>
        <p:xfrm>
          <a:off x="5976086" y="1622616"/>
          <a:ext cx="5076000" cy="3348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67236" y="619084"/>
            <a:ext cx="10976749" cy="566309"/>
          </a:xfrm>
        </p:spPr>
        <p:txBody>
          <a:bodyPr wrap="square">
            <a:spAutoFit/>
          </a:bodyPr>
          <a:lstStyle/>
          <a:p>
            <a:r>
              <a:rPr lang="en-US" sz="4600" dirty="0"/>
              <a:t>Omicron poses </a:t>
            </a:r>
            <a:r>
              <a:rPr lang="en-US" sz="4600" dirty="0" smtClean="0">
                <a:solidFill>
                  <a:schemeClr val="accent4"/>
                </a:solidFill>
              </a:rPr>
              <a:t>demand and logistics risks</a:t>
            </a:r>
            <a:endParaRPr lang="en-US" sz="4600" dirty="0">
              <a:solidFill>
                <a:schemeClr val="accent4"/>
              </a:solidFill>
            </a:endParaRP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dirty="0"/>
              <a:t>© Allianz 2022</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9</a:t>
            </a:fld>
            <a:endParaRPr lang="de-DE"/>
          </a:p>
        </p:txBody>
      </p:sp>
      <p:sp>
        <p:nvSpPr>
          <p:cNvPr id="21" name="Fußzeilenplatzhalter 9">
            <a:extLst>
              <a:ext uri="{FF2B5EF4-FFF2-40B4-BE49-F238E27FC236}">
                <a16:creationId xmlns:a16="http://schemas.microsoft.com/office/drawing/2014/main" id="{ED7640B1-286C-401D-85FE-DD7502921CA1}"/>
              </a:ext>
            </a:extLst>
          </p:cNvPr>
          <p:cNvSpPr txBox="1">
            <a:spLocks/>
          </p:cNvSpPr>
          <p:nvPr/>
        </p:nvSpPr>
        <p:spPr>
          <a:xfrm>
            <a:off x="467999" y="332390"/>
            <a:ext cx="5075237" cy="252000"/>
          </a:xfrm>
          <a:prstGeom prst="rect">
            <a:avLst/>
          </a:prstGeom>
        </p:spPr>
        <p:txBody>
          <a:bodyPr lIns="36000" tIns="0" rIns="0" bIns="0" anchor="t"/>
          <a:ls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r>
              <a:rPr lang="en-US" sz="1200" b="1" dirty="0" smtClean="0">
                <a:solidFill>
                  <a:schemeClr val="bg1"/>
                </a:solidFill>
              </a:rPr>
              <a:t>China outlook</a:t>
            </a:r>
            <a:endParaRPr lang="en-US" sz="1200" b="1" dirty="0">
              <a:solidFill>
                <a:schemeClr val="bg1"/>
              </a:solidFill>
            </a:endParaRPr>
          </a:p>
        </p:txBody>
      </p:sp>
      <p:sp>
        <p:nvSpPr>
          <p:cNvPr id="15" name="Inhaltsplatzhalter 7">
            <a:extLst>
              <a:ext uri="{FF2B5EF4-FFF2-40B4-BE49-F238E27FC236}">
                <a16:creationId xmlns:a16="http://schemas.microsoft.com/office/drawing/2014/main" id="{55992191-3C92-4ACC-B581-EF3C658D7FB8}"/>
              </a:ext>
            </a:extLst>
          </p:cNvPr>
          <p:cNvSpPr txBox="1">
            <a:spLocks/>
          </p:cNvSpPr>
          <p:nvPr/>
        </p:nvSpPr>
        <p:spPr>
          <a:xfrm>
            <a:off x="5976087" y="1298620"/>
            <a:ext cx="5076000" cy="52322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smtClean="0">
                <a:solidFill>
                  <a:srgbClr val="003781"/>
                </a:solidFill>
                <a:latin typeface="Allianz Neo SemiBold" panose="020B0704020203020204" pitchFamily="34" charset="0"/>
              </a:rPr>
              <a:t>Total volume of container vessels anchored outside Chinese ports (TEU)</a:t>
            </a:r>
            <a:endParaRPr lang="en-US" altLang="zh-CN" sz="1700" dirty="0">
              <a:solidFill>
                <a:srgbClr val="003781"/>
              </a:solidFill>
              <a:latin typeface="Allianz Neo SemiBold" panose="020B0704020203020204" pitchFamily="34" charset="0"/>
            </a:endParaRPr>
          </a:p>
        </p:txBody>
      </p:sp>
      <p:sp>
        <p:nvSpPr>
          <p:cNvPr id="17" name="Inhaltsplatzhalter 7">
            <a:extLst>
              <a:ext uri="{FF2B5EF4-FFF2-40B4-BE49-F238E27FC236}">
                <a16:creationId xmlns:a16="http://schemas.microsoft.com/office/drawing/2014/main" id="{79007D3E-B873-4A37-A1AD-B3BFAF74B826}"/>
              </a:ext>
            </a:extLst>
          </p:cNvPr>
          <p:cNvSpPr txBox="1">
            <a:spLocks/>
          </p:cNvSpPr>
          <p:nvPr/>
        </p:nvSpPr>
        <p:spPr>
          <a:xfrm>
            <a:off x="6445251" y="5012004"/>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Sources: </a:t>
            </a:r>
            <a:r>
              <a:rPr lang="en-US" sz="1100" dirty="0" err="1" smtClean="0"/>
              <a:t>Refinitiv</a:t>
            </a:r>
            <a:r>
              <a:rPr lang="en-US" sz="1100" dirty="0" smtClean="0"/>
              <a:t>, Allianz </a:t>
            </a:r>
            <a:r>
              <a:rPr lang="en-US" sz="1100" dirty="0"/>
              <a:t>Research</a:t>
            </a:r>
          </a:p>
        </p:txBody>
      </p:sp>
      <p:sp>
        <p:nvSpPr>
          <p:cNvPr id="19" name="TextBox 13">
            <a:extLst>
              <a:ext uri="{FF2B5EF4-FFF2-40B4-BE49-F238E27FC236}">
                <a16:creationId xmlns:a16="http://schemas.microsoft.com/office/drawing/2014/main" id="{F7983E87-F122-4ED6-A5D6-41E78AB29230}"/>
              </a:ext>
            </a:extLst>
          </p:cNvPr>
          <p:cNvSpPr txBox="1"/>
          <p:nvPr/>
        </p:nvSpPr>
        <p:spPr>
          <a:xfrm>
            <a:off x="467236" y="5294620"/>
            <a:ext cx="5508850" cy="1077218"/>
          </a:xfrm>
          <a:prstGeom prst="rect">
            <a:avLst/>
          </a:prstGeom>
        </p:spPr>
        <p:txBody>
          <a:bodyPr vert="horz" wrap="square" lIns="0" tIns="0" rIns="0" bIns="0" rtlCol="0" anchor="t" anchorCtr="0">
            <a:spAutoFit/>
          </a:bodyPr>
          <a:lstStyle>
            <a:lvl1pPr indent="0" defTabSz="914400">
              <a:lnSpc>
                <a:spcPct val="100000"/>
              </a:lnSpc>
              <a:spcBef>
                <a:spcPts val="0"/>
              </a:spcBef>
              <a:buFont typeface="+mj-lt"/>
              <a:buNone/>
              <a:defRPr sz="1800">
                <a:solidFill>
                  <a:schemeClr val="bg1"/>
                </a:solidFill>
              </a:defRPr>
            </a:lvl1pPr>
            <a:lvl2pPr marL="0" lvl="1" indent="0" algn="just" defTabSz="914400">
              <a:lnSpc>
                <a:spcPct val="100000"/>
              </a:lnSpc>
              <a:spcBef>
                <a:spcPts val="0"/>
              </a:spcBef>
              <a:buFont typeface="Arial" panose="020B0604020202020204" pitchFamily="34" charset="0"/>
              <a:buNone/>
              <a:defRPr sz="1600">
                <a:solidFill>
                  <a:srgbClr val="003781"/>
                </a:solidFill>
                <a:effectLst/>
                <a:ea typeface="Allianz Neo" panose="020B0504020203020204" pitchFamily="34" charset="0"/>
                <a:cs typeface="Times New Roman" panose="02020603050405020304" pitchFamily="18" charset="0"/>
              </a:defRPr>
            </a:lvl2pPr>
            <a:lvl3pPr marL="216000" indent="-216000" defTabSz="914400">
              <a:lnSpc>
                <a:spcPct val="100000"/>
              </a:lnSpc>
              <a:spcBef>
                <a:spcPts val="0"/>
              </a:spcBef>
              <a:buFont typeface="Arial" panose="020B0604020202020204" pitchFamily="34" charset="0"/>
              <a:buChar char="•"/>
              <a:defRPr sz="1500">
                <a:solidFill>
                  <a:schemeClr val="bg1"/>
                </a:solidFill>
              </a:defRPr>
            </a:lvl3pPr>
            <a:lvl4pPr marL="216000" indent="-216000" defTabSz="914400">
              <a:lnSpc>
                <a:spcPct val="100000"/>
              </a:lnSpc>
              <a:spcBef>
                <a:spcPts val="0"/>
              </a:spcBef>
              <a:buFont typeface="+mj-lt"/>
              <a:buAutoNum type="arabicPeriod"/>
              <a:defRPr sz="1500">
                <a:solidFill>
                  <a:schemeClr val="bg1"/>
                </a:solidFill>
              </a:defRPr>
            </a:lvl4pPr>
            <a:lvl5pPr marL="216000" indent="-216000" defTabSz="914400">
              <a:lnSpc>
                <a:spcPct val="100000"/>
              </a:lnSpc>
              <a:spcBef>
                <a:spcPts val="0"/>
              </a:spcBef>
              <a:buFont typeface="+mj-lt"/>
              <a:buAutoNum type="arabicPeriod"/>
              <a:defRPr sz="1800">
                <a:solidFill>
                  <a:schemeClr val="bg1"/>
                </a:solidFill>
              </a:defRPr>
            </a:lvl5pPr>
            <a:lvl6pPr marL="360000" indent="0" defTabSz="914400">
              <a:lnSpc>
                <a:spcPct val="90000"/>
              </a:lnSpc>
              <a:spcBef>
                <a:spcPts val="600"/>
              </a:spcBef>
              <a:buFont typeface="Arial" panose="020B0604020202020204" pitchFamily="34" charset="0"/>
              <a:buNone/>
              <a:defRPr sz="1800">
                <a:solidFill>
                  <a:srgbClr val="FF0000"/>
                </a:solidFill>
              </a:defRPr>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gn="just"/>
            <a:r>
              <a:rPr lang="en-US" sz="1400" dirty="0"/>
              <a:t>Assuming that mobility at the national level comes back in May 2022 to a range more in line with non-pandemic conditions, we find that Omicron outbreaks year-to-date will have cost 0.4pp of GDP growth in 2022</a:t>
            </a:r>
            <a:r>
              <a:rPr lang="en-US" sz="1400" dirty="0" smtClean="0"/>
              <a:t>. In our central scenario, we expect China GDP to grow by +4.9% in 2022</a:t>
            </a:r>
            <a:r>
              <a:rPr lang="en-US" sz="1400" dirty="0" smtClean="0"/>
              <a:t>. A repeat of 2020 would be the worst case.</a:t>
            </a:r>
            <a:endParaRPr lang="en-US" sz="1400" dirty="0"/>
          </a:p>
        </p:txBody>
      </p:sp>
      <p:sp>
        <p:nvSpPr>
          <p:cNvPr id="20" name="Inhaltsplatzhalter 7">
            <a:extLst>
              <a:ext uri="{FF2B5EF4-FFF2-40B4-BE49-F238E27FC236}">
                <a16:creationId xmlns:a16="http://schemas.microsoft.com/office/drawing/2014/main" id="{55992191-3C92-4ACC-B581-EF3C658D7FB8}"/>
              </a:ext>
            </a:extLst>
          </p:cNvPr>
          <p:cNvSpPr txBox="1">
            <a:spLocks/>
          </p:cNvSpPr>
          <p:nvPr/>
        </p:nvSpPr>
        <p:spPr>
          <a:xfrm>
            <a:off x="467237" y="1298620"/>
            <a:ext cx="5076000" cy="261610"/>
          </a:xfrm>
          <a:prstGeom prst="rect">
            <a:avLst/>
          </a:prstGeom>
        </p:spPr>
        <p:txBody>
          <a:bodyPr vert="horz" lIns="0" tIns="0" rIns="0" bIns="0" rtlCol="0" anchor="t" anchorCtr="0">
            <a:sp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700" dirty="0">
                <a:solidFill>
                  <a:srgbClr val="003781"/>
                </a:solidFill>
                <a:latin typeface="Allianz Neo SemiBold" panose="020B0704020203020204" pitchFamily="34" charset="0"/>
              </a:rPr>
              <a:t>2022 GDP growth forecast (%)</a:t>
            </a:r>
          </a:p>
        </p:txBody>
      </p:sp>
      <p:sp>
        <p:nvSpPr>
          <p:cNvPr id="23" name="Inhaltsplatzhalter 7">
            <a:extLst>
              <a:ext uri="{FF2B5EF4-FFF2-40B4-BE49-F238E27FC236}">
                <a16:creationId xmlns:a16="http://schemas.microsoft.com/office/drawing/2014/main" id="{79007D3E-B873-4A37-A1AD-B3BFAF74B826}"/>
              </a:ext>
            </a:extLst>
          </p:cNvPr>
          <p:cNvSpPr txBox="1">
            <a:spLocks/>
          </p:cNvSpPr>
          <p:nvPr/>
        </p:nvSpPr>
        <p:spPr>
          <a:xfrm>
            <a:off x="522904" y="4879713"/>
            <a:ext cx="5075237" cy="17917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 Before Ukraine war and Omicron outbreaks in China</a:t>
            </a:r>
          </a:p>
          <a:p>
            <a:r>
              <a:rPr lang="en-US" sz="1100" dirty="0"/>
              <a:t>Sources: </a:t>
            </a:r>
            <a:r>
              <a:rPr lang="en-US" sz="1100" dirty="0" smtClean="0"/>
              <a:t>Allianz </a:t>
            </a:r>
            <a:r>
              <a:rPr lang="en-US" sz="1100" dirty="0"/>
              <a:t>Research</a:t>
            </a:r>
          </a:p>
        </p:txBody>
      </p:sp>
      <p:sp>
        <p:nvSpPr>
          <p:cNvPr id="26" name="Inhaltsplatzhalter 7">
            <a:extLst>
              <a:ext uri="{FF2B5EF4-FFF2-40B4-BE49-F238E27FC236}">
                <a16:creationId xmlns:a16="http://schemas.microsoft.com/office/drawing/2014/main" id="{4A717C30-37A4-4C7A-BF11-626FF707D74C}"/>
              </a:ext>
            </a:extLst>
          </p:cNvPr>
          <p:cNvSpPr>
            <a:spLocks noGrp="1"/>
          </p:cNvSpPr>
          <p:nvPr>
            <p:ph sz="half" idx="2"/>
          </p:nvPr>
        </p:nvSpPr>
        <p:spPr>
          <a:xfrm>
            <a:off x="6278172" y="5310257"/>
            <a:ext cx="4631484" cy="1077218"/>
          </a:xfrm>
        </p:spPr>
        <p:txBody>
          <a:bodyPr vert="horz" wrap="square" lIns="0" tIns="0" rIns="0" bIns="0" rtlCol="0" anchor="t" anchorCtr="0">
            <a:spAutoFit/>
          </a:bodyPr>
          <a:lstStyle/>
          <a:p>
            <a:pPr algn="just"/>
            <a:r>
              <a:rPr lang="en-US" sz="1400" dirty="0" smtClean="0"/>
              <a:t>Covid-19 outbreaks are likely to lead to prolonged global supply-chain bottlenecks. The volume of container vessels anchored outside Chinese ports has been above-normal in March and April 2022, with the monthly average surplus amounting to 2.2% of annual throughput. </a:t>
            </a:r>
            <a:endParaRPr lang="en-US" sz="1400" dirty="0"/>
          </a:p>
        </p:txBody>
      </p:sp>
    </p:spTree>
    <p:extLst>
      <p:ext uri="{BB962C8B-B14F-4D97-AF65-F5344CB8AC3E}">
        <p14:creationId xmlns:p14="http://schemas.microsoft.com/office/powerpoint/2010/main" val="382804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lobal_Master_June_2017">
    <a:dk1>
      <a:srgbClr val="000000"/>
    </a:dk1>
    <a:lt1>
      <a:srgbClr val="FFFFFF"/>
    </a:lt1>
    <a:dk2>
      <a:srgbClr val="49648C"/>
    </a:dk2>
    <a:lt2>
      <a:srgbClr val="D4CDCD"/>
    </a:lt2>
    <a:accent1>
      <a:srgbClr val="96DCFA"/>
    </a:accent1>
    <a:accent2>
      <a:srgbClr val="CCDD61"/>
    </a:accent2>
    <a:accent3>
      <a:srgbClr val="EECCD5"/>
    </a:accent3>
    <a:accent4>
      <a:srgbClr val="FDD25C"/>
    </a:accent4>
    <a:accent5>
      <a:srgbClr val="FF934F"/>
    </a:accent5>
    <a:accent6>
      <a:srgbClr val="C0DDB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lobal_Master_June_2017">
    <a:dk1>
      <a:srgbClr val="000000"/>
    </a:dk1>
    <a:lt1>
      <a:srgbClr val="FFFFFF"/>
    </a:lt1>
    <a:dk2>
      <a:srgbClr val="49648C"/>
    </a:dk2>
    <a:lt2>
      <a:srgbClr val="D4CDCD"/>
    </a:lt2>
    <a:accent1>
      <a:srgbClr val="96DCFA"/>
    </a:accent1>
    <a:accent2>
      <a:srgbClr val="CCDD61"/>
    </a:accent2>
    <a:accent3>
      <a:srgbClr val="EECCD5"/>
    </a:accent3>
    <a:accent4>
      <a:srgbClr val="FDD25C"/>
    </a:accent4>
    <a:accent5>
      <a:srgbClr val="FF934F"/>
    </a:accent5>
    <a:accent6>
      <a:srgbClr val="C0DDB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lobal_Master_June_2017">
    <a:dk1>
      <a:srgbClr val="000000"/>
    </a:dk1>
    <a:lt1>
      <a:srgbClr val="FFFFFF"/>
    </a:lt1>
    <a:dk2>
      <a:srgbClr val="49648C"/>
    </a:dk2>
    <a:lt2>
      <a:srgbClr val="D4CDCD"/>
    </a:lt2>
    <a:accent1>
      <a:srgbClr val="96DCFA"/>
    </a:accent1>
    <a:accent2>
      <a:srgbClr val="CCDD61"/>
    </a:accent2>
    <a:accent3>
      <a:srgbClr val="EECCD5"/>
    </a:accent3>
    <a:accent4>
      <a:srgbClr val="FDD25C"/>
    </a:accent4>
    <a:accent5>
      <a:srgbClr val="FF934F"/>
    </a:accent5>
    <a:accent6>
      <a:srgbClr val="C0DDB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lobal_Master_June_2017">
    <a:dk1>
      <a:srgbClr val="000000"/>
    </a:dk1>
    <a:lt1>
      <a:srgbClr val="FFFFFF"/>
    </a:lt1>
    <a:dk2>
      <a:srgbClr val="49648C"/>
    </a:dk2>
    <a:lt2>
      <a:srgbClr val="D4CDCD"/>
    </a:lt2>
    <a:accent1>
      <a:srgbClr val="96DCFA"/>
    </a:accent1>
    <a:accent2>
      <a:srgbClr val="CCDD61"/>
    </a:accent2>
    <a:accent3>
      <a:srgbClr val="EECCD5"/>
    </a:accent3>
    <a:accent4>
      <a:srgbClr val="FDD25C"/>
    </a:accent4>
    <a:accent5>
      <a:srgbClr val="FF934F"/>
    </a:accent5>
    <a:accent6>
      <a:srgbClr val="C0DDB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llianz 2022">
    <a:dk1>
      <a:srgbClr val="414141"/>
    </a:dk1>
    <a:lt1>
      <a:srgbClr val="FFFFFF"/>
    </a:lt1>
    <a:dk2>
      <a:srgbClr val="003781"/>
    </a:dk2>
    <a:lt2>
      <a:srgbClr val="D4CDCD"/>
    </a:lt2>
    <a:accent1>
      <a:srgbClr val="13A0D3"/>
    </a:accent1>
    <a:accent2>
      <a:srgbClr val="00908D"/>
    </a:accent2>
    <a:accent3>
      <a:srgbClr val="A6276F"/>
    </a:accent3>
    <a:accent4>
      <a:srgbClr val="F62459"/>
    </a:accent4>
    <a:accent5>
      <a:srgbClr val="F86200"/>
    </a:accent5>
    <a:accent6>
      <a:srgbClr val="FAB600"/>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llianz 2022">
    <a:dk1>
      <a:srgbClr val="414141"/>
    </a:dk1>
    <a:lt1>
      <a:srgbClr val="FFFFFF"/>
    </a:lt1>
    <a:dk2>
      <a:srgbClr val="003781"/>
    </a:dk2>
    <a:lt2>
      <a:srgbClr val="D4CDCD"/>
    </a:lt2>
    <a:accent1>
      <a:srgbClr val="13A0D3"/>
    </a:accent1>
    <a:accent2>
      <a:srgbClr val="00908D"/>
    </a:accent2>
    <a:accent3>
      <a:srgbClr val="A6276F"/>
    </a:accent3>
    <a:accent4>
      <a:srgbClr val="F62459"/>
    </a:accent4>
    <a:accent5>
      <a:srgbClr val="F86200"/>
    </a:accent5>
    <a:accent6>
      <a:srgbClr val="FAB600"/>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F3485ADEE27D4FB2E043BFE2E28A08" ma:contentTypeVersion="12" ma:contentTypeDescription="Ein neues Dokument erstellen." ma:contentTypeScope="" ma:versionID="c71b2402dd49f83eef89a80a6f0c75c7">
  <xsd:schema xmlns:xsd="http://www.w3.org/2001/XMLSchema" xmlns:xs="http://www.w3.org/2001/XMLSchema" xmlns:p="http://schemas.microsoft.com/office/2006/metadata/properties" xmlns:ns1="http://schemas.microsoft.com/sharepoint/v3" xmlns:ns2="a7737687-0cf1-481f-860c-39ef2f30249c" xmlns:ns3="e01a4143-3ac7-4253-85c1-af5f8db2ca53" targetNamespace="http://schemas.microsoft.com/office/2006/metadata/properties" ma:root="true" ma:fieldsID="a1ff98db14e20422c0a6555452863a62" ns1:_="" ns2:_="" ns3:_="">
    <xsd:import namespace="http://schemas.microsoft.com/sharepoint/v3"/>
    <xsd:import namespace="a7737687-0cf1-481f-860c-39ef2f30249c"/>
    <xsd:import namespace="e01a4143-3ac7-4253-85c1-af5f8db2ca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Eigenschaften der einheitlichen Compliancerichtlinie" ma:hidden="true" ma:internalName="_ip_UnifiedCompliancePolicyProperties">
      <xsd:simpleType>
        <xsd:restriction base="dms:Note"/>
      </xsd:simpleType>
    </xsd:element>
    <xsd:element name="_ip_UnifiedCompliancePolicyUIAction" ma:index="13"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737687-0cf1-481f-860c-39ef2f302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1a4143-3ac7-4253-85c1-af5f8db2ca53"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38861-3DAC-4F8A-8FBD-A33F14A90246}">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purl.org/dc/dcmitype/"/>
    <ds:schemaRef ds:uri="a7737687-0cf1-481f-860c-39ef2f30249c"/>
    <ds:schemaRef ds:uri="e01a4143-3ac7-4253-85c1-af5f8db2ca53"/>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E74CF66-5274-4762-B8AA-0276A8805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737687-0cf1-481f-860c-39ef2f30249c"/>
    <ds:schemaRef ds:uri="e01a4143-3ac7-4253-85c1-af5f8db2c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EEEB4-116B-45D7-A00E-4485C1BF4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1542</TotalTime>
  <Words>3040</Words>
  <Application>Microsoft Office PowerPoint</Application>
  <PresentationFormat>Custom</PresentationFormat>
  <Paragraphs>287</Paragraphs>
  <Slides>25</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Allianz Neo</vt:lpstr>
      <vt:lpstr>Allianz Neo PPT</vt:lpstr>
      <vt:lpstr>Allianz Neo SemiBold</vt:lpstr>
      <vt:lpstr>Arial</vt:lpstr>
      <vt:lpstr>Calibri</vt:lpstr>
      <vt:lpstr>Allianz white</vt:lpstr>
      <vt:lpstr>Allianz blue</vt:lpstr>
      <vt:lpstr>Allianz Trade Global Survey  </vt:lpstr>
      <vt:lpstr>Troubled trade:</vt:lpstr>
      <vt:lpstr>Global economy: Slowflation vs. Stagflation</vt:lpstr>
      <vt:lpstr>Increased pessimism among exporters</vt:lpstr>
      <vt:lpstr>Multiple risks on the rise since the war</vt:lpstr>
      <vt:lpstr>More than one third expect a significant profitability impact from higher energy prices</vt:lpstr>
      <vt:lpstr>How much of the rise in commodity prices can corporates take over?</vt:lpstr>
      <vt:lpstr>Top #2 risk: Geopolitical tensions </vt:lpstr>
      <vt:lpstr>Omicron poses demand and logistics risks</vt:lpstr>
      <vt:lpstr>Top #3 risk: Transportation bottlenecks</vt:lpstr>
      <vt:lpstr>Top #4 risk: Shortages or high input costs</vt:lpstr>
      <vt:lpstr>Top #5 risk: Higher funding costs</vt:lpstr>
      <vt:lpstr>Non-payment risk on the rise</vt:lpstr>
      <vt:lpstr>Global insolvencies, the East/West divide</vt:lpstr>
      <vt:lpstr>Business strategies in a black-out scenario</vt:lpstr>
      <vt:lpstr>Mitigating export risks</vt:lpstr>
      <vt:lpstr>Cash-flow remains top funding source</vt:lpstr>
      <vt:lpstr>Export strategy</vt:lpstr>
      <vt:lpstr>Digitalization a resilience tool</vt:lpstr>
      <vt:lpstr>Digitalization a mean to different ends</vt:lpstr>
      <vt:lpstr>ESG adaptation “You go ahead”</vt:lpstr>
      <vt:lpstr>ESG Carbon prices too low for now</vt:lpstr>
      <vt:lpstr>PowerPoint Presentation</vt:lpstr>
      <vt:lpstr>Thank you!</vt:lpstr>
      <vt:lpstr>Appendix: 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Ludovic Subran</dc:creator>
  <cp:lastModifiedBy>KUHANATHAN, Ano (EH:GROUP)</cp:lastModifiedBy>
  <cp:revision>151</cp:revision>
  <cp:lastPrinted>2022-03-23T18:23:31Z</cp:lastPrinted>
  <dcterms:created xsi:type="dcterms:W3CDTF">2021-05-25T12:15:33Z</dcterms:created>
  <dcterms:modified xsi:type="dcterms:W3CDTF">2022-04-11T16:55:42Z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0x0101000AF3485ADEE27D4FB2E043BFE2E28A08</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2022-03-04T15:37:08Z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8372bb5e-b45b-44ad-bb0e-bcb7f162b342</vt:lpwstr>
  </property>
  <property fmtid="{D5CDD505-2E9C-101B-9397-08002B2CF9AE}" pid="10" name="MSIP_Label_ce5f591a-3248-43e9-9b70-1ad50135772d_ContentBits">
    <vt:lpwstr>0</vt:lpwstr>
  </property>
</Properties>
</file>